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297" r:id="rId4"/>
    <p:sldId id="298" r:id="rId5"/>
    <p:sldId id="289" r:id="rId6"/>
    <p:sldId id="299" r:id="rId7"/>
    <p:sldId id="300" r:id="rId8"/>
    <p:sldId id="291" r:id="rId9"/>
    <p:sldId id="301" r:id="rId10"/>
    <p:sldId id="292" r:id="rId11"/>
    <p:sldId id="302" r:id="rId12"/>
    <p:sldId id="293" r:id="rId13"/>
    <p:sldId id="303" r:id="rId14"/>
    <p:sldId id="304" r:id="rId15"/>
    <p:sldId id="306" r:id="rId16"/>
    <p:sldId id="307" r:id="rId17"/>
    <p:sldId id="294" r:id="rId18"/>
    <p:sldId id="308" r:id="rId19"/>
    <p:sldId id="309" r:id="rId20"/>
    <p:sldId id="310" r:id="rId21"/>
    <p:sldId id="311" r:id="rId22"/>
    <p:sldId id="312" r:id="rId23"/>
    <p:sldId id="29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66" d="100"/>
          <a:sy n="66" d="100"/>
        </p:scale>
        <p:origin x="-14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37:37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5829 8458,'0'0,"0"0,25-24,0 24,25 0,-50 0,24 0,-24 0,25 0,-25 0,25 0,0 0,0 0,-1 0,1 0,0 0,0 0,0 0,-25 0,0-25,25 25</inkml:trace>
  <inkml:trace contextRef="#ctx0" brushRef="#br0" timeOffset="18024.0309">16818 8483,'0'0,"0"0,0 0,50 0,-26 0,26 0,0 0,-26 0,1 0,0 0,25 0,-50 0,49 0,-49 0,25 0,-25 0,25 0,-25 0,25 0,-1 0,1 0,-25 0,25 0,25 0,-1 0,1 25,-1-25,1 0,0 25,-1-25,-49 0,25 0,0 0,0 0,0 0,-1 0,1 0,0 0,-25 0,25 0,0 0,24 0,-24 0,0 0,24 0,-24 0,0 0,0 0,24 0,-24 0,25 0,-1 0,1 0,-25 0,0 0,49 0,-49 0,0 0,24 25,1-25,-25 0,-1 0,26 0,-25 0,0 0,24 0,-24 0,0 0,25 0,-1 0,-24 0,0 0,0 0,-25 0,49 0,-24 0,25 0,-1 0,-24 0,0 0,24 0,-24 0,0 0,0 0,-25 0,25 0,-1 0,1 0,25 0,-50 0,25 0,-1 0,1 0,0 0,0 0,0 0,24 0,1 0,-1 0,1 0,0 0,-25 0,-1 0,26 0,-25 0,0 0,-1 0,-24 0,50-25,-25 25,0 0,24 0,-49 0,25 0,-25 0,25 0,0 0,-25 0,24 0,26 0,-25 0,0 0,-1 0,1 0,0 0,0 0,0 0,-1 0,-24 0,25 0,0 0,0 0,-25 0,49 0,-49 0,50 0,-50 0,25 0,-25 0,25 0,-25 0,24 0,1 0,-25 0,25 0,-25 0,50 0,-25 0,-25 0,24 0,1 0,-25 0,25 0,0 0,0 0,-25 0,24 0,26 0,-50 0,25 0,-25 0,25 0,-1 0,1 0,-25 0,25 0,0 0,-25 0,25 0,-25-25,24 25,1 0,-25 0,25 0,-25 0,50-25,-26 25,-24 0,50 0,-50 0,25 0,-25 0</inkml:trace>
  <inkml:trace contextRef="#ctx0" brushRef="#br0" timeOffset="34067.9485">5879 8682,'0'-25,"0"25,0-25,-25 0,25 0,-25 25,1-24,24 24,0-25,0 0,-25 25,25-25,0 25,-25-25,0 1,25 24,0-25,-25 0,25 0,0 25,0-25,0 25,-24-24,24 24,0-25,0 0,0 25,0-25,0-24,0 49,0-50,0 25,0 0,0-24,0 24,0 0,0 0,0 0,0 1,0 24,0-25,0 25,0-25,0 0,0-24,0-1,0 50,0-50,24 50,-24-24,0 24,0-25,0 25,25-25,-25 0,25 25,0-49,-25 49,25 0,-25-25,0 25,24 0,-24-25,25 25,0-25,-25 0,50 25,-50-24,0 24,24 0,-24-25,50 0,-50 0,50 0,-26 25,26 0,-50-24,25 24,-25 0,25-25,0 25,-1 0,1 0,0 0,25-25,-26 0,1 25,25 0,-50 0,25 0,-1 0,26-25,0 25,-1-24,-24 24,25 0,49-25,-50 25,1-25,24 25,-24 0,24 0,26-25,-26 25,1-25,-1 25,124 0,-123 0,74 0,-100 0,1 0,-25 0,-25 0,24 0,26 0,-50 0,25 0,-25 0,49 0,-49 0,25 0,-25 25,25-25,0 0,0 25,0-25,24 25,-24 24,0-49,24 50,-24-50,0 25,0 0,0-1,-25-24,24 25,-24-25,0 0,25 25,0 0,-25-25,25 25,-25-1,25 1,-1 0,-24 0,25 0,-25-1,0-24,0 25,25-25,0 50,-25-25,0-25,0 49,0-49,0 50,0-1,0-24,0-25,0 50,0-50,0 25,0-25,0 24,0 1,0-25,0 25,0 0,0 0,0 0,0-25,-25 24,25 1,-25-25,25 25,0-25,-25 25,25 0,0-1,-24 1,24 0,-25-25,25 0,0 0,0 25,-25-25,25 25,-25-1,0-24,25 0,-24 25,24-25,0 25,-25-25,25 0,-25 0,0 25,-24 0,-1-1,25-24,-24 50,-1-50,0 0,1 25,-1-25,25 0,0 25,1-25,24 0,-25 0,0 24,-25 1,26-25,-1 0,-74 25,49-25,0 25,1-25,24 0,-49 0,49 0,0 0,0 0,25 0,-25 0,1 0,-1 0,25 0,-25 0,0 25,0-25,1 0,-1 0,0 0,0 0,0 0,25 0,-49 0,49 0,-25 0,-25 0,25 0,1 0,24 0,-25 0,-25 0,50 0,-49 0,24 0,25 0,-50 0,50 0,-49 0,49 0,-25 0,25 0,-25 0,-49 0,49 0,-25 0,25 0,25 0,-24 0,-1 0,0 0,0 0,25 0,-25 0,1 0,24 0,-25 0,0 0,0 0,0 0,1 0,-1 0,-25 0,50 0,-25 0,0 0,1 0,-1 0,25 0,-50 0,50 0,-25 0</inkml:trace>
  <inkml:trace contextRef="#ctx0" brushRef="#br0" timeOffset="45172.5837">17140 14263,'25'0,"0"0,0 0,-25 0,25 0,24 0,-24 0,0 0,24 0,-24 0,25 0,24 0,-24 0,49 0,-24 0,-26 0,1 0,-1 0,1 0,0 0,-1 0,1 0,-1 0,1 0,0 0,-1 0,-24 0,25 0,-1 0,-24 0,25 0,-1 0,100 0,-99 0,-1 0,1 0,0 0,-50 0,49 0,-49 0,25 0,0 0,0 0,24 0,-24 0,0 0,0 0,24 0,-24 0,0 0,-25 0,25 0,-25 0,49 0,-49 0,50 0,-25 0,24 0,-24 0,25 0,-26 0,26 0,-25 0,24 0,-24 0,0 0,0 24,0-24,-1 0,-24 0,50 0,-50 0,25 0,0 0,0 0,-25 0,24 0,-24 0,25 0,-25 0,25 0,0 0,-25 0,25 0,-1 0,1 0,-25 0,25 0,-25 0</inkml:trace>
  <inkml:trace contextRef="#ctx0" brushRef="#br0" timeOffset="65092.723">17413 11981,'0'0,"0"24,0 51,0-26,0 1,-25 0,25-25,0 24,0-49,0 25,0-25,0 25,0 0,0-25</inkml:trace>
  <inkml:trace contextRef="#ctx0" brushRef="#br0" timeOffset="65516.7473">17612 12129</inkml:trace>
  <inkml:trace contextRef="#ctx0" brushRef="#br0" timeOffset="66924.8278">17612 12105,'0'0,"0"0,0 0,-25 24,0-24,25 25,-50-25,50 25,0-25,-24 0,24 0,-25 0,0 25,25 0,-25 0,25-25,-25 0,25 0,0 0,25 0,-25 0,25 0,0 49,-25-49,0 0,0 25,25 0,-25-25,0 0,24 25,1-1,-25 1,25-25,-25 25,0-25,25 0,0 25,-1 0</inkml:trace>
  <inkml:trace contextRef="#ctx0" brushRef="#br0" timeOffset="76732.3888">4738 9872,'0'0,"0"0,0 25,0 0,0-25,0 25,0 49,-25-49,0 49,1-24,24 0,-25-1,25-24,0 0,-25-25,25 25,0-1,0 1,-25 0,25 0,-25 24,25 1,-24 0,-1-26,25 1,0 0,0 0,0-25,-25 25,25-25,-25 24,25 1,0-25,0 25</inkml:trace>
  <inkml:trace contextRef="#ctx0" brushRef="#br0" timeOffset="77965.4593">4788 9947,'0'24,"0"1,0 25,0 0,0 24,24 0,-24 1,0-26,25 1,0 74,0-74,-25-1,0 1,0-25,0 24,0-24,0 0,25-25,-25 0,0 0,0-25,0 0</inkml:trace>
  <inkml:trace contextRef="#ctx0" brushRef="#br0" timeOffset="78548.4927">4639 10418,'0'0,"25"0,-25 0,24 0,26 0,-50 0,50 0,-26 0,-24 0,25 0,0 0,-25 0,25 0,-25 0,0 0</inkml:trace>
  <inkml:trace contextRef="#ctx0" brushRef="#br0" timeOffset="79516.548">4316 9674,'0'0,"0"0,0 0,0 0,0 0,50 0,0 25,-26-25,1 24,0-24,0 0,0 0,-25 0,24 0,1 0,-25 0,25 0,-25 0</inkml:trace>
  <inkml:trace contextRef="#ctx0" brushRef="#br0" timeOffset="80356.5961">5011 9773,'0'0,"0"0,25 0,0 0,-1 0,1 0,25 0,-25 0,-1 0,1 0,-25 0,25 0,0 0,0 0,-25 0,24 0,-24 0,25 0</inkml:trace>
  <inkml:trace contextRef="#ctx0" brushRef="#br0" timeOffset="80828.6231">5209 9798,'0'25,"0"-1,0 1,0 0,0 0,0 0,0 24,0-24,0 25,0-25,0-25,0 24,0 1,0 0,0-25,0-25,0 0</inkml:trace>
  <inkml:trace contextRef="#ctx0" brushRef="#br0" timeOffset="81532.6634">5656 9947,'0'0,"0"0,0 24,0 26,-25 0,0-1,25-24,-25 25,1-1,24 1,-25-25,-25 24,25 1,1 0,-1 24,25-49,-25 24,0 1,0-25,25 0,0-1,0-24,0 25,0 0,0 0,0-25</inkml:trace>
  <inkml:trace contextRef="#ctx0" brushRef="#br0" timeOffset="81949.6872">5829 9823,'0'0,"0"24,0-24,0 25,0-25,0 25</inkml:trace>
  <inkml:trace contextRef="#ctx0" brushRef="#br0" timeOffset="82148.6986">5805 9947,'0'0,"0"0,0 24,0-24</inkml:trace>
  <inkml:trace contextRef="#ctx0" brushRef="#br0" timeOffset="82838.7381">5755 9847,'0'25,"0"25,25-25,-25 49,25-24,-25-1,24 1,1 24,-25-49,0 0,0 25,0-1,0 1,25-25,-25 49,25-49,-25 24,25 26,-1-26,-24-24,25 0,-25 0,0 0,0 24,25-49,-25 50,25-50,-25 0,0-25,0 0</inkml:trace>
  <inkml:trace contextRef="#ctx0" brushRef="#br0" timeOffset="83516.7768">5631 10344,'0'0,"-25"0,0 0,50 0,0 0,0 0,0 24,-1-24,1 0,-25 0,25 0,0 0,0 0,-25 0,24 0,-24 0</inkml:trace>
  <inkml:trace contextRef="#ctx0" brushRef="#br0" timeOffset="85084.8665">4490 11013,'0'0,"0"0,25 0,0 0,-1 0,26 0,0 0,-1 0,26 0,-26 0,-24 0,-25 0,0 25,0 0,25 0,0-25,-25 0,24 24,-24 1,0-25,25 25,0 0,0 0,0 24,-25-24,0 25,0-50,25 0,-1-25,-24-25,0 50,25-49,0 24,0-25,0 50,-25 0,24-25,1 25,0 0,25 0,-26 0,-24 0,25 0,0 0,-25 0,25 0,-25 0,49 25,-49-25,50 0,0 0,-1 0,-24 0,0 0,-25 0,25 0,-25 0,49 0,-24 0,-25 0,50 0,-26 0,1 0,-25 0,25 0,-25 0,25 0,0 0,-25 0,24 0,1 0,-25 0,25 0,0 0,-25 0,25 0,-25 0,24 0,1-25,-25 25,25 0</inkml:trace>
  <inkml:trace contextRef="#ctx0" brushRef="#br0" timeOffset="95420.4577">5929 8334,'0'0,"0"-24,-25 24,25-25,-25 25,0-25,25 0,0 0,0 1,0-1,0 0,0 0,-25 0,25 25,0-24,0-1,0 25,0-25,0 25,0-25,0 0,0 25,0-25,0 25,0-24,0-1,0 0,0 25,0-25,0-24,0 49,0-50,0 50,0-25,0 0,0 1,0-1,25 0,-25 25,25-25,-25 25,0 0,25 0,-25 0,25 0,-25 0,49-25,26 1,-51 24,1 0,0 0,0 0,0 0,-25 0,25 0,-1 0,1 0,-25 0,25 0,-25 0,0 0,25 0,0 0,-25 0,24 24,-24 1,25-25,0 25,-25 0,0 0,25-25,-25 24,0 1,25 0,-1-25,-24 25,0-25,0 25,0-1,0 1,0-25,0 50,0-50,0 25,0-25,0 24,0 1,0 0,0-25,0 25,0 0,0 0,0-25,0 24,0-24,0 25,-49 50,24-51,25-24,-25 25,0-25,25 25,0-25,-24 0,24 25,-25-25,25 25,-25-25,0 0,0 24,25-24,-24 0,-1 0,25 25,-50 0,50-25,-25 25,25-25,-25 0,25 0,0 0</inkml:trace>
  <inkml:trace contextRef="#ctx0" brushRef="#br0" timeOffset="106815.1094">18207 13494,'0'0,"25"0,49 0,-49 0,0 0,-25 0,25 0,-1 0,-24 0,25 0,0 0,0 0,0 0,-1 0,-24 0,25 0,-25 0,25 0,0 0,0 0,-25 0,24 0,-24 0,0 0,-24 0,24 0,-25 0,25 0,0 0,-50 0,25 0,1 0,24 0,-25 0,25 0,-25 0,0 0,25 0,-25 0,25 0,-24 0,24 0,-25 0,0 0,25 0,25 0,-25 0,25 0,-1 0,1 0,-25 0,25 0,-25 0,25 0,-25 0,25 0,-1 0,-24 0,25 0,-25 25,25-25,0 0,24 0,-49 0,25 0,-25 0,0 0,0 0,0 0,-74 0,49 0,25 0,-25 0,0 0,1 0,-26 0,50 0,-25 0,0 0,25 0,-24 0,24 0,-25 0,0 0,0 0,-24 0,49 0,-25 0,0 0,25 0,0 0,0 0,25 0,-25 0,25 0,-1 0,1 0,-25 0,50 0,-25 0,-1 0,1 0,25 0,-50 0,25 0,-25 0,49 0,-24 0,0 0,0 0,-25 0,0 0,0 0,0 0,-50 0,25 0,0 0,1 0,-1 0,0 0,25 0,-25 0,-24 0,-1 0,25 0,-24 0,-1 0,25 0,0 0</inkml:trace>
  <inkml:trace contextRef="#ctx0" brushRef="#br0" timeOffset="115540.6085">17066 14486,'25'0,"0"25,-25-25,49 0,1 49,24-49,-49 25,25-25,-1 25,-24 0,25-25,-26 0,1 0,-25 0,25 0,25 0,24 0,1 0,-26 0,26 25,-51-25,1 0,0 0,-25 0,25 24,0-24,-1 0,-24 25,25-25,0 25,0 0,-25-25,25 0,-25 25,24-1,1 1,-25 0,25-25,-25 25,25 0,0-25,-25 24,24-24,1-49,0 49,-25-25,25 25,-25 0,25 0,-25 0,24 0,1 0,-25 0,25 0,-25 0,50-25,-50 25,24 0,26-25,-50 25,50 0,-50 0,24-24,1 24,0 0,25 0,-50 0,24-25,-24 25,25 0,0 0,-25 0,25 0,25 0,-26 0,26 0,-25 0,24 0,-24 0,0 0,0 0,0 0,-25 0,24 0,1 0,25 0,-1 0,-24 0,0 0,0 0,0 0,-1 0,1 25,0-25,0 0,-25 0,25 0,-1 0,26 0,-50 0,25 0,0 0,-1 0,1 0,-25 0,25 0,-25 0,25 0,0 0,-25 0,24 0,1 0,0 0,-25 0,25 0,0 0,-25 0,25 0,-25 0,24-25,-24 25,25 0,-25 0,25 0,-25-25,0 25,25-25,-25 25,0-25,25 25,-25-24,0 24,24-50</inkml:trace>
  <inkml:trace contextRef="#ctx0" brushRef="#br0" timeOffset="149940.5761">20291 8756,'0'0,"0"25,-25-25,25 25,-25-25,25 0,-25 24,25-24,-25 0,25 25,-24 0,24-25,0 25,0-25,-25 25,25-1,-25 1,25-25,0 25,-25-25,25 25,0-25,0 25,-25 0,1-1,24 26,0-50,-25 50,25-50,0 0,0 0,25 0,-25 0,49 0,-49 0,25 0,0 0,0 0,-25 0,24 0,-24 0,50 0,-25 0,0 0,49 24,-49-24,-25 0,25 0,-1 0,-24-24,-24 24,24-25,-25 0,0 0,0 25,0-49,1-26,-1 50,0-49,0 24,25 50,0-25,-25 1,1 24</inkml:trace>
  <inkml:trace contextRef="#ctx0" brushRef="#br0" timeOffset="151077.6411">11138 4291,'0'0,"0"99,0-24,0-1,0 25,0 25,0-24,0 49,-25-1,0-24,25 25,0 25,0-75,0 0,0-49,0-25,0 0,0-1,0 26,0 24,25 100,0-75,-25 50,49-25,-49-50,0 26,0-76,0 1</inkml:trace>
  <inkml:trace contextRef="#ctx0" brushRef="#br0" timeOffset="152964.749">11212 4142,'25'0,"24"25,51 25,-26 24,50-24,-25-1,25-24,0-25,-24 0,-26 0,-24 0,-1 0,-24 0,0 0,0 0,-1 0,26 0,-50 0,50 0,-1 0,-24 0,0 0,-25 0,25 0,-25 0,0 0,0 25,0 25,0-1,0 50,0-49,0 0,0 24,0 1,0-26,0 50,0-49,0 0,0 24,0 0,0-24,0 24,0-24,0 0,-25 24,25-49,0 24,0 51,0-51,0-24,0 25,0-1,0 26,0-26,0 1,0-25,0 0,0-1,0-24,0 25,0 0,0-25,0 25,0 0,0-1,0 1,0 0,0 0,0-25,0 25,0-1,0 1,0-25,0 25,-25 0,0-25,0 25,25-25,-24 24,24-24,0 25,0 0,0 0,0 24,0-24,0 0,-25-25,25 0,-50 0,25 0,-24 0,-1-25,-24 25,-1 0,1 0,0 0,-1 0,-24 25,0-25,99 0,-25 0,0 0,-24 0,24 0,-25 0,1 0,-1 0,-25 0,75 0,-24 0,24 0,-50 0,50 0,-25 0,25 0</inkml:trace>
  <inkml:trace contextRef="#ctx0" brushRef="#br0" timeOffset="154332.8273">11411 6846,'24'50,"-24"-25,25-1,-25 1,25 0,-25 25,0-26,0 1,0 0,0 0,0 0,0-25,0 0,0-25,0-25,0 25,0 1,0-1,25-25,-25 25,25 1,-25-1,0 0,24 25,1 0,-25 25,25 0,-25-1,25 1,-25 0,0 0,25 0,-25-25,0 49,0-24,0-25,0 50,0-50,24 49,-24-49,0 0,0-25,0 25,0-24,0-1,0-25,0 25,25-24,-25 24,0 0,0 25,50 0,-50 0,25 0,-25 0,24 0,-24 25,25-25,0 25,-25-25,0 25,0-1,0 1,25-25,-25 50,0-50,0 25,0-1,0 1,0-25,0 0,0 0,0-25,0 1</inkml:trace>
  <inkml:trace contextRef="#ctx0" brushRef="#br0" timeOffset="156068.9266">12775 5482,'0'0,"0"25,0-25,0 24,0 1,0 0,0 0,0 0,0-1,0-24,0 25,0-25,0 25,0 0,0-25,0 25,0-25,0 0,0-25,25 0,-25-25,0 50,0-24,0-1,0 0,24 25,-24 0,0-25,25 25,-25-25,0 25,0-24,25 24,0 0,0 0,-25-25,24 25,-24 0,25 0,0 0,0 0,0 25,-1-25,-24 24,0-24,0 25,0-25,0 50,0-25,0-1,0-24,0 25,0-25,0 25,25-25,-25 25,0 0,0-1,0-24,25 50</inkml:trace>
  <inkml:trace contextRef="#ctx0" brushRef="#br0" timeOffset="159756.1375">11088 5482,'0'0,"0"0,0 0,50 0,-26 0,1 25,25-25,-50 0,0 24,25-24,-1 0,1 0,-25 25,25-25,-25 0,50 0,-25 25,-1-25,1 0,-25 0,50 0,-50 25,49-25,1 0,0 0,-1 0,-24 0,25 0,-26 0,1 0,-25 0,25 0,-25 0,25 0,-25 0,25 0,-1 0,1 0,-25 0,25 0,0 0,-25 0,25 0,-25 0,24 0,1 0,0 0,0 0,0 0,-1 0,-24 0,25 0,0 0,-25 0,74 0,-74 0,25 0,0 0,0 0,-25 0,25 0,-1 0,26 0,-50 0,25 0,0 0,0 0,-25 0,24 0,-24 0,50 0,0 0,-1 0,-49 0,50-25,-50 0,25 25,-25-25,24 25</inkml:trace>
  <inkml:trace contextRef="#ctx0" brushRef="#br0" timeOffset="161828.256">11783 5581,'0'0,"0"25,0 0,0-25,0 0,0 24,0-24,0 25,0 0,0-25,0 25,0 0,0-1,0 1,0 0,0 0,0 0,0-25,0 49,0-49,0 25,0-25,0 25,0 0,0 0,0-1,0 1,0-25,0 25,0 0,0-25,0 25,0-1,0 26,0-50,0 50,0-50,0 0,0 0,-25 0,0 0,25 0,-25-25,25 25,-25 0,1 0,-1 0,25 0,-25 0,0 0,-49 0,24 0,25 0,-24 0,24 0,25 0,-50 0,50 0,-25 0,25 0,-49 0,24 0,0-25,-24 25,24 0,0 0,-25 0,26 0,-1 0,-25 0,50 0,0 0</inkml:trace>
  <inkml:trace contextRef="#ctx0" brushRef="#br0" timeOffset="163196.3343">11807 6052,'0'0,"0"0,25 0,0 0,25 0,-1 0,-49 0,25 0,0 0,0 0,-1 0,1 0,0 0,-25 0,50 0,-50 0,24 0,1 0,0 0,0 0,-25 0,25 0,-1 0,1 0,-25 0,25 0,0 0,0 0,-25 0,49 0,-24 0,0 0,-25 0,25 0,0 0,-1 0,26 0,-25 0,0 0,-25 0,24 0,-24 0</inkml:trace>
  <inkml:trace contextRef="#ctx0" brushRef="#br0" timeOffset="164828.4276">11807 6300,'0'0,"0"0,25 0,0 0,-25 0,25 0,0 0,-1 0,76 25,-76 0,1-25,-25 0,0 0,0 0,0 25,0 0,0-25,0 24,0-24,0 50,0-25,0 0,0-1,0-24,0 25,0 0,0-25,0 25,0 0,0-1,0 26,0 0,0-26,0 1,0 0,0 0,0-25,0-25,0 25</inkml:trace>
  <inkml:trace contextRef="#ctx0" brushRef="#br0" timeOffset="166212.5068">12179 6127,'0'0,"0"25,0-1,0-24,0 25,0-25,0 50,0-50,0 25,0-25,0 24,0-24,0 25,0 0,0-25,0 25,0-25,0 25,0-25,-24 0,24 0,-25 0,25 0,-25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58:24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7591 5184,'0'0,"24"25,-24-25,50 0,-50 0,25 0,0 0,-25 0,49 0,-49 0,50 0,-25 0,-1 0,1 0,0 25,0-25,24 0,1 0,-25 0,24 0,-24 0,0 0,25 0,-1 0,-24 0,0 0,25 0,-26 25,1-25,0 0,-25 0,50 0,-26 0,1 0,0 0,-25 0,25 0,0 0,-1 0,-24 0,25 0,0 0,-25-25,25 25,-25 0,25 0,-1 0,1 0,25 0,-50 0,25 0,-1-25,1 25,-25 0,25-25,0 25,-25-25,25 25,-25-24,24 24,-24-25,0 25,0-25,25 25,0 0,-25 0,25 0,-25-25,-25 0,-25 25,1-24,24-1,0 25,0 0,1 0,-1 0,0 0,25 0,-25 0,0 0,1 0,-1 0,0 0,0 0,-24 0,49 0,-25 0,25 0,-25 0,0 0,0 0,25 0,-24 0,-1 0,0 25,25-25,-50 0,50 0,-24 0,24 0,-50 0,25 0,0 24,1-24,-1 0,0 0,-25 25,1-25,-1 0,0 25,50 0,-49-25,24 0,0 0,0 0,1 0,24 0,-25 25,25-25,-50 0,50 24,-25-24,1 25,-1-25,25 0,-25 0,25 25,-50 0,50 0,-24-25,24 24,0 1,24 0,-24 0,25-25,-25 25,50-25,-25 0,-1 24,125 1,-74-25,-26 0,1 0,-1 0,1 0,-50 0,25 0,49 0,-49 0,0 0,25 0,-50 0,49 0,-24 0,-25 0,25 0,-25 0,25 0,-1 0,1 0,-25 0,50 0,-50 0,49 0,1 0,-50 0,25 0,0 0,-1 0,26 0,-50 0,25-25,-25 25,25 0,-25 0,24-24,1 24,-25 0,25-25,-25-50,0 51,0-1,0 0,0 0,0 25,0-25,0 25,-25-24,25-1,-25 25,-24-25,24 0,0 25,0-25,1 1,24 24,-25 0,0 0,0 0,0 0,1 0,-1 0,0 0,25 0,-25 0,0 0,1 0,24 0,-25 0,0 0,25 0,-25 0,-24 0,24 0,-25 24,50-24,-25 0,1 25,-1-25,0 0,25 0,-25 25,0-25,25 0,-25 25,1-25,-1 25,0-25,0 24,-24-24,49 0,-25 0,25 25,-25 0,25-25,-50 0,50 0,0 0,-24 25,24-25,-25 25,0-1,25-24,-25 25,25-25,0 25,0-25,25 0,0 25,0-25,-25 25,49-25,-24 0,25 24,-26-24,26 25,-25-25,0 0,24 25,1 0,74 0,-50-25,1 0,-50 0,-1 0,1 0,0 0,0 0,-25 0,25 0,-25 0,24 0,1 0,-25 0,25 0,-25 0,25 0,0-25,-25 0,24 25,-24 0,0-25,0 25,25-25,-25 1,0-1,0 25,0-50</inkml:trace>
  <inkml:trace contextRef="#ctx0" brushRef="#br0" timeOffset="8687.4969">6127 7541,'0'24,"0"1,0-25,0 50,0 24,0-24,0 74,-25-50,0 50,25-74,-24 0,-1 24,25-24,0-26,0 26,0 24,0 26,25 48,-25-48,0 24,0-50,0-24,0 24,0-49,0 0,0 0,0-1,0 1,-25 0,0 25,25-50,0 49,0 26,0-26,0 1,0-25,0 24,0-24,0 0,0 49,0 125,-25-100,25-25,0-49,0 0,0 0,0 0,0-1,0-24,0 25,25 0,-25 0,0-25,0 25,0-25,0 24,0 1,0 0,25-25,0 0,-1 25,1 0,0-25,25 24,-25 26,-1-50,-24 0,25 0,0 0,0 0,24 0,1 25,-25 0,74-25,-49 0,24 24,0 1,-49-25,74 0,-49 0,0 0,-1 0,-24 0,0 0,24 0,26 0,-1 0,-49 0,25 25,-1-25,-24 0,149 0,-50 0,0 0,49 0,-24 0,-74 25,24 0,-25-25,-24 24,-50-24,25 0,-25 0,49 0,-24 0,25 0,-25 0,49 0,0 0,1 0,-1 0,1 0,-1 0,0 0,-24 0,0 0,-1 0,26 0,-26 0,-24 0,0-24,0 24,0-25,-25 0,24 0,-24 0,0 1,0-1,0 0,0-25,0 26,0-1,0-25,0-49,-24 49,24-49,0 25,0 24,0-24,-25-1,25 26,0-51,-25 51,25-1,-25-24,25-1,0 26,0-26,0 51,0-1,0-25,0 1,0-1,25-124,-25 100,25-1,-25 26,0-26,0 51,25-26,-25 0,0 1,24-1,-24-24,25-1,-25 26,0-1,-25-24,25-25,-24 74,24-25,0 25,-25 0,25 1,0-26,0 50,0-25,0-24,0 49,0-50,0 25,0 0,0 25,0-24,0 24,0 0,0-25,-25 25,25 0,-50-25,1 25,-26-25,26 0,-26 1,1 24,49-25,0 25,0 0,25 0,-49 0,49 0,-75 0,26 0,-50 0,-50 0,50 0,-50 0,0 0,0-25,0 0,75 0,49 25,-49 0,74 0,-50 0,25 0,-49 0,-1 0,-24 0,25 0,-25 0,24 0,1 0,24-24,0 24,26 0,-1 0,-25 0,-49 0,49 0,1 0,-50 0,24 0,1-25,24 25,50 0,-25 0,1 0,24 0,-25 0,25 0,-25 0,25 0</inkml:trace>
  <inkml:trace contextRef="#ctx0" brushRef="#br0" timeOffset="12367.7074">6028 10740,'0'0,"0"0,0 0,0 50,0 0,0-1,0 1,0-25,0-1,0 26,0-25,0 49,0-24,0 24,0 75,0-99,0-25,0-1,0 1,0 0,0 0,0-25,0 49,-25 1,25-25,0 24,-50 26,26-26,24 1,0 24,0-74,0 25,0 0,0 49,0-49,0 50,24-26,1 75,-25-99,25 25,0-50,-25 0,25 0,-25 25,0 24,0-24,24 0,1-25,-25 25,25-25,0 0,0 0,0 0,-1 0,1 0,0 0,0 0,24 0,-24 0,0 0,25 0,-26 0,1 0,50 0,-51 0,1 0,50 0,-1-25,0 25,1 0,-1 0,-49 0,25 0,-26 0,51 0,-75 0,25 0,24 0,26 25,-26-25,100 49,-74-49,49 25,-25-25,-25 0,1 0,-1 0,0 0,-49 0,0 0,0 0,-25 0,25 0,0 0,-1 0,-24 0,50 0,-50 0,25 0,24 0,-49 0,50 0,0 0,-26 0,26 0,-25 0,49 0,-24 0,-25 0,-1 0,26 0,-25 0,0 0,24 0,-49 0,25 0,-25 0,50 0,-26 0,51 0,-26 0,1 0,24 0,-24 0,-50 0,25 0,0 0,-25-25,25 25,-25-25,24 25,1-24,-25 24,0 0,25-25,-25 0,0-25,0 50,0-24,0-26,0 50,0-50,0 26,0-26,0 25,0-49,0 49,0-50,0 26,0-50,0 49,0-49,0 74,0-25,0 26,0-26,0 25,0 0,0-24,0-26,0 26,0 24,0 0,0-24,0 49,0-50,0 50,0-25,0 0,0 1,0-51,0 25,0 1,0-1,0 1,0-1,0 25,0-24,-25-26,0 1,1-1,-1 51,25-1,-25 25,0 0,25 0,-25 0,0-25,25 25,-24 0,-1 0,0 0,0 0,0 0,1 0,-51 0,50 0,-24 0,-1 0,1 0,-1 0,0 0,26 0,-51 0,1 0,24 0,1-25,-1 25,-24 0,24-25,0 25,1-24,-75-26,74 50,-24 0,-26 0,26 0,24 0,-24 0,24 0,-24 0,24 0,26 0,-26-25,-24 25,-1 0,26-25,-1 25,0 0,-24 0,24 0,25 0,1 0,-1 0,25 0,-50 0,1 0,-1 25,-24-25,24 0,-24 0,-1 25,1 0,-50-25,124 0,0 0</inkml:trace>
  <inkml:trace contextRef="#ctx0" brushRef="#br0" timeOffset="22439.2835">869 12700,'0'0,"24"0,-24 0,25 0,-25-25,0-24,25-26,0 26,-25 24,25-25,-25 1,24 24,1-25,0 1,0-1,24 0,-49-24,25 24,0 1,0-1,-25 0,25 26,-1-26,-24 25,0-24,50-51,0 26,-50 24,49 1,-49-1,0 25,25 1,-25-1,0 25,0-25,25-25,0 26,-25-51,49 25,-24 26,-25-1,25 0,-25 25,0-25,0 25,25-25,-25 25,0-24,0-1,49-25,-49 25,0 1,0-1,25-25,0 25,0 1,-1-1,-24 0,50 0,-25-24,-25 24,50-25,-50 25,24 1,1-1,-25 0,0 0,0 25,25-25,-25 1,25-1,0 25,-25-25,24 0,-24 25,0-25,25 25,0-24,0-1,0-25,24 25,-24-24,74-1,-74 0,0 26,0-1,-1 25,-24 0,25-25,25 0,-1-49,26 49,-26-25,1 1,0 24,-26 0,26 0,-25 1,0 24,-25-25,49 0,-49 0,50 25,-25-25,-25 1,49-1,-49 25,25 0,-25 0,25-25,0 0,49-24,-24 24,-1 0,1-25,-25 26,0-1,-25 25,24-25,-24 0,25 0,0 1,25-1,-26-25,26 25,0-24,-26 24,-24 0,50 0,-25-24,0 24,24-25,-24 25,49-24,-49 49,25-75,0 51,-26-1,26 0,-50 25,25 0,-25 0,25-25,-1 25,1-25,0 1,0 24,-25 0,49-25,-24 0,74-25,-49 1,0 24,-1 25,1-25,-50 0,49 25,-49 0,50 0,-25-24,0 24,24-25,1 0,-50 25,25-25,-25 25,0-25,24 25,51 0,-1 0,1-24,98-1,-73 0,-1 0,-25 25,-24-25,24 25,-49 0,0 0,24 0,1 0,-25 0,24 0,-24 0,0 0,0 0,0 0,-1 0,26 0,0 0,-1-25,1 25,49 0,-74 0,-25 0,25 0,0 0,-25 0,49 0,-24 0,25 0,-50 0,49 0,-24 0,0 0,-25 0,25 0,24 25,-49-25,50 0,-25 0,-1 50,1-50,0 25,0-25,0 25,24-1,-24-24,0 25,24 0,1 0,0 24,-25-49,-1 75,1-75,0 25,25-1,-50 1,0 0,24 0,1 0,25 24,-25 1,24-1,-24 1,0 0,0-1,-1 1,-24-1,0-24,50 25,-50-1,0-49,50 50,-50-25,24 0,-24 0,25 24,0-24,-25 0,25 0,-25-1,0 1,49 0,-49-25,25 50,0-26,0 1,-25 0,25 25,24-1,-24 1,0-25,-25 24,49 1,-24-25,-25-1,25-24,0 50,0-25,-25 0,49-1,-49 1,50 50,-25-26,-25 1,25 0,-25-50,24 49,-24-24,50 0,-50 24,25-24,0 25,-25-1,49-24,-24 50,-25-26,0-24,25 25,0-1,-25-24,0 25,24-26,-24 26,0-25,0 24,0 1,0 0,25 49,-25-25,0 1,0-26,0 51,0-1,0-74,0-1,0 26,0-50,0 25,0-25,0 25,-25-1,1 26,24 0,-50-26,50 26,0-50,0 25,-50 24,50-49,-24 25,24 0,-25-25,25 25,-25-25,25 25,-25-25,25 24,-49 1,-1 0,25 25,-49-1,49 1,0-50,-25 50,1-26,-1 26,25-50,1 0,-26 25,25 0,-24-25,49 24,-50 1,0 0,50 0,-24 0,-1-25,0 0,0 24,25-24,-25 0,1 0,24 0,-25 0,0 0,0 0,0 0,25 0,0 0,-49 0,24 0,0 0,0 0,1 0,-26 0,50 0,-25 0,25 0,-25 0,1 0,-1 0,0-24,0 24,-25-25,26 0,-1 25,0 0,0-25,-24-24,24 49,0-25,0 0,0 25,25-25,-24 25,24-25,-25 1,25 24,0-25,-25 0,25 0,-50-49,26 49,24 0,0-25,-25 50,0-49,25 49,0-50,0 50,-25-25,25 25,0-24,0-1,0 0,-25 25,25-25,-24 0,24 1,0 24,0-25,0 25,0-25,-25 0,25 25,0-25,0 25,0-24,0-1,0 25,0-75,0 51,0-1,0 0,0 25,0-25,0 25,0-25,25 25,-1-24,-24-1,0 0,25 25,-25 0,0-25,25 0,0 25,-25-24,25 24,-1 0,1 0,-25 0,25 0,-25-25,25 25,-25 0,25 0,-1-25,26 25,-25 0,24 0,1 0,24 0,-49 25,0-25,-25 0,0 0,0 25,25-25,-25 24,0-24,0 0,25 25,-25-25,0 25,25 0,-25-25,0 25,0-25,0 24,0 1,0-25</inkml:trace>
  <inkml:trace contextRef="#ctx0" brushRef="#br0" timeOffset="27489.5724">12552 4440,'0'0,"49"74,-24-24,0-25,-25 0,25-1,-1 1,1 50,0-26,25-24,-26 74,51-24,-50 24,49-25,174 373,-198-373,-1 25,-24-49,25 0,-50-1,74 51,-24-1,-25-25,-1-24,1-1,0 26,0-50,24 24,-24 26,25-26,-25 1,24 24,1 25,-1-49,1 25,-25-26,24-24,26 99,-1 0,1-50,-1 50,50 25,-49-50,-26-49,26 49,-1-49,-49-1,24 1,-49-50,25 50,25-1,-50-24,25 25,24-1,-24-24,25 50,-26-51,1 26,50 0,-51-26,51 76,-26-51,1 1,0-25,-50-25,24 24,1-24,50 25,-51 25,26-50,-25 25,49-1,-24 26,0-25,-1 24,-24-24,25 0,-1 0,-24-25,25 25,-1 24,1-49,24 50,-24-25,-25-25,24 49,26-24,-51 0,26 0,-50-25,50 25,-26-25,26 0,0 0,-25 0,24 24,-24-24,0 0,24 0,-24 25,0-25,49 0,50 0,-49 0,-26 0,-24 0,0 0,-25 0,25 0,0-25,24 25,26 0,24 0,-25-24,1-1,-1 0,50-49,-99 74,25 0,-26-25,1 0,0 25,49 0,1 0,-1-50,75 50,0-24,-25-1,-25 25,-49-25,-1 0,-24 0,25 25,-1-25,1 1,24-1,-24 0,0-25,-1 26,26-76,-26 76,-24-51,25 26,-50 24,74-74,-74 99,50-50,-26 25,51-24,-50-26,24 1,-24 49,0-25,0 1,0 24,-1 0,1-25,0 26,0-1,0-25,-1 1,26-1,-50 0,25-24,0 24,-1 1,-24-1,25-49,0 49,0 1,0 24,-25-25,24 26,-24-26,25 0,-25 26,0-1,50-25,-25 25,-25 1,24 24,-24-25,0 0,0 0,25 0,0 0,-25 1,25-1,0-25,-25 25,24-24,-24 49,25-25,-25 25,0-25,25 0,0 1,-25 24,0-50,25 25,-1 0,-24 1,0-1,0 0,25 0,0-24,-25 24,25 0,-25-25,0 26,0-1,25 25,-25-25,0-25,0 26,0-1,0-25,0 1,0 24,0 0,0 0,0 0,0-24,0 49,0-25,0 25,0-50,0 50,-25-49,25 24,0 25,-25-50,0 50,25-25,-25 1,25-1,-24 25,24-25,0 25,-25-50,25 26,-25-1,0 25,25-25,-25 25,25-25,0 25,-24-25,-1 25,0-49,0 24,0 0,1 0,-1 25,0-49,-25 24,26 0,-1 0,25 25,-25-24,0 24,0-25,1 0,24 25,-25-25,0 25,-49-25,49 1,0-1,-25 25,26-25,-1 25,25-25,-25 25,0 0,0 0,25 0,-49-25,49 25,-25 0,-25 0,1-25,-1 1,50 24,-25 0,25 0,-25 0,25 0,-49 0,49 0,-25 0,25 0,-25 0,0 0,-24-25,24 0,0 25,25 0,-25 0,1 0,-1 0,25 0</inkml:trace>
  <inkml:trace contextRef="#ctx0" brushRef="#br0" timeOffset="29527.6889">10220 8706,'0'0,"0"0,49-49,26-1,-1-24,-24 49,49-74,-24 49,-1 1,-24 24,24-25,-24 1,74-26,-75 1,26 49,-51-25,1 50,-25-25,25 25,-25 0,25 0,0-24,-25 24,24-25,26 25,-25-25,25 25,-1-25,-24 25,0 0,-25 0,0-25,0 1,0 24,0-25</inkml:trace>
  <inkml:trace contextRef="#ctx0" brushRef="#br0" timeOffset="30231.7292">11386 7640,'0'0,"25"0,24 25,26-1,-51 1,26-25,-25 0,-25 0,25 0,-1 25,1 0,0-25,-25 0,25 0,-25 25,0-25,0 24,-25-24,25 25,0 0,-25 0,0 0,25-1,0 1,0-25,-24 25,-1 0,25 0</inkml:trace>
  <inkml:trace contextRef="#ctx0" brushRef="#br0" timeOffset="31224.786">10145 8384,'0'25,"0"-25,0 49,0 1,0 24,-24-24,-1 24,0 1,0-50,0-1,25 1,0-25,0 25,0 0,0-25,0 25,0-25,0 0,75-25,-1 25,1-25,-51 25,101-25,-76 25,-49 0</inkml:trace>
  <inkml:trace contextRef="#ctx0" brushRef="#br0" timeOffset="51743.9596">17165 12874</inkml:trace>
  <inkml:trace contextRef="#ctx0" brushRef="#br0" timeOffset="52095.9798">19621 12824</inkml:trace>
  <inkml:trace contextRef="#ctx0" brushRef="#br0" timeOffset="52848.0228">16099 12948,'0'25,"24"24,1 26,25-75,-50 49,25-49,-1 0,1 25,-25-25,0 0,25 0,0 0,49-49,75-175,-75 175,-49-1,50 1,-50 24,-1 0,-24 25,25 0,-25-25,0 25,25-25,-25 25,25 0</inkml:trace>
  <inkml:trace contextRef="#ctx0" brushRef="#br0" timeOffset="53816.0781">19497 12774,'0'0,"0"50,25-50,-25 25,24 24,1-24,0 25,-25-50,25 49,-25-24,0 0,25-25,-25 25,24-25,-24 25,0-25,25 0,0 0,0 0,0 0,-25-25,49 0,-24-25,25 50,-25-49,-1 24,1-49,-25 74,25-25,0-25,0 50,-25-25,0 25,24-24,-24 24</inkml:trace>
  <inkml:trace contextRef="#ctx0" brushRef="#br0" timeOffset="55309.1635">17785 14287,'0'0,"0"50,0-25,0 49,25-24</inkml:trace>
  <inkml:trace contextRef="#ctx0" brushRef="#br0" timeOffset="60519.4616">5755 13519,'0'0,"0"0,0 0,0 24,0 1,-25 0,25 25,-49 24,24 149,25-49,0-100,0 1,25-1,-25-49,24 49,-24-24,0-50,0 50,0-50,0 24,0-24</inkml:trace>
  <inkml:trace contextRef="#ctx0" brushRef="#br0" timeOffset="61383.511">6077 14188,'0'0,"0"25,0 49,25-49,-25 0,25 0,-25 0,0-25,25 25,-25-25,0 24,25 1,0-25,-25 0,24 0,1 0,0 0,0 0,0 0,-1-25,1 25,25-49,-50 49,25-25,-25 0,0 0,0 25,0-25,0 1,0 24,0-25,-50-25,25 25,-24-24,24 24,-25 0,25 25,1 0,-1-25,25 25,-50 0,50 0,-25 0,25 0,0 0</inkml:trace>
  <inkml:trace contextRef="#ctx0" brushRef="#br0" timeOffset="62648.5833">7070 14238,'0'0,"0"-25,-25-49,25 24,-25 50,0 0,0 0,25 0,-49 0,-26 25,51 0,-26-1,50-24,0 25,-25-25,25 25,0-25,-49 25,49-25,0 25,0-1,0 1,0 25,0-25,0 0,0-25,24 24,-24-24,25 50,-25-25,0 0,50-1,-50-24,49 0,-24 0,25-24,-25-1,-1 0,-24 0,25 0,-25 1,25-1,0 0,-25 0,0 25,25-25,-25 0,0 1,0 24,0 0,0 0,0 0,-25 0,25 49,0-49,0 50,0-25,0 74,0 25,0-50,0 26,0-1,0-50,0 1,0 24,0 1,0-50,0-1,0-24,-25 25,0-25,25 25,-49 0,49-25,-25 25,-50-25,51 0,-26 0,0 0,1-25,24 0,0 0,25 25,0-25,0 25,0-49,0 49,0-50,0 1,0 49,0-25,0 0</inkml:trace>
  <inkml:trace contextRef="#ctx0" brushRef="#br0" timeOffset="64159.6698">7367 14188,'0'0,"0"0,0 50,0-25,0-1,0 26,25-25,-25 0,0 24,0 1,0-25,0 0,0 24,0-24,0 0,0 0,0-25,0 24,0-24,0-24,0-26,0 25,0-24,0-26,25 26,-25 24,0 0,0 0,25 0,-25 0,0 1,0-26,25 50,-25-50,24 26,-24 24,0-25,50 0,-50 25,25 0,-25 0,25 0,-25 0,0 0,24 50,-24-50,25 24,-25 1,0 0,50-25,-50 25,0 0,25-25,-25 24,0 1,0 0,0 0,0 0,0 0,0-25,0 49,0-49,0 25,0 0,0-25,0 25,0-1,24 26,1-50,-25 25,25-25,0 25,0-25,-1 0,1 0,25 0,-50 0,25 0,-25 0,24 0</inkml:trace>
  <inkml:trace contextRef="#ctx0" brushRef="#br0" timeOffset="68662.9273">7293 14908,'0'0,"-50"0,50 0,-24 0,-1 0,0 0,25 24,0-24,-25 25,25-25,0 25,-25-25,25 25,0 24,0-24,0 0,0-25,0 25,50 0,-50-25,25 24,24-24,-24 0,25 25,-1 0,-49-25,25 0,0 0,-25 0,0 0,0-25,25 0,0-24,-1 49,-24-25,25 25,-25 0,0-25,0 0,0 25,0 0,-25-24,-24-1,24 25,0 0,0-25,25 25,-24-25,-1 25,25-25</inkml:trace>
  <inkml:trace contextRef="#ctx0" brushRef="#br0" timeOffset="69399.9695">7467 14833,'0'0,"0"0,-25 0,0 50,0-50,-24 99,24-99,25 50,0-1,-25-49,25 25,0 0,0 0,-25-1,0 1,25 0,0-25,0 50,0-50,0 24,0 1,0 0,0 0,0-25,-24 50,24-50,-25 24,25-24,0 0</inkml:trace>
  <inkml:trace contextRef="#ctx0" brushRef="#br0" timeOffset="71583.0944">8062 14610,'0'0,"0"0,0-25,25 0,49-24,-49 49,25-25,-26 0,26 25,0 0,24 0,-24 25,-26 0,26 24,-25-24,0 0,-25 25,24-50,-24 0,25 49,0-49,0 25,0-25,-25 25,49-25,-49 25,50-25,-50 0,25 0,24 0,-49 0,50-25,-50 25,25-50,-25 50,0-25,0 25,24-24,-24-1</inkml:trace>
  <inkml:trace contextRef="#ctx0" brushRef="#br0" timeOffset="72176.1283">9327 14015,'0'0,"0"0,0 74,0 0,0 26,0-51,0 1,0 0,0-1,0 26,0-26,0 1,0-1,0 1,25-25,-25 0,0-25,0 24,25 1</inkml:trace>
  <inkml:trace contextRef="#ctx0" brushRef="#br0" timeOffset="72824.1653">9600 14635,'0'0,"0"25,0-25,25 24,-1 1,-24 0,25 0,0-25,0 25,-25-25,25 0,-25 0,0 0,49 0,-49 0,75-25,-26-25,-24 1,0 24,-25-25,0 1,0 49,0-25,0 25,0 0,0 0,-25 0,0 0,0 0,-99 0,75 0,24 0,0 0</inkml:trace>
  <inkml:trace contextRef="#ctx0" brushRef="#br0" timeOffset="74083.2374">10344 14585,'0'0,"0"0,0 0,0 0,0-25,0 25,0-24,0-1,-25 25,25 0,-25 0,0 0,1 0,24 0,-50 0,50 0,-25 25,25 24,-25-49,25 50,0-1,0-24,0 0,0 0,0-25,0 49,0-49,25 25,-25-25,25 0,-25 0,50 0,-1 0,-24 0,0-25,25 25,-26-24,26-26,-50 50,0-25,0 0,0 1,0-1,0 0,0 0,0 25,0 0,-25 0,25 0,0 50,0 24,-25-24,25 49,0-25,0-49,0 74,0-24,0-1,-24 1,24-26,-25-24,0 25,25-50,0 25,-50-25,25 0,1 0,-1 0,25 0,-25 0,25 0,0 0,-25-25,0-25,1 0,-1 1,25-1,0 50,0-25</inkml:trace>
  <inkml:trace contextRef="#ctx0" brushRef="#br0" timeOffset="75049.2926">10666 15032,'25'49,"0"1,-25-50,25 0,-25 25,0-1,0-24,0 25,0 0,0 0,0-25,0 25,0-25,-25 0,0 0,0 0,25 0,-24 0,-1 24,0-24,25 0,0 0,0-24,0 24,0 0,25 0,-25 0,25 0,-1 0,-24 0,25 0,-25 0,25 0,0 24,0 26,-25-25,24-25,-24 0,25 0</inkml:trace>
  <inkml:trace contextRef="#ctx0" brushRef="#br0" timeOffset="76367.368">10964 14635,'0'25,"0"-1,0 1,0 50,0-26,0 26,0-26,0-24,0 25,0-26,0 1,0 0,0-25,0 0,0 0,0 0,0-25,0 0,0 1,25-1,-25 0,0-25,0 26,0-1,25-50,-25 51,0-1,24 25,-24 0,25-25,0 25,-25 0,25 0,-25 0,25 0,-1 0,1 0,0 0,0 0,0 0,-25 0,24 0,1 0,-25 25,0 0,0-25,0 24,25-24,-25 25,0 0,0-25,0 25,0-25,0 25,0-25,0 24,0 1,25 25,0-25,-25-1,25-24,-25 0,49 0,-49 0,50 0,-25-24,-1 24,1-25</inkml:trace>
  <inkml:trace contextRef="#ctx0" brushRef="#br0" timeOffset="80968.6312">6102 6251,'0'0,"0"25,0 49,0-24,0-26,0 76,-25 470,25-495,0 49,0-100,0 150,0-50,0-25,0 25,0 0,0-24,0-51,25 1,0-1,-25-24,0 0,0-25,0 50,0-50,0 24,0 76,0 24,25 74,0-148,-25-1,0 26,0-51,0 1,0 25,0-25,0 148,0-98,0 24,0 75,0-50,0 0,0-25,0-25,0-24,0 0,0-26,0 1,0 25,0 49,-25 0,0 25,0 75,-24 49,49-75,-25-24,25-25,-25 0,25-49,0-26,0 1,0-25,-25 24,25 26,0 49,0 24,0 51,0 74,0-100,0-49,0 25,0-50,0-74,0 0,0-25,0 50,0 24,0 50,0-99,0 49,0-24,0 0,0-26,0-24,0 50,0-50,0 25,0 24,0-24,0 0,0-25,-25 0</inkml:trace>
  <inkml:trace contextRef="#ctx0" brushRef="#br0" timeOffset="83638.7839">3845 6499,'0'0,"0"49,0 1,0 0,0 24,0-74,25 25,-25-25,0 0,49-25,-24-49,50-50,24 74,-25-74,1 0,-1 25,1 24,-26 1,1 0,-25 49,-25-25,24 50</inkml:trace>
  <inkml:trace contextRef="#ctx0" brushRef="#br0" timeOffset="84383.8265">7442 6350,'25'0,"-25"0,24 50,1 98,-25-73,0-1,25 1,0-51,-25 26,25-25,-25 0,0-25,24 0,51-50,-26-49,1 24,0-24,-26 74,26-74,0 50,-50 24,24 0</inkml:trace>
  <inkml:trace contextRef="#ctx0" brushRef="#br0" timeOffset="93135.3271">844 15701,'25'0,"-25"-49,0-1,24 25,-24-24,0 49,25-25,-25 25,25 0,-25-25,25 25,0 0,-1 0,-24 0,25 25,0 0,-25-25,25 25,-25 24,0-24,0 0,25 0,-25 24,0-24,0-25,0 50,0-50,0 24,-25-24,25 25,-50 25,1-25,24-1,-25 1,-24 0,49 0,0-25,-25 25,50-25,-24 0,-1 0,25 0,-25 0,25 0,0 0,0-25,74 25,-49 0,25 0,0 25,-26 24,26-49,-50 25,50-25,-50 0,24 0,-24 0,50 0,-50 0,50 0,-26 0,76 0,-26 0,-49 0,0 0,-1 0,-24 0,25-25</inkml:trace>
  <inkml:trace contextRef="#ctx0" brushRef="#br0" timeOffset="93679.3582">1761 15825,'0'0,"0"0,-24 0,24 25,-100 50,26-26,0 26,-26-1,76 0,-26-74,50 25,0 0,0-25,50 0,-26 0,1-25,-25 25</inkml:trace>
  <inkml:trace contextRef="#ctx0" brushRef="#br0" timeOffset="94071.3806">1464 15875,'25'0,"24"50,-24-1,25-24,-26 49,26-49,0 25,-1-25,-24-1,-25-24,0 0</inkml:trace>
  <inkml:trace contextRef="#ctx0" brushRef="#br0" timeOffset="94864.426">2084 15751,'25'0,"-25"0,25 0,-1 0,1 0,25 0,-25 25,24 0,-49-25,50 0,-50 24,0-24,25 25,-25 0,0 0,0 0,0 24,0-24,0-25,0 25,-50 0,50-1,-25 1,0-25,1 0,-1 25,0-25,25 25,-25-25,25 25,0-25,25 0,0 24,0-24,-1 0,1 0,50 25,-51-25,1 0,25 0,-25 25,-1-25,1 0,-25 0,0 0</inkml:trace>
  <inkml:trace contextRef="#ctx0" brushRef="#br0" timeOffset="95368.4548">3250 15825,'0'0,"0"25,0-25,-25 25,0 0,25 24,-25-49,25 0,-24 25,-1-25,25 25,-25 0,25-25,-50 25,50-25,-24 24,24 1,-25-25</inkml:trace>
  <inkml:trace contextRef="#ctx0" brushRef="#br0" timeOffset="95751.4767">2977 15925,'0'0,"0"0,0 24,50 1,-26 0,51 0,-50 0,-1-1,1 1,-25-25,25 25,-25-25,0 25,0-25,25 0,-25 25</inkml:trace>
  <inkml:trace contextRef="#ctx0" brushRef="#br0" timeOffset="96079.4955">3771 16073,'24'0,"-24"0</inkml:trace>
  <inkml:trace contextRef="#ctx0" brushRef="#br0" timeOffset="96320.5093">4267 16073,'49'0,"1"0</inkml:trace>
  <inkml:trace contextRef="#ctx0" brushRef="#br0" timeOffset="96519.5206">4837 16123,'0'25,"25"-25</inkml:trace>
  <inkml:trace contextRef="#ctx0" brushRef="#br0" timeOffset="97023.5495">5953 16024,'0'0,"0"0,0 25,-24-1,24 1,-50 0,50 0,-50 0,50 24,-24-49,-1 50,25-50,0 25,0-25,0 0</inkml:trace>
  <inkml:trace contextRef="#ctx0" brushRef="#br0" timeOffset="97372.5694">5755 16073,'0'0,"50"25,-26 25,1-25,0-1,0-24,-25 0,25 25,-25-25,49 0,-49 0,25 25,-25 0,25-25,0 25,-25-25</inkml:trace>
  <inkml:trace contextRef="#ctx0" brushRef="#br0" timeOffset="98279.6213">6549 15900,'0'25,"49"-25,-49 24,25 1,-25-25,25 25,0 0,-25 0,25-1,-25 1,49-25,-49 25,25-25,-25 25,0-25,0 25,-25-1,0 1,1 25,-1-25,0 24,-25 1,50-25,-24-25,24 25,-25-1,0-24,0 0,0 0,1 0,-1 0,0 0,25 0,0 0,-25-24,25 24,0 0,50 0,-25 0,-1 0,26 0,-25 0,0 0,-1 0,1 0,0 0,-25 0,50 24,-50-24,24 25,-24 0,25 0,0 24,0-49,-25 0,25 0,-25 0,0-24,0-1,0 25</inkml:trace>
  <inkml:trace contextRef="#ctx0" brushRef="#br0" timeOffset="100999.7769">844 16446,'0'0,"25"24,49 1,-49 0,24 0,51 24,-26-49,50 0,-25 0,-49 0,74 0,-25 0,-25 0,26 0,-51-24,-49 24,50 0,-50 0,25 0,24 0,-24 0,0 0,25 0,98 24,-48-24,24 25,24 0,26 0,-75-25,1 25,123-1,-124 1,-25-25,-24 25,-50-25,25 25,-25 0,0-25,25 24,-1 1,-24 0,25-25,-25 50,25-26,-25 1,0-25,25 0,-25 0,49-25,-49 25,25 0,0-24,0 24,0 0,-1-25,26 0,0 0,-1 25,26-25,-1 25,25 0,-24 0,74 0,-100 0,26 0,-1 0,25 25,-24-25,-1 0,25 25,-49-25,74 0,-50 25,50-25,-24 25,-26-25,75 49,-50-49,-25 25,50 25,-74-50,0 24,24 1,25-25,-49 0,49 0,-24 0,-26 0,1 0,-1 0,-49 0,25 0,0 0,0 0,24 0,-49 0,25 0,-25 0,25 0,-25 0,0 0,0-25</inkml:trace>
  <inkml:trace contextRef="#ctx0" brushRef="#br0" timeOffset="105479.0331">5457 15131,'0'0,"25"0,-25 0,50 0,24 0,1-25,-1 0,-24 25,-1 0,-24 0,-25 0,25 0,0 0,-25 0,24 0,1 0,0 0,0 0,-25 0,25 0,74 25,0 0,0-25,-24 0,49 0,-50 0,1 0,-1 0,-49 25,24-25,-24 0,-25 0,25 0,0 0,-25 0,25 0,-25 0,24 0,1 0,-25 0,25 0,25 0,-50 0,24 0,51 0,-50 0,-25 0,25 0,-1 0,1 0,0 0,0 0,-25 0,25 0,24 0,1 0,-25 0,49 0,-24 24,-1-24,1 25,-25-25,-1 0,1 0,-25 0,25 0,0 0,0 0,24 25,-24-25,0 25,24 0,-24-25,0 0,-25 24,0-24,25 0,-25 0,-25 0,0-24,0 24,25-25,-24 25,-1-25,0 25,-25 0,-24 0,24 0,26 0,24 0,-50 0,0 0,-49 0,0 0,25 0,24 0,0 0,1 0,24-25,0 25,25 0,-25 0,0 0,25 0,-24 0,-51 0,26 0,-51 0,51 0,-1 0,1 0,-1 0,25 0,0 0,1 0,-1 0,25 0,-25 0,0-25,0 1,-24 24,24 0,-99 0,50 0,-75 0,74 0,-24 0,25 0,24 0,25 0,0 0,1 0,-76 0,1 0,-25 0,75-25,-26 25,1 0,49 0,0 0,25 0,0 0,149 0,25-25,-75 25,124-25,-99 25,-50 0,1 0,-26-25,1 25,0 0,-25 0,24 0,-24 0,25 0,-1 25,-49-25,50 0,-50 0,25 0,49 0,-49 0,124 0,-75 0,25 0,-24 0,24 0,-74 0,24 25,26 25,-75-50,49 24,1-24,-25 0,24 25,1-25,0 0,-26 0,1 0,0 0,-25 0,25 0,0 0,-1 0</inkml:trace>
  <inkml:trace contextRef="#ctx0" brushRef="#br0" timeOffset="109489.2625">3572 17934,'0'0,"50"0,-1 0,1 0,0 0,24 0,-24 0,-26 0,1 0,0 0,0 0,0 25,-25-25,25 0,-25 0,24 0,1 0,-25 0,25 0,0 0,0 0,24 0,-24 0,25 0,-26 0,51 0,-50 0,-1 0,26 0,-50 0,25 0,0 0,-25 0,24 0,1 24,-25-24,25 0,0 0,0 0,-1 0,-24 0,50 0,-25 0,0 0,-1 0,-24 0,0 0,0 0,-24 0,-1 0,-25 0,1 0,49 0,-50 0,50 0,-25 0,-24 0,-26 0,50 0,1 0,-26 0,25 0,0 0,1 0,24 0,-25 0,0 0,25 0,-25 0,25 0,-25 0,-24 0,49 0,-50 0,25 0,1 0,24 0,-25 0,25 0,0 0,49-24,-49 24,50 0,-25 0,-25 0,49 0,-24-25,0 25,-25 0,25 0,124 0,-75 0,-24 0,-50 0,24 0,1 0</inkml:trace>
  <inkml:trace contextRef="#ctx0" brushRef="#br0" timeOffset="111863.3983">4564 17289,'0'25,"0"-1,0 1,0 25,0-50,0 25,0-25,0 24,0-24,0 25,0 0,0 0,0 0,0 24,0-24,0-25,0 50,25-50,-25 25,0-25,0-25,0 0,0 25,0-25,0 0,0 1,0 24,0-25,0 25,0-25,0 25,0-25,0 0,0 25,0-25,0 25,0-24,0 24,0-25,25 25,-25-25,0 25,25-25,-25 25,25 0,-1 0,-24 0,25 0,-25 0,25 0,0 0,-25 0,0 0,0 25,0-25,0 25,0 0,0-25,0 24,0-24,0 25,0-25,25 25,-25 0,0-25,0 25,0-25,0 25,0-1,0-24,24 25,-24-25,0 0,25 0,0 0,0 0,-25 0,25 0,-1 0,-24 0,25 0</inkml:trace>
  <inkml:trace contextRef="#ctx0" brushRef="#br0" timeOffset="124632.1286">7442 14784,'0'0,"0"0,0 24,0-24,0 75,0-26,0-24,0 50,-25-26,25-24,-25 49,25-74,0 25,-25-25,25 0,-24 0,24 50,0-50,-50 74,50-24,-50 74,26-74,24-1,0-24,0 0</inkml:trace>
  <inkml:trace contextRef="#ctx0" brushRef="#br0" timeOffset="129759.4219">7094 18182,'25'0,"-25"0,50 0,0 0,24 0,25 0,0 25,-74-25,0 0,49 24,1-24,-75 0,25 0,-25 0,24 0,26 0,0 0,-1 0,1 0,24 0,-24 0,-1 0,-24 0,-25 0,25 0,0 0,0 0,24 0,-24 0,0-24,49 24,-24 0,-25 0,0 0,-1 0,1 0,0 0,-25 0,50 0,24 0,-49 0,0 0,24 0,1 0,-50 0,25 0,-25 0,24 0,26 0,-25 0,0 0,-1 0,1 0,-25 0,50 0,-1 0,-24 0,-25 0,25 0,0 0,-25 0,25 0,-25 0,24 0,1 0,0 0,0 24,0-24,0 25,-1-25,-24 0,-99 0,0 0,49 0,-99 0,75 0,0 0,24 0,25 0,0 0,1 0,-1 0,25 0,-25 0,25 0,-25 0,0 0,1 0,-51 0,-24 0,0 0,0 0,-50 25,25 0,0-25,-50 25,100-25,-50 0,74 0,50 0,-25 0,0 0,-24 0,-1-50,1 50,24-25,-25 0,50 25,25 0,25 0,49 0,25 0,-50 0,25 0,-74 0,0 0,25 0,-26 0,1 0,0 0,0 0,-25 0,25 0,24 0,1 25,-1-25,26 0,-26 0,26 0,-25 0,-50 0,49 0,-24 0,0 0,0 0,24 0,1 0,-1 0,26 0,-26 0,26 0,-1 0,1 0,-75 0,24 0,1 0,0 0,0 0,24 0,-24 25,25 0,-1-25,26 0,-26 0,-24 0,0 0,0 0,-25 0,25 0,0 0,24 0,-24 0,25 0,-1 25,1-25,-25 0,-1 0,-24 0,-24 0,24 0,-25 0,0 0,0 0,0 0,-24 0,-26 0,26 0,-26 0,-24 0,-25 0,25 0,-25 0,49-25,75 25,-24 0,24 0,-50 0,-24 0,-26 0,1 0,0 0,0 0,24 0,-74 0,100 25,-1-25,25 0,1 0,-1 0,0 0,0 0,0 0,-24 0,49 0,-50 0,1 0,-1 0,-49 0,24 0,26 0,-1 0,50 0,-25 0,50 0,25 0,-25 0,-1 0,51 0,-1 0,-24 0,24 0,-24 0,-1 0,26 0,-26 0,26 0,-26 0,-24 0,25-25,-1 25,-49 0,25 0,0 0,0 0,0-25,-25 25,25 0,-1 0,-24 0,75 0,-26 0,26 0,-1 0,1 0,-1 0,0 0,1 0,-50 0,-25 0,24 0,1 0,0 0,0 0,0 0,74 0,-50 25,-24-25,0 0,0 0</inkml:trace>
  <inkml:trace contextRef="#ctx0" brushRef="#br0" timeOffset="131599.5271">8533 17438,'-25'0,"1"74,24-24,0-50,0 49,0-49,0 25,0-25,0 25,0-25,0 50,0-26,0 1,0 25,0-25,0 24,-25 1,25-25,0-25,0 49,0-49,0 25,0-25,0 0,0-25,0 0,0 1,0 24,0-25,0 25,25-50,-25 25,0 1,24-1,-24 0,25-49,-25 49,0 0,25-25,-25 50,0-24,25 24,-25-25,0 25,0-25,25 25,-25 0,24 0,26 0,0 0,-26 0,26 0,-50 0,25 0,-25 0,25 0,-25 25,0 0,0-25,0 49,0-49,0 25,0 25,0-50,0 24,0 1,0-25,0 25,0-25,0 25,0-25,0 49,0-49,0 25,0-25,24 0,-24 25,0-25,25 0,-25 25,25-25,0 0,0 0,-25 0,24 0,1 0,0 0,-25 0,50 0,-26-25,1 25,-25-25,0 25</inkml:trace>
  <inkml:trace contextRef="#ctx0" brushRef="#br0" timeOffset="193919.0916">14089 1612,'0'0,"-24"50,24-25,0-25,0 25,0-1,0-24,0 25,0-25,0 50,24-50,-24 25,25-1,0 1,-25-25,0 25,0-25,25 25,-25 0,25 24,-1-49,-24 25,0-25,0 0,0 25,25-25,-25 0,25 0,0 0,-25 0,25-25,-25 25,24 0,1-25,0 0,-25 25,25-24,0-1,-1 0,26-25,-25 1,0 24,0 0,-25 0,0 25,24-24,-24 24,25-25,-25 25,25-50,-25 50,25-25,0 0,-25 25,0-24,24 24,-24 0,0-25,25 25,-25-25,25 0,0 25,-25-25</inkml:trace>
  <inkml:trace contextRef="#ctx0" brushRef="#br0" timeOffset="222911.7499">19745 12849,'0'0,"0"49,0 1,25-25,-25 0,0 24,0-24,0 0,0-25,24 0,1 0,-25 0,0-25,50 0,-50-24,25-26,0 26,-1 24,-24-25,25 25,-25 1,25 24,-25-25</inkml:trace>
  <inkml:trace contextRef="#ctx0" brushRef="#br0" timeOffset="226150.9351">17909 14412,'0'0,"-24"0,24 0,0 24,-25 1,25 25,0 24,-25 1,0 24,0-50,1 26,24-1,0-49,0-25,0 25,0-25,0 25,0 173,0-74,0 25,0-50,0 0,0-24,0-1,0-49,0 0,0 0,0-25,0 24,49 51,26 24,-51-49,26 24,-25 0,-25-49,0 0,25 0,-25-25,24-25,1 0,-25 0,50 1,-25-1,-1 0,1 25,-25-25,25 0,0 25,0 0,24-49,-49 49,25 0,49 0,1 0,-26-25,1 25,0 0,-1 0,1 0,-1 0,1-25,124-24,24 49,-123 0,-26 0,1 0,-25 0,-25 0,49 0,-49 0,25 0,25 49,-26-49,1 0,50 0,-26 0,1 0,-25 0,-25 0,24 0,26 0,0 0,-25 0,49 0,-49 0,0 0,-1-25,-24 25,0-24,0-1,0 0,0 25,0-25,0 0,-24-74,24 25,-25-50,0 25,0 24,0 1,1-26,-1 51,0-50,0 24,25 26,-25-1,25 25,0-24,-25-1,25 0,-24 1,-1-1,0 25,0-49,25 0,0 49,0-25,0 25,0 1,0-1,-25 25,1-25,24 0,0 0,0 0,-25 25,25 0,-25 0,25 0,-25 0,-24 0,24 0,-25 0,25 0,1 0,-26-24,25 24,-99 0,50 0,-1 0,1 0,0 0,24 0,25 0,25 24,-25-24,25 0,-49 0,49 0,-50 0,0 0,-49 0,25 0,-25 0,-1 0,76 0,-1 0,0 0,25 0,99-24,50 24</inkml:trace>
  <inkml:trace contextRef="#ctx0" brushRef="#br0" timeOffset="228655.0784">19894 14337,'0'0,"0"25,0 0,0 49,0 1,-25-26,0 50,25-24,0-26,0 26,0-26,0 1,0-25,0 24,0-49,0 25,0 0,0 0,0 24,0 26,0-26,0 1,25 25,-25-26,25 26,-25-26,25 1,-25-1,0 1,0-25,0 24,0 1,0 24,0-24,0-50,0 25,0 0,0-25,0 0,0-25,0 25,24 0,-24 0,25 0,0 0,-25 0,25 0,-25 0,25 25,-1-25,-24 0,25 0,0 24,0-24,0 0,24 0,-24 0,25 0,-1 0,1 0,-1 0,-24 0,50 25,-51 0,1-25,0 0,-25 0,50 0,-26 0,1 0,0 0,-25 0,74 0,-24 0,0 0,-1 0,-49 0,25 0,25 25,-1-25,1 25,0-25,-50 0,24 0,1 0,-25 0,0-100,0 26,0 24,-49-49,-1 0,25 25,25 24,-25 0,25 1,0-26,0 26,0 24,0-25,0 1,0 24,0-25,0 25,0 1,0-1,0-25,0 1,0 24,0-25,0-24,0 24,0 25,0 1,0-1,0 0,0 25,0-25,0 0,25-49,-25 49,25-49,-25 24,0 1,0 24,0 0,0 25,0-25,0 0,0 0,0 25,0-49,0 49,0-25,0 25,-50 0,1 0,24 0,-49 0,24 0,50 0,-25 0,25 0,-25 0,0 0,1 0,-26 0,0 0,1 0,49 0,-25 0,0 0,0 0,-24 0,-26 0,26 0,-1 0,1 25,24-25,0 0,-25 0,26 0,24 0,-25 0,0 0,25 0,-25 0</inkml:trace>
  <inkml:trace contextRef="#ctx0" brushRef="#br0" timeOffset="230216.1676">19373 16495,'-75'25,"51"0,-26 0,-24-25,-1 24,26 1,-1 0,0-25,50 25,-24-25,-26 49,25-24,-25-25,26 25,-1-25,0 25,25-25,0 0,0 0,74 25,-24-1,25-24,-1 25,-24 0,-26 0,26-25,-50 0,25 0,-25 0,49 0,1 25,0-1,-26-24,26 0</inkml:trace>
  <inkml:trace contextRef="#ctx0" brushRef="#br0" timeOffset="231017.2135">18951 16867,'0'0,"25"0,25 0,-1 0,-24 0,74 0,0 0,1 0,48 0,-73 0,-1 0,1 0,-26 0,-24 0,0 0,0 0,24 0,1 0,-25 0,49 0,-49 0,0 0,0 0,-1 0,1 0,-25 0,25 0,-25 0,0-25,25 25,0 0</inkml:trace>
  <inkml:trace contextRef="#ctx0" brushRef="#br0" timeOffset="232183.2802">20167 16644,'0'-25,"-25"25,0-49,25 24,0 25,-25-25,25 25,0 0,0-25,0 25,0 25,0 0,0-25,0 25,0-25,25 49,0 1,0-50,-25 0,24 0,1 0,0 25,25-1,-26 26,1-50,25 25,-50-25,25 0,-25 25,24-25,-24 0,0 24,-49-24,49 0,0 25,0 0,-25 0,25 24,-25-24,25 0,0 0,0-25,-25 0,25 25</inkml:trace>
  <inkml:trace contextRef="#ctx0" brushRef="#br0" timeOffset="235599.4756">11237 17462,'0'-24,"49"-26,-24 50,-25 0,0 0,25 0,-25 0,25 0,-25 0,25 0,0 0,-25 0,0 25,24 0,-24-1,25 1,-25 0,0 25,25-50,-25 49,0-24,0-25,0 50,0-25,0-1,0 1,0 0,0 0,0-25,-50 49,50-49,-49 25,24 0,-25 25,1-26,49 1,-50 0,50-25,0 0,-25 0,25 0,0 0,0 0,0-25,0 25,0-25,0 1,0-1,0 25,25-50,25 50,-50 0,24 0,1 0,0 0,0 0,-25 0,0 25,0-25,25 25,0-25,-25 49,49-49,-49 25,25-25,-25 0,25 25,0-25,-25 0,24 0,1 0,0 0,-25 0,25 0,0 25,-1-25,-24 0</inkml:trace>
  <inkml:trace contextRef="#ctx0" brushRef="#br0" timeOffset="238655.6504">12254 17537,'0'0,"0"25,-25-25,25 25,-25-25,25 49,0-49,-25 25,1 0,-1 0,0-25,25 24,0-24,0 0,0 25,-25 0,25-25,0 25,-25-25</inkml:trace>
  <inkml:trace contextRef="#ctx0" brushRef="#br0" timeOffset="239127.6774">11981 17636,'0'0,"25"0,24 25,26 25,-26 24,26-24,-26-26,-24 1,25 0,-25 0,24-25,-49 0,25 0</inkml:trace>
  <inkml:trace contextRef="#ctx0" brushRef="#br0" timeOffset="240406.7505">12899 17413,'0'0,"25"0,-25 0,24 0,-24 0,25 0,0 0,-25 0,25 0,-25 0,49 0,-49 0,25 0,-25 0,25 25,0-25,-25 24,0-24,25 25,-1 75,-24-76,0 1,0 25,0-25,0-1,0 1,-24 0,24-25,-50 25,50-25,-25 25,-24-1,24 1,-50 25,75-25,-74 24,74-49,-25 25,25-25,-25 0,1 0,24 0,0-25,0 0,0 1,24 24,1-25,0 0,25 25,-26-25,1 25,0 0,-25 0,25 0,0 0,-1 0,-24 0,25 0,0 0,-25 0,25 0,-25 25,49 0,-49-25,50 0,-50 25,25-25,0 0,-1 0,-24 0,25 0,0 0,0 0,0 0,-1 0,1 0</inkml:trace>
  <inkml:trace contextRef="#ctx0" brushRef="#br0" timeOffset="241048.7872">13965 17587,'0'0,"0"49,-24-24,-26 49,50-24,-25-25,0 0,25-25,0 24,0 1,-24-25,24 0,0-25</inkml:trace>
  <inkml:trace contextRef="#ctx0" brushRef="#br0" timeOffset="241472.8115">13742 17661,'0'0,"75"25,-26 0,1-1,-1 1,-24-25,0 0,-25 0,0 25,25 0,-25-25,0 25,49-1,-49 1,25-25,0 25,-25 0,0-25</inkml:trace>
  <inkml:trace contextRef="#ctx0" brushRef="#br0" timeOffset="242358.8622">14536 17388,'0'0,"0"0,25-25,-25 25,25 0,-1 0,1 0,-25 25,25 25,-25-26,25 1,-25 25,25 0,-25-26,0 26,0-25,0 24,0 1,0-25,0-25,0 25,0-1,-25-24,0 0,0 0,0 0,-24 0,49 0,-50 0,25 0,0 0,25-24,0 24,0-25,0 0,0 25,25-25,0 25,0 0,25 0,-50 0,24 0,26 25,-50-25,50 0,-50 25,24 0,1-1,0-24,0 25,0 0,-25-25,24 0,1 0</inkml:trace>
  <inkml:trace contextRef="#ctx0" brushRef="#br0" timeOffset="242735.8837">15429 17562</inkml:trace>
  <inkml:trace contextRef="#ctx0" brushRef="#br0" timeOffset="243057.9022">15900 17611,'25'0,"0"0</inkml:trace>
  <inkml:trace contextRef="#ctx0" brushRef="#br0" timeOffset="243271.9144">16297 17587,'0'0,"25"0,-25 24,0-24</inkml:trace>
  <inkml:trace contextRef="#ctx0" brushRef="#br0" timeOffset="243791.9441">16992 17512,'0'0,"0"0,0 50,-50-50,50 25,0-1,-25 1,0-25,25 25,0-25,0 25,-24-25,24 0,0 25</inkml:trace>
  <inkml:trace contextRef="#ctx0" brushRef="#br0" timeOffset="244206.9679">16768 17512,'25'0,"0"50,25 24,-26-74,26 50,-25-25,0-1,-1-24,1 0,0 0,-25 0,25 0,0 0,-25 0</inkml:trace>
  <inkml:trace contextRef="#ctx0" brushRef="#br0" timeOffset="245288.0297">17264 17438,'0'0,"50"0,-50 0,25 0,0 0,-25 0,24 0,-24 0,50 0,-50 0,25 24,24-24,-49 25,25-25,0 25,-25 0,0 0,0 24,0 26,0-50,0 24,0-49,0 25,-25 0,25 0,-25-25,25 0,-24 24,-1-24,0 0,25 25,-25-25,0 25,25-25,-24 0,24 0,-50 0,50 0,-25 0,25 0,0 0,0-25,0 25,0-25,0 1,25-1,0 25,0 0,-1 0,1 0,-25 0,25 0,0 0,-25 0,0 25,49-1,-24 1,-25 0,25-25,-25 25,25-25,-25 25,25-1,-25-24,24 0,1 25,-25-25,25 0,0 0,0 0,0-25,-25 1,49 24,-49 0,25 0,-25 0</inkml:trace>
  <inkml:trace contextRef="#ctx0" brushRef="#br0" timeOffset="250551.3308">9600 15999,'0'50,"0"24,0-24,-25-1,0 1,25-1,0-24,0 25,0-25,0 49,0-49,0 0,0-25</inkml:trace>
  <inkml:trace contextRef="#ctx0" brushRef="#br0" timeOffset="251351.3765">9724 16371,'0'0,"0"50,0-50,0 25,0-25,25 0,-1 24,-24 1,50-25,-50 25,50-25,-26 0,26 0,-25 0,24 0,-24-25,-25 25,25-25,-25 25,0-24,0 24,0-25,-25 0,-24 0,49 0,-25 25,0 0,0 0,25 0,-25 0,-24 0,-1 0,25 25,1-25,-26 50,25-50</inkml:trace>
  <inkml:trace contextRef="#ctx0" brushRef="#br0" timeOffset="252730.4554">10418 16371,'0'-25,"0"0,0 1,0-1,-24 0,-1 25,25 0,-25 0,0 0,25 0,-50 0,50 0,0 0,-24 0,24 25,0 0,0-1,0-24,0 25,0 0,0-25,0 25,0-25,0 25,0-25,0 25,24-1,-24-24,25 0,0 25,-25-25,75 0,-75 0,0 25,0 49,0-24,0 24,0-49,0 25,0-1,0 1,0-25,0 0,0 24,0-24,0 0,0-25,0 25,-25-1,25 1,0 25,0-25,0-1,0 1,0-25,0 25,0-25,-50 0,50-50,-25 50,25 0,-25 0,1 0,24 0,-25-24,25-1,-25 25,25-25,0 0,0 0,0 1,0 24,0-50,0 50,0-25,0 0</inkml:trace>
  <inkml:trace contextRef="#ctx0" brushRef="#br0" timeOffset="254295.5449">10741 16371,'0'25,"0"0,0 24,0-49,0 50,0-50,0 25,0 0,0-1,0-24,0 25,0-25,-25 0,25 25,0-25,0 25,0 0,0-25,0 0,0 0,0-25,0 25,0-25,0 0,0 25,0-25,0 1,0-1,25 0,-25 25,0-25,0 25,0-25,25 25,-25-24,24-1,-24 25,25-25,-25 25,0-25,0 25,25 0,0 0,0 0,-25 0,24 50,-24-50,25 25,-25 24,0-49,0 25,0 0,0 0,0 24,0-24,0 0,0 0,0-25,0 0,0 24,25-24,0 0,0 0,-1 0,1 0,0 0,0 0,0-24,24-1</inkml:trace>
  <inkml:trace contextRef="#ctx0" brushRef="#br0" timeOffset="255559.6172">10518 16942,'0'0,"0"0,0 24,0 1,0-25,0 25,24-25,-24 25,0-25,25 25,0-25,0 0,-25 0,25 0,24 0,-24 0,0 0,-25-25,0 25,25-25,-25 25,0-25,0 25,0-25,-50 25,25 0,0 0,1 0,24 0,-50 0,0 0,26 0,24 0,-25 0,0 0,25 0,0 25,0-25</inkml:trace>
  <inkml:trace contextRef="#ctx0" brushRef="#br0" timeOffset="256303.6598">10691 16818,'0'0,"0"24,0 1,-25 0,1 25,24-26,0 1,0-25,0 25,0-25,0 50,-25-26,0 1,25 0,0 0,0 0,0-25,0 24,0 1</inkml:trace>
  <inkml:trace contextRef="#ctx0" brushRef="#br0" timeOffset="257767.7435">11411 16694,'0'0,"0"0,0 0,24 0,-24-25,0-25,0 50,25 0,0 0,0 0,49-25,-74 25,50 0,-50 0,25 25,-1 0,1 0,0 24,0-24,-25 0,25 0,-1 0,-24-25,0 0,25 0,50 0,-51 0,26 0,-25 0,24 0,1-50,-25 50,0 0,-1-25,-24 25,25 0,-25-25,0 1</inkml:trace>
  <inkml:trace contextRef="#ctx0" brushRef="#br0" timeOffset="261999.9856">1662 18107,'25'0,"-25"0,25 0,24 0,-24 0,50 0,-1 0,25 0,-24 0,49 0,-75 0,1 0,-25 0,-25 0,0 0,-25 0,25 0,-50 0,-24 0,0 0,-75 0,25 0,24 0,-73 0,49 25,74-25,1 25,24-25,50 0,24 0,50 0,25 0,-24 0,-51 0,75 0,-74 0,-25 0</inkml:trace>
  <inkml:trace contextRef="#ctx0" brushRef="#br0" timeOffset="263775.0871">12601 16371,'0'0,"0"25,0 49,0 1,0-26,0-24,0 0,0 0,0 0,0-1,0 26,0 0,0-26,0 26,0-50,0 25</inkml:trace>
  <inkml:trace contextRef="#ctx0" brushRef="#br0" timeOffset="264543.131">12849 16694,'25'0,"-25"24,25 1,-25 25,25-50,-25 25,24-25,-24 24,25-24,-25 25,25-25,-25 0,25 0,0 0,-1 0,1 0,-25-25,25 25,-25-24,0 24,0-25,-25 0,25 25,-25-25,1 25,-1-25,25 25,-25 0,25 0,-25 0,25 0,-25 0,-24 0,24 0,-25 0,50 0</inkml:trace>
  <inkml:trace contextRef="#ctx0" brushRef="#br0" timeOffset="265623.1928">13420 16718,'0'0,"0"0,-25 0,25-24,-25-26,0 25,25 0,0 25,-25 0,25 0,-24 0,24 0,-25 0,25 25,-25-25,0 25,0 0,25 24,-49 1,24-25,25 0,0-1,0 1,0-25,0 25,25 0,-25-25,25 0,-1 0,1 0,0 0,25-25,-26-25,1 1,-25-1,0 50,0 50,0-25,0-1,0 1,0 0,0 0,0 0,0-1,0 1,0 25,0-25,0 49,0-24,0-50,0 49,0-24,0 0,-49-25,49 0,-25 0,25 0,0 0,-50-25,50 0,0 0,0 1,-25-1,25 25,0-25</inkml:trace>
  <inkml:trace contextRef="#ctx0" brushRef="#br0" timeOffset="266519.2441">13469 16917,'0'0,"25"0,-25 0,25 0,0 0,-25 0,0 49,0-49,0 25,0 0,0 0,0-25,0 25,0-25,0 0,0 0,0 24,-25-24,25 0,-25 25,25 0,-25-25,0 0,50 0,25 0,-50 0,50 0,-50 0,24 0,1 0,0 0,-25 0,25 0,-25 0,0 0,0 25,0-25</inkml:trace>
  <inkml:trace contextRef="#ctx0" brushRef="#br0" timeOffset="267868.3212">13841 16694,'0'0,"0"24,0 1,25 0,-25 25,0-50,0 24,0 1,0 0,0-25,0 25,0-25,0 25,0-1,0-24,0-24,0 24,0-25,0 25,0-50,25 25,-25 1,25-1,-25 0,0 25,0-25,0 25,25-25,-25 25,24 0,-24-24,25 24,-25 0,25-25,0 25,-25 0,49 0,-49 0,25 0,-25 0,0 0,0 25,0-25,0 24,25-24,-25 25,0-25,0 25,0 0,0 0,0-25,0 24,0 1,0 0,0 0,0 0,25 24,-25-24,25-25,-1 0,1 0,0 0,-25 0</inkml:trace>
  <inkml:trace contextRef="#ctx0" brushRef="#br0" timeOffset="287559.4475">1960 6325,'0'-25,"0"-24,-25 49,0 0,25 0,-24 0,24 0,-25 0,0 0,0 0,25 0,-25 0,25 25,-25-25,1 0,-1 0,0 24,0 1,0 0,-24 0,49-25,0 25,0-1,0-24,0 25,0-25,0 25,0-25,0 50,25-50,-25 24,24 1,-24-25,25 0,0 0,0 25,-25-25,25 0,-1 0,1 0,-25 0,25 0,0 0,25 0,-50-25,49-74,1 49,-50 26,0 24,0-25,0 25,0-25,0 0,0 0,25 25,-25-49,0 49,0-25,0 0,0 0,24-24,-24-1,25 25,-25 1,0-1,0 25,0-25,0 0,0 25,0-25,0 50,0-25,0 25,0 0,0 0,-25 24,1-24,-1 25,25-1,0 1,-25-1,25-24,0 0,0 0,0 0,0 24,0-24,0 0,0-25,0 25,0-1,0-24,0 25,50 25,-50-50,24 25,-24-1,25-24,0 0</inkml:trace>
  <inkml:trace contextRef="#ctx0" brushRef="#br0" timeOffset="289184.5404">2208 6474,'25'0,"24"0,26 25,-50 0,24-1,-24-24,-25 0,0 0,25 0,24-49,-49 24,25 25,-25-50,0 50,0-24,0-1,0 25,0-25,0 25,-25-25,1 0,-1 25,25-24,-25 24,25 0,-25 0,0 0,1 24,-1-24,25 0,-25 0,25 25,0-25,0 0,-25 25,25-25,0 25,0 0,0-25,0 24,0-24,0 25,0 0,0 0,0-25,0 25,0-1,0-24,0 0,0 25,0-25,25 0,-25 0,25 0,0 25,-1 0,-24-25,25 0,0 0,-25 0,25 0,-25 0,25 0,-1 0,-24 0,25 0</inkml:trace>
  <inkml:trace contextRef="#ctx0" brushRef="#br0" timeOffset="290735.6292">2382 6623,'0'25,"0"-25,0 0,24 24,-24-24,25 0,-25 25,25-25,-25 0,25 0,-25 0,25 0</inkml:trace>
  <inkml:trace contextRef="#ctx0" brushRef="#br0" timeOffset="292327.7202">2778 7094,'25'0,"0"0,25-25,-1 25,26 0,-1 25,-24 0,-1 0,-24 24,50-24,-51 25,26-1,0-24,-1 50,1-26,-1 50,51 1,-26-1,25 25,0 0,-24 0,-25-50,24 50,0-24,1-1,49 99,-50-49,25 0,25 74,-49-49,49 49,-25-74,-24 0,-26 0,26-25,-1 24,25-24,-49 25,24-74,1 49,-51 0,26-50,0 75,-1-50,1 25,-1 99,1-49,0 24,74 51,-25-51,-25-24,-24-1,24-24,26 49,-51-49,26 25,-26-25,26 24,-26-24,26 50,-26-75,-24 25,25-1,-1-24,1-24,-1 48,1-24,0 25,-25-25,-1 0,-24-49,25 74,25-100,-25 1,-25-1,24 1,26 24,-25-24,0 24,-1-24,1 0,-25-26,0 1,0 0,0 25,0-26,25 26,0 25,0-1,24-24,-49 24,25-24,-25 24,25 0,-25-74,0 25,25 0,-25-25,24 25,-24 49,0-74,0 25,0-25,0 0,0-99,0 74</inkml:trace>
  <inkml:trace contextRef="#ctx0" brushRef="#br0" timeOffset="293943.8127">7392 16694,'0'-25,"25"25,-25 0,25 0,-25 25,0-25,25 24,-1-24,-24 50,25-50,0 25,-25 0,25-25,-25 0,0 24,25 1,-25-25,0 25,24 0,1 0,-25-25,0 24,25 1,-25-25,50 50,-50-50,24 25,1-1,0 26,0-50,-25 25,0-25,25 0,-25 0,24-75,1 51,0-1,-25 25,0-25,25 25,-25-25,0 0,25 1,-1-26,-24 0,0 50,0-24,0-1,0 0,25 25,-25-25,0 0,0 25,25-24,0 24,-25-25,0 0</inkml:trace>
  <inkml:trace contextRef="#ctx0" brushRef="#br0" timeOffset="318399.2114">844 12774,'0'-24,"0"-1,0 0,0-25,0 50,0-49,0 24,0 0,0 0,25 25,-25-24,0-1,24-25,1 1,-25-1,25 0,25-24,-26 24,-24 1,25 24,-25 25,25-50,0 50,0-74,24 24,-24 25,0 1,-25-1,0 0,25 25,-1-25,-24 25,25-49,0 24,25-99,-26 25,1 24,-25 26,50 24,-50-25,0 50,0-25,25 25,-25 0,24-24,-24-1,0 25,25-25,-25 25,0-25,0 0,50 25,-50-25,25 1,-1-1,-24-25,50 25,-50-24,25 49,-25-25,25 25,-25-50,24 50,1-74,0 24,-25 26,25-1,-25 0,0 0,50-24,-50 49,24-50,1 50,25-50,-50 50,49-49,-24-1,0 1,49-1,-49-24,50-1,24-24,-25 74,-24-49,-1 74,-24-50,25 25,-25 0,-1 1,1 24,0-50,25 0,98-74,-73 25,24 25,-49 49,-25 0,24 0,-24 1,0 24,-25-25,25 25,-1 0,1-50,0 25,49 1,-24-26,-25 25,49-24,25-1,-49 0,24 1,1 24,-1 0,50-25,-74 1,24-1,26 1,24-26,-50 75,0-74,26 24,-51 25,1 25,-1-24,1-1,24 0,1 0,-25-24,24 49,-24-50,-1 25,1 25,-25 0,49-49,-24 24,49 0,0-25,0 1,-24-1,73 0,-48 50,-1 0,-25 0,-49 0,-25 0,50 0,-25 0,24 0,1 0,-1 0,1-24,0 24,-26 0,26 0,-25 0,0 0,-1 0,1 0,0 0,-25 0,50 0,-50 0,24 0,1 0,0 0,25 24,-26-24,26 25,-25-25,24 50,1-25,25 0,-51-1,1-24,50 50,-51-25,26-25,24 49,-24-24,0-25,-1 25,26 25,-51-50,26 24,-25 26,0-50,-1 25,1 0,25 24,-25-24,24 25,-24-26,25 1,-26 50,26-51,-25 51,25-50,-50 24,74 26,-49-26,24 1,-24 0,25 24,-1-24,1 24,0 0,-26-24,1 0,0 24,-25-49,50 49,-26-24,-24-25,25 24,0 1,0-25,24 24,-49 1,0-25,25 24,25 1,-50-25,0 24,25 1,-25 0,24-1,-24 1,50 123,-50-98,0-1,0 25,0-24,0-1,0 1,0-1,0-24,0-1,0 1,0 0,0-1,0 1,-25-1,25 26,0-50,-25 49,-24 25,49-24,-25-26,0 1,-24-1,49 26,-75-26,50 1,1 24,-26-49,50 0,-25-25,25 25,-25-25,25 0,-24 25,-1 0,-25-25,25 24,-24 1,-1-25,50 25,-49 0,-1-25,50 0,-50 25,50-1,-49-24,-1 50,50-50,-50 0,1 25,24 0,-25-25,26 0,-1 0,0 0,25 0,-25 0,-49 0,49 0,-49 0,-1 0,26 0,-26 0,1 0,-1 0,51 0,24 0,-25 0,0 0,25 0,-50 0,1 0,24-25,-25 0,25 0,1 25,-26-49,0 24,26 25,-1-25,25 25,-50 0,50 0,-25-50,1 26,24-1,0 25,-25-50,0 25,25 0,0 1,-25-26,0 25,25 0,-24 1,24-26,0 25,0 25,0-25,0 1,0-1,-25 25,25 0,0-25,0-25,0 26,0-26,0 25,0 0,0-24,0 49,0-25,0 25,0-25,25 25,-1-49,-24 49,0 0,25-25,74 0,-99 25,25 0,0 0,0 0,-25 0,25 0,24 0,-24 0,0 25,-25-25,25 0</inkml:trace>
  <inkml:trace contextRef="#ctx0" brushRef="#br0" timeOffset="322271.4329">12676 4514,'0'25,"24"50,1-26,-25 1,25 24,-25 1,25-50,-25-1,0 1,0 0,0 25,25-26,-25 1,24 25,1 24,25 1,-50-1,49 0,1 75,-25-25,0-74,-1 24,1-24,-25-25,50 24,-50 1,49 24,-24-24,50 49,-51-24,26-1,-25 0,24 1,-24-26,0 1,-25-50,25 25,-25-25,25 49,0-24,-25-25,49 50,-49-1,75 76,-1-1,-24-50,-1-24,-24-26,25 26,-1 0,-24-26,0 1,0 0,-1 25,1-26,50 76,-26-76,1 26,-25-25,24 0,1-1,-1 26,-24-50,25 25,-50-25,50 25,-50-1,24 26,26 0,24-26,-24 26,49 25,0-51,-49 1,0 25,24-50,-24 25,24-1,-49-24,-25 50,49-25,1 24,-25-24,49 25,-24-25,-1-1,26 26,-25-25,-1 24,1-49,24 50,1 0,-26-26,1 26,-1-50,-24 50,25-50,-25 24,24 1,-49-25,50 25,-50-25,25 25,24-25,-49 0,50 25,-50-25,49 24,51 1,-1-25,-49 0,-1 0,-24 25,25-25,-1 25,-24 0,25-25,-26 0,1 25,25-25,-1 24,1-24,0 25,-1-25,-24 0,25 0,24 25,-24-25,24 0,0 0,-24 0,0 25,-1-25,1 0,0 0,-50 0,49 0,1 0,-25-25,49 0,75-24,-100 24,26-25,24 0,-25-24,-24 49,0-24,24 24,0-25,1 1,-25 49,24-25,-49 25,0-25,24 25,-49-25,25 0,-25 25,25-24,24-26,1 0,0 1,-1 24,1-25,24 1,-49-1,49 25,-49-24,0 24,0-25,24 1,1-26,0 26,-50-26,74 26,-24-1,-1 0,1 1,-25-1,24 25,-24-24,0 24,0 0,-25-24,49 24,-49 0,50-25,-25 26,24-51,1 26,-50 24,50-25,-26 25,-24-49,25 49,0 0,-25 1,0-26,25 0,0-24,-25 24,24 25,-24 1,0-26,0 25,0 0,0-24,0 24,0-25,0 1,0-1,0 1,0 24,0 0,0-49,0 49,0-25,0 25,0-24,0-1,0-24,-24 24,24 0,-25-24,25 49,0 0,0-24,-25 49,0-25,25 25,-25-25,25 0,-24 1,24-1,-25-25,0 25,0 1,0-26,25 25,-49-24,49 49,-25-50,0 25,0 0,1 25,24-24,-25 24,0-25,0 0,-49-25,24 26,1-1,-1-25,-25 50,75-25,-49 1,49 24,-25-25,25 25,-25 0,25-25,-49 0,49 25,-50 0,25-25,0 25,-24-25,49 25,-25 0,0-24,0 24,25 0,0 0,-24 0,-1 0,0 0,25 0,-25 0,25 0,-25 0,25 0,-24 0,-1 0,0 0,-49 0,-1 0,26 0,24 0,0 0,25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56:08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8905 15850,'0'0,"0"0,0 50,0 24,0 25,0-24,0-1,0 1,-25-1,25 1,0-51,0 51,0-26,0 1,0 0,0-26,0 1,0 25,0-25,0 24,0 1,0-25,-24 49,24 0,0 1,0-1,-25 1,25-26,0 1,0-50,0 0,0-25</inkml:trace>
  <inkml:trace contextRef="#ctx0" brushRef="#br0" timeOffset="882.0504">8682 16842,'0'0,"0"0,0 25,0-25,0 0,0 25,0-25,0 25,25 0,-25 49,0 0,25 1,-25-1,0-49,0 49,24-24,1-50,-25 25,0-25,25 0,-25 0,0 0,25 0,-25 0,0-25,25 25,-1-25,1 0,0 1,0-1,-25 0,25 25,-1 0,-24-25,25 0,-25 25,0-24,25 24,0 0,-25 0,0-25</inkml:trace>
  <inkml:trace contextRef="#ctx0" brushRef="#br0" timeOffset="3729.2133">12303 10220,'0'0,"-24"-25,24 25,-25 0,0 0,25 0,-25 0,0 0,1 0,24 0,-25 0,0 0,25 0,-25 0,25 0,-25 0,25 0,-49 25,49-1,-25 1,25-25,-25 0,0 50,1-50,-1 25,25-1,0 26,-25-25,25 0,0-1,0-24,0 25,25 0,0-25,24 25,-49-25,50 25,-50-25,25 0,-1 0,1 0,-25 0,25-25,0 0,0 0,-25 0,0 1,24-1,1 0,-25 25,0-25,0 0,0 25,0-24,0 24,0 0,0 24,0 1,0-25,0 25,0 0,0-25,0 49,0-24,25 25,0 24,0-74,-25 25,24-25,1 50,0-50,0 0,0 24,24-24,-24 0,-25 0,25 0,0 0,-25 0,0 0,25 0,-25-24</inkml:trace>
  <inkml:trace contextRef="#ctx0" brushRef="#br0" timeOffset="4168.2384">13023 10492,'0'0,"0"25,0-25,-25 25,25 0</inkml:trace>
  <inkml:trace contextRef="#ctx0" brushRef="#br0" timeOffset="5233.2993">13420 10046,'0'0,"24"0,-24 25,0 0,25 49,-25 0,0 1,0-26,25 1,-25 0,0-1,0 26,0-75,0 24,0-24,25 0,-25-24,0 24,0-25,50 0,-50 0,24 25,1-49,0 24,25 0,-26 0,1 0,-25 25,25 0,0 0,-25 0,25 25,-25-25,0 25,24 0,1 0,-25-25,25 24,-25-24,0 50,25-50,-25 25,0 0,0-1,25 1,-25 0,0 25,0-50,0 0,-25 0,25 0,-25 0,25 0,-50 0,50 0,-24 0,-1 0,0 0,0 0,25-25,0 25,0 0</inkml:trace>
  <inkml:trace contextRef="#ctx0" brushRef="#br0" timeOffset="6408.3665">12924 10220,'0'0,"49"24,-24 1,0-25,0 25,-1 0,1-25,0 0,-25 0,25 0,-25 25,0-25,0 24,0-24,0 25,-25 0,0-25,25 25,0-25,-25 49,25-49,-24 25,24-25,0 25,-25 25,25-50</inkml:trace>
  <inkml:trace contextRef="#ctx0" brushRef="#br0" timeOffset="7250.4147">16495 10096,'0'0,"0"24,0 26,0-25,0 24,25 1,-25-25,0 24,0 1,0 0,0 24,0-24,0-26,25 26,-25 24,0-74,0 50,0-50,50 0,-50-25,24 25</inkml:trace>
  <inkml:trace contextRef="#ctx0" brushRef="#br0" timeOffset="7856.4493">16768 10542,'0'0,"0"0,25 25,50 99,-75-124,0 49,24-49,-24 0,25 0,0 0,0 0,-25 0,25-24,-25-1,24 0,-24-25,0 50,0-24,0 24,0-50,0 50,0-25,0 25,0-25,0 25,0 0,-24-24,-1 24,25 0,-25 0,25 0,-25 0,0 24,25 1,-24 0,24-25</inkml:trace>
  <inkml:trace contextRef="#ctx0" brushRef="#br0" timeOffset="8832.5051">17413 10517,'0'0,"0"0,-25 0,1 0,24-25,-25 25,25 0,-25 0,0 0,0 25,25-25,0 25,0 0,0 0,0-1,0 1,0 0,0 0,25 0,0-25,-25 0,25 0,-25 0,25 0,-1-25,26 25,-50-25,25 0,-25 25,25-25,-1-24,-24 24,0 0,0 25,0 0,0 0,0 0,0 50,0-1,0 26,0-50,0 24,0 26,0-1,25 0,-25 1,0-1,0-24,0 0,0-1,0-49,0 25,0-25,0 0,-25 0,1 0,-1 0,0 0,0 0,0 0,1 0,24-25,-25 0,25 25,0-24,0-26,0 25</inkml:trace>
  <inkml:trace contextRef="#ctx0" brushRef="#br0" timeOffset="9913.567">17686 10120,'0'0,"0"25,25 25,-25-1,0 1,0-25,0 24,0-24,0-25,0 50,0-1,0 1,0-25,0 24,0 1,0-50,0 25,0 0,0-50,0 0,0 0,0 0,0 1,0 24,0-25,0 0,25 0,0 25,-25-25,24 25,-24 0,25 0,-25 0,25 0,-25 0,25 0,-25 25,25 0,-25 0,0-25,24 25,1-25,-25 24,0-24,0 0,0 25,0-25,0 0,0 25,-25-25,25 50,-24-50,24 0,-25 0,0 0,0 0,25 0,-25 0,1-25,24 0,-25 25</inkml:trace>
  <inkml:trace contextRef="#ctx0" brushRef="#br0" timeOffset="11256.6438">15429 10319,'0'0,"0"0,-25 25,0 24,25-24,0 0,0 0,0-25,0 24,0 1,0-25,0 25,25 0,-25 0,25-25,-25 24,25-24,-25 25,24-25,1 25,0 0,0-25,0 0,-25 0,24 0,1 0,-25 0,25-25,-25 25,25-25,-25 25,25-25,-25 25,0-24,0-1,25 25,-25-25,0 25,0-25,0 25,0-25,0 1,0 24,0-25,-25 25,0-50,25 50,-25 0,25-25,-50 25,1 0,24 0,0 0,25 0,-25 0</inkml:trace>
  <inkml:trace contextRef="#ctx0" brushRef="#br0" timeOffset="11944.6832">16272 10071,'0'0,"0"0,0 0,-25 25,25 24,-24-24,24 0,0 0,0 24,0-24,-25 25,25-26,0 1,0 25,0-1,0-24,0 0,0 0,25 0,-1 24,-24-24,50 25,-25-1,0-24,24 49,-49-49,25 0,0 0,-25-25,0 25</inkml:trace>
  <inkml:trace contextRef="#ctx0" brushRef="#br0" timeOffset="12696.7262">18157 10021,'0'0,"0"0,0 0,0 25,0-25,25 25,-25 0,25 24,-25-24,0 25,0-1,0 26,0-1,0-24,0-1,0-24,0 25,0 24,0-24,0-50,0 49,0-24,-25 0,25 24,0-49,-25 25,25-25,-24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04:06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5085,'75'0,"24"0,99 0,-99 0,26 0,-51 0,-49-25,49 0,-24 25,-1-24,1 24,0 0,-1 0,26 0,-26 0,1 0,-25 0,24 0,1 0,-50 0,49 0,-49 0,25 0,25 0,-50 0,49 0,-49 0,50 0,-25 0,25 0,-26 0,1 0,25 0,-25 0,-1 0,51 0,-50 0,-1 0,26 0,0 0,-26 0,26 0,-25 0,24 0,-24 0,0 0,0 0,0 0,-1 0,1 0,0 0,25 0,-1 0,1 0,-25 24,24-24,1 25,-25-25,24 25,-24-25,0 0,0 0,-25 25,49-25,-24 25,0-25,0 0,0 0,-1 0,-24 0,25 0,-25 0,25 0,0 0,-25 0,25 0,-1 0,1 24</inkml:trace>
  <inkml:trace contextRef="#ctx0" brushRef="#br0" timeOffset="38962.2285">1166 15850,'0'0,"50"25,-25-25,24 0,-24 0,0 0,24 0,1 0,-25 0,0 0,-25 0,24 0,-24 0,25 0,-25 0,25 25,0-25,49 25,-24-25,-1 0,1 0,-25 0,0 0,49 0,-49 0,25 0,-26 0,1 0,0 0,25 0,-26 0,1 24,25 1,-25-25,24 0,1 0,-25 0,-1 0,1 0,25 0,-25 0,-1 0,1 0,-25 0,25 0,0 0,0 0,-1 0,1 0,25 0,-25 0,49 0,-49 0,49 0,-24 0,0 0,-26-25,51 25,-75 0,25 0,-1 0,1 0,25 0,-1 0,-24 0,25 0,-25 0,-25 0,24 0,1 0,0 0,0 0,0 0,-1 0,1 0,25 0</inkml:trace>
  <inkml:trace contextRef="#ctx0" brushRef="#br0" timeOffset="50047.8626">5408 15974,'0'0,"25"0,24 0,-24 0,0 0,0 0,-1 0,26 0,0 0,-1 0,1 25,-1-25,26 0,24 0,-74 0,0 0,-1 0,1 0,0 0,25 0,-25 0,74 0,-25 0,25 0,-24 0,24 0,-25 0,-24 0,-25-25,0 25,-25 0,74 0,-49 0,24 0,-49 0,25 0,0 0,0 0,-25 0,25 0,-25 0,24 0,1 0,-25 0,25 0,-25 0,50 0,-1-25,-24 1,25 24,-25 0,-1 0,26-25,-50 25</inkml:trace>
  <inkml:trace contextRef="#ctx0" brushRef="#br0" timeOffset="63199.6148">1389 15900,'0'0,"0"0,25 0,0 0,0 0,0 0,24 0,1 0,-1 0,1 0,24 0,-24 0,49 0,-24 0,24 0,-25 0,1 0,24 0,0 0,-24 0,-26 0,1 0,-25 0,-1 0,1 0,0 0,0 0,0 0,-1 0,1 0,0 0,0 0,49 0,-49 0,0 0,25 0,-1 0,-24 0,0 0,24 0,-24 0,25 0,-1 25,26-25,-50 0,-1 0,51 0,-1 0,-24 24,-1 1,1-25,24 25,1-25,-26 0,1 25,-25-25,49 0,-24 0,0 0,-26 0,26 0,24 0,-49 0,0 0,25 0,-26 0,1 0,25 0,-25 0,24 0,26 25,-1-25,-24 24,74-24,-75 0,26 25,-1-25,-24 0,-1 0,1 0,24 0,-49 0,25 0,-1 0,1 0,0 0,-26 0,51-25,-26 25,1 0,0 0,-26-24,26 24,0 0,-26 0,26 0,-25 0,0 0,24 0,1 0,-25 24,24-24,1 0,-50 0,50 0,-1 0,-24 0,0 0,0 0,24 0,-24 0,0 0,24 0,-24 0,0 0,0-24,0 24,-1 0,-24 0,25 0,0 0,-25 0,25 0,0 0,-1 0,26 0,-50 0,25 0,0 0,-1 0,51 0,-1 24,1-24,-1 0,-49 0,0 0,24 0,-49 0,25 0</inkml:trace>
  <inkml:trace contextRef="#ctx0" brushRef="#br0" timeOffset="70973.0595">9302 13915,'0'0,"25"0,0 0,0 0,24 0,1-24,-25 24,49-25,-24 25,-26-25,26 25,0 0,-50-25,24 25,1 0,0 0,0 0,24 0,-24 0,25 0,-1 0,1 0,-25 0,24 0,-24 0,0 0,0 0,-25 0,49 0,-49 0,50 0,49 0,25 0,-49 0,-1 0,1 0,-26 0,26 0,-1 0,-24 0,24 0,0 0,-24 25,24-25,1 25,-25-25,-1 0,-24 0,25 0,24 0,0 0,-24 0,24 0,-24 0,0 0,49 0,-50 0,1 0,49 0,-49 0,24 0,-24 0,-25 0,24 0,26 0,-50 0,-1 0,26 0,-25 0,24 0,-24 0,25 0,24 0,-24 0,-1 0,26 25,-1-25,1 0,-26 0,-24 0,25 0,-1 0,-24 0,0 0,99 24,25-24,0 0,-50 0,25 0,49 0,-73 0,-1 0,-74 0,-25 0</inkml:trace>
  <inkml:trace contextRef="#ctx0" brushRef="#br0" timeOffset="72816.1649">18852 14015,'25'0,"24"0,51 0,-26 0,25-25,-24 0,-26 25,-49 0,0-25,25 25,0 0,0 0,24 0,1 0,-1 0,1 0,24 0,-74 0,25 0,-25 0,25 0,0 0,0 0,24 0,-24 0,0 0,0 0,0 0,24 0,-49 0,25 0,25 0,-26 0,26 0,-25 0,49 0,-49 0,0 0,24 0,-24 0,0-25,0 25,0 0,-1 0,26 0,-50 0,50-24,-1 24,1 0,-25 0,24 0,1-25,-25 25,-1 0,1 0,0 0,0 0,0 0,0 0,24 0,100 0,-75 0,1 0,-50 0,-1 0,1 0,-25 0,25 0,0 0,24 0,1 0,49 0,25 0,0 0,-25 0,-24 0,24 0,-49 0,-50 0,25 0</inkml:trace>
  <inkml:trace contextRef="#ctx0" brushRef="#br0" timeOffset="89176.1006">9029 15949,'0'0,"0"0,25 0,-25 0,74 0,1 0,-26 0,26 0,-1 0,-49 0,0 0,0 0,0 0,-1 0,1 0,0 0,25 0,-1 0,26 0,-51 0,26 0,24 0,-74-24,25 24,0 0,0 0,0 0,-25 0,24 0,1 0,0 0,0 0,0 0,-25 0,24 0,1 0,0 0,25 0,-26 0,1-25,0 25,0-25,0 25,-25 0,49 0,-24 0,0 0,0 0,0 0,-1 0,26 0,-25 0,0 0,24 0,-49 0,50 0,-25 0,-25 0,24 0,1 0,0 0,0 0,0 0,-1 0,1 0,0 0,-25 0,25 0,-25 0,25 0,-1 0,-24 0,25 0,-25 0,25 0</inkml:trace>
  <inkml:trace contextRef="#ctx0" brushRef="#br0" timeOffset="93896.3706">14784 13568,'25'0,"24"-25,-24 1,25 24,-1 0,26 0,-26-25,1 25,49 0,-49 0,-1 0,75 0,-24 0,-26 0,25 0,-24 0,24 0,0 0,-24 0,49 0,-25 0,-25 0,25 0,1 0,-1 0,50 0,-25 0,0 0,0 0,-50 0,1 0,-1 0,-74 0,25 0,0 0,-1 0,26 0,0 0,-26 0,26 0,-25 0,0 0,0 0,-1 0,1 0,-25 0,25 0,0 0,0 0,24 0,-49 0,25 0,0 0,0 0,-25 0,24 0,-24 0,50 0,-25 0,0 0,-1 0</inkml:trace>
  <inkml:trace contextRef="#ctx0" brushRef="#br0" timeOffset="94759.42">17860 13221,'0'0,"49"25,26 49,49 25,-50-49,-49-25,0 0,0-25,-1 49,1-49,0 0,-25 25,25-25,-25 25,0 0,-25-25,0 0,25 24,-25-24,-24 25,49 0,-50-25,50 25,-25-25,25 25,-24-25,-1 24,25-24,0 0,-25 0</inkml:trace>
  <inkml:trace contextRef="#ctx0" brushRef="#br0" timeOffset="96143.4991">6623 13419,'50'0,"49"0,124 25,-24-25,24 0,50 0,-75 0,25 0,-98 0,-1 0,-100 0,1 0,25 0,-25 0,-25 0,24 0,1 0,-25 0,25 0,25 0,-1 0,26 0,-1 0,0 0,1 0,-26 0,51 0,-51 0,-24 0,0 0,0 0,-25 0,24 0</inkml:trace>
  <inkml:trace contextRef="#ctx0" brushRef="#br0" timeOffset="97135.5559">8980 13122,'0'0,"24"24,1 1,0-25,0 50,-25-50,25 50,-1-50,-24 49,25-24,0 0,-25 0,25-25,0 24,-1 1,-24-25,0 25,25 0,0 0,-25-1,0 1,0 0,0-25,0 25,-25-25,0 25,25-25,-49 24,-26 1,51 0,-26 0,25 0,0-25,1 24,-1-24,0 25</inkml:trace>
  <inkml:trace contextRef="#ctx0" brushRef="#br0" timeOffset="107080.1247">1191 17462,'0'50,"50"-50,49 0,-50 0,51 0,-26 0,0 0,1 0,-26 0,26 25,-1-25,26 25,24 0,-25-25,-25 0,1 0,24 0,-25 0,1 0,-1 0,-24 0,-1 0,-24 0,25 0,-26 0,1 0,25 0,-25 0,49 0,-24 0,-1 0,26 0,-1 0,1 0,24 0,-25 0,1 0,-1 0,50 0,-50 0,26 0,-26 0,1 0,24 0,-25 0,1 0,-1 0,25 0,-24 0,-1 0,25 0,-24 0,74 0,-50 0,273 0,-199 0,-24 0,25 0,-25 0,-50 0,0 0,-24 0,24 0,-50 0,1 0,-25 0,24 0,1 0,-50 0,25 0,0 0,49 0,25 0,149 0,-49 0,49 0,-99 0,74 0,-99 0,50 0,-100-25,25 0,-74 25,25-25,-26 25,51 0,24 0,0 0,0 0,1 0,24 0,-50 0,25 0,-49 0,0 25,-1-25,1 25,-1-25,26 25,-26-25,1 0,0 0,-1 24,26-24,-51 0,1 0,25 0,-1 0,1 0,24 0,1 0,24 0,-24 0,-1 0,-49 0,0 0,-1 0,-24 0,50 0,24 0,26 0,-26 0,0 0,-24 0,-25 0,0 0</inkml:trace>
  <inkml:trace contextRef="#ctx0" brushRef="#br0" timeOffset="108288.1938">10964 17462,'0'0,"0"0,0 25,25-25,0 0,-25 0,24 25,1-25,25 50,24-1,-49-24,0 25,0-50,-25 25,-25-25,25 0,-25 0,0 24,0-24,25 25,-24 0,-1-25,25 25,-25-25,25 0,0 25,-25-25,25 24,0-24,0 0,-25 0,1 25,-26 0,50-25,-50 50,50-50,-24 0,-1 24</inkml:trace>
  <inkml:trace contextRef="#ctx0" brushRef="#br0" timeOffset="112616.4413">19174 14139,'-49'-25,"-1"0,25 0,-24 25,24-25,0 1,25 24,-49-25,24 0,0-25,-25 50,25-24,1-1,24 25,-25-25,0 25,0-25,25-24,0-1,-25 0,1 26,24-1,0 0,0 0,0 0,0-24,-25 24,25 0,0-49,0-1,0 26,0-26,0 1,0 24,0 1,0-1,0 0,0 1,49-26,-49 75,25-24,0-26,-25 25,50-24,-26-1,1 25,0-24,25-1,-1 25,26-49,-50 49,-1 0,26 0,0 1,-1-26,50 25,-49 25,24-25,-24 0,24 1,26 24,-51 0,1 0,24-25,-24 25,24 0,26 0,-51 0,1 0,24 0,-24 0,24 0,25 0,-24 0,-26 0,1 0,0 0,-1 0,26 0,-26 0,-24 0,25 25,-1-1,26-24,-26 50,1-50,24 50,-24-50,0 25,-1 24,1-49,-25 25,49 0,-49 0,0-1,24 26,1-25,-1 0,1 24,-25-49,0 50,24-25,-24 24,0-24,0 0,-25 0,24-1,1 26,-25-25,0 0,25 49,0-49,-25 24,0 1,0-25,0 24,0-24,0 25,-25 0,25-1,-25 26,0-51,1 26,-26 49,25-49,25-25,-25 24,-24 1,49-25,-75 74,51-74,24-1,-25-24,0 25,25-25,-25 25,-24 0,49 0,-50-1,0 26,-24 0,24-1,1-24,24-25,-25 25,50 0,-74-25,24 0,1 0,-1 24,-24-24,24 0,-24 25,-1 0,26-25,24 0,0 0,-49 0,49 0,-99 0,49 0,-24 0,25 0,-25 0,24 0,26 0,-1 0,0 0,25 0,-49 0,49 0,0 0,1-25,-1 25,25 0,-25 0,25 0,-25 0,25-25,-25 25,1 0,24-24,-25 24,-25 0,25-25,-24 0,49 25,-25-25,0 25,0 0,1-25,24 25,-50-24,50 24,0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06:1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5879,'0'49,"0"-49,0 25,0-25,0 25,0-25,0 50,0-50,0 24,0 1,0 0,0-25,0 25,0-25,0 25,0-1,0-24,0 25,0-25,0 50,0-25,0-25,0 49,0-49,0 50,0-50,0 25,0-1,0 1,0 25,25-50,-25 25,0-25,0 24,0 1,0 0,0-25,0 0,0-50,0 50,0-49,0-1,0 25,0 1,0-1,0 0,0 0,0 0,0 1,0 24,0-25,0 25,0-25,0 25,0-50,0 26,0-1,0 25,0-25,0 0,0 0,0 1,0 24,0-25,0 0,0 25,0-25,0 25,0 50,0-25,0-1,0 1,0 0,0 0,0-25,0 25,0-1,0 1,0 0,0 0,0-25,0 25,0-25,0 49,25-49,-25 25,0-25,0 25,0 0,0-1,0 26,0-25,0 0,0-25,0 0,0-25,0 0,0 25,0-50,0 50,0-24,0-26,0 25,0 0,0-24,0 24,0 0,0 25,0-25,0 25,0-24,0 24,0-25,0 0,0 25,0-25,0 0,0 1,25 24,-25-25,0 0,0-25,0 50,0-24,0 48,0-24,0 25,0-25,0 25,0-25,0 25,0 0,0-25,0 24,0-24,0 25,0 0,0-25,0 25,0 24,0-49,0 25,0-25,0 25,0 0,0 24,0-49,0 25,0-25,0 25</inkml:trace>
  <inkml:trace contextRef="#ctx0" brushRef="#br0" timeOffset="6506.3722">15354 4316,'0'0,"0"25,0 0,0-1,0-24,0 25,0 0,0 0,0 0,0-25,0 24,0 1,0-25,0 25,0-25,0 25,0 0,0-1,0-24,0 50,0-25,0 0,0-25,0 24,0 1,0-25,0 50,0-50,25 25,-25-25,0 25</inkml:trace>
  <inkml:trace contextRef="#ctx0" brushRef="#br0" timeOffset="15409.8814">17041 6598,'0'50,"0"-1,25-24,0-25,-25 0,0 0,0 0,25 0,-25-25,0 0,-25-24,25 49,-25 0,25 0,-25 0,25 0,-25 0,25 0,0 0,25-25,-25 25,25 0,0 0,0 0,-25 0,24 0,-24 0,25 0,0 0,-25 0,25 0,-25 0,25 0,-1 0,1 0,-25 0,25 0,0 0,0 0,-25 0,49 0,-49 0,25 0,-25 0,25 0,0 0,-25 0,24 0,-24 0,25 0,-25 0,25 0,0 0,-25 0,25 0,-25 0,24 0,1 0,0 0,0 0,0 0,-25 0,49 0,1 0,-50 0,25 0,-25 0,0 25,-25-25,0 0,25 0,-25 0,25 0,-49 0,49 0,-25 0,25 0,-25 0,0 0,25 0,-49 0,24 0,-25 0,25 0,1 0,-51 0,50 0,1 0,24 0,-25 0,25 0,-25 0,-25 0,26 0,-26 0,50 0,-25 0,0 0,1 0,-26 0,50 0,-25 0,-24 0,49 0,74 0,0 0,-24 0,0 25,-26-25,1 0,0 0,-25 0,25 0,0 0,-1 0,1 0,25 0,-1 0,1 0,0 0,-50 0,24 0</inkml:trace>
  <inkml:trace contextRef="#ctx0" brushRef="#br0" timeOffset="17577.0054">15776 8954,'0'0,"0"75,0-25,0-26,0 1,0 0,0-25,0 25,0-25,0 25,0-1,0 1,0 0,0 0,0-25,0 0,0-25,-25 0,25 0,0 25,0-24,0 24,0-75,0 50,0-24,0 24,25 25,-25-25,0 25,0 0,25 0,-25 0,50 0,-1 25,-24-25,-25 25,25-25,-25 0,0 49,0-24,0 25,0-50,0 49,0-24,0 0,0-25,0 25,0-25,0 25,0-25,0 0,0-25,0 0,0 0,0 0,0 1,0 24,25-50,24-24,-49 74,50-50,-50 50,0 0,0-25,25 25,-25 0,24 0,-24 0,25 0,0 0,-25 0,0 25,0 0,0-25,0 49,0 1,0 0,25-26,-25 1,0-25,0 25,0-25,0 0,49-25</inkml:trace>
  <inkml:trace contextRef="#ctx0" brushRef="#br0" timeOffset="19490.1148">19745 5209,'25'0,"-25"25,0-25,0 25,0-1,0 1,0-25,0 25,24 0,-24 0,25-25,-25 24,0 1,0 0,0-25,0 25,0-25,0 25,0-25,0 24,0 1,0-25,0 25,0 0,0 0,0-1,0 1,0-25,0 0,0-25,0 25,0-24,0-1,0 0,0 0,0-24,0 24,0 0,0 0,0-24,25 49,-25-25,0 25,0-25,25 25,-25 0,0-25,25 25,-25-25,0 25,0 0,25 0,-25 0,24 0,1 0,-25 0,25 0,-25 0,25 25,-25-25,25 25,-25-25,24 25,-24 0,0-1,0-24,0 25,0-25,0 25,0 0,25-25,-25 25,25-1,-25 1,0-25,25 0,-25 0,25 0,-25 0,24 0,1 0,-25 0</inkml:trace>
  <inkml:trace contextRef="#ctx0" brushRef="#br0" timeOffset="23049.3184">16892 14684,'25'0,"0"0,-25 0,25 0,0 0,-1 0,26 0,0 0,-50 0,49 0,1 0,-1 0,26 0,-50 0,-1 0,1 0,-25-24,-49 24,-26 0,26 0,-1 0,25 0,-49 0,-1 0,51 0,24 0,-25 0,25 0,25 0,49 0,0 0,-74 0,50 0,-50 0,25 0,0 0,-1 0,-24 0,25 0,25 0,-50 0,25 0</inkml:trace>
  <inkml:trace contextRef="#ctx0" brushRef="#br0" timeOffset="27937.598">18033 14560,'0'0,"0"0,0 25,0 25,0-50,0 49,0-24,0 0,0-25,0 25,0-25,0 25,0-1,0 1,0 0,0 0,0-25,0 25,0-1,0 1,0-25,0-49,25-26,-25 50,0-24,0 24,0 0,0 25,0-25,25 1,-25 24,25-25,-25 25,25 0,24 0,-24 0,0 0,-25 0,0 25,0-1,0-24,0 50,0-50,0 25,25-25,-25 25,0-1,0-24,0 25,0-25,24 25,1-25,-25 25,25-25,0 0,0 0,-25 0,24 0,-24-25,25 25</inkml:trace>
  <inkml:trace contextRef="#ctx0" brushRef="#br0" timeOffset="28873.6515">18678 14560,'0'0,"-25"0,25 0,-24 25,24-25,0 25,-25-25,25 25,0 0,0-1,0-24,-25 25,25 0,0 0,0-25,0 25,0-25,0 24,0 1,0 25,0-1,0-49,50 25,-50 0,0-25,24 25,-24-25,0 0,25 0,0 0,-25 0,25 0,-25 0,25 0,-25 0</inkml:trace>
  <inkml:trace contextRef="#ctx0" brushRef="#br0" timeOffset="33656.9251">18951 14660,'0'0,"0"24,0 1,0 25,0 24,0-49,0 0,0-25,0 25,0-25,0 24,0-24,0 25,0-25,0-25,0 25,0-24,0-1,0 25,0-25,0 25,0-25,0 25,25-49,-25 49,25-25,0 0,-25 25,24 0,26 25,-25 24,24 1,-24-25,0 0,-25 24,0-49,0 25,0-25,0 25,0 0,0-25,0 24,0 1,0 0,0-25,0-25,0-24,0 24,0 0,0 0,0 0,0 1,0-1,0 25,0-25,25 0,-25 25,0-25,0 25,0 0,25 0,-1 0,1 0,-25 25,50 0,-50 0,0 0,0-25,25 49,-25-49,0 25,0-25,24 25,-24 0,25-1,-25-24,0 25,25-25</inkml:trace>
  <inkml:trace contextRef="#ctx0" brushRef="#br0" timeOffset="34433.9696">19695 14908,'0'0,"25"0,-25 0,50 0,-50 0,24 0,26 0,-50 0,25-25,-25 25,25 0,0 0,-1 0,-24 0</inkml:trace>
  <inkml:trace contextRef="#ctx0" brushRef="#br0" timeOffset="34952.9992">19869 14784,'0'0,"0"24,0-24,0 25,0 0,0 0,0 0,0-1,0 1,0 0,0-25,0 50,0-26,0 1,25-25,-25 25,0-25,0 25,0-25</inkml:trace>
  <inkml:trace contextRef="#ctx0" brushRef="#br0" timeOffset="35801.0477">20315 14808,'0'25,"0"0,0 0,0 0,0-1,25 1,-25 25,25-25,-25-1,0-24,0 25,0-25,0 25,0-25</inkml:trace>
  <inkml:trace contextRef="#ctx0" brushRef="#br0" timeOffset="36730.1009">20563 14709,'50'0,"-50"0,25 25,-25 0,25-25,-1 25,-24-25,0 24,0-24,25 25,-25 0,0 0,0-25,0 25,0-1,0 1,0-25,0 25,0 0,0-25,0 25,0-1,0-24,0 25,0 0,0-25,0 25,0-25,-25 0,1 0,24 25,0-25,-25 0</inkml:trace>
  <inkml:trace contextRef="#ctx0" brushRef="#br0" timeOffset="38401.1965">17289 15652,'0'25,"0"24,0-24,0 49,0-49,0 0,25 0,-25 0,0-25,0 49,0-49,0 50,0-25,0-25,0 0,0 0,0 0,0-25,0-50,0 26,0-1,0-24,0 49,0 25,0-25,0 0,0 25,0-24,0 24</inkml:trace>
  <inkml:trace contextRef="#ctx0" brushRef="#br0" timeOffset="40161.2971">18009 15875,'0'25,"0"24,0-24,0 0,0-25,0 25,0-25,0 25,0-1,0 1,0 0,0 0,0-25,0 0,0-25,0 0,0 0,0 25,0-49,24-1,1 25,0-24,-25 49,25-50,-25 50,0-25,25 25,-25 0,0-24,24-1,1 25,-25 0,25 0,-25 25,25-25,-25 24,0-24,0 25,0 0,0 25,0-26,0 1,0-25,0 25,0-25,0 25,0-25,-25 25,25-1,0-24,0 0,0-24,0 24,0-25,0 0,74-74,-74 74,50-25,-50 50,0-24,50 24,-50 0,24 24,-24 1,25-25,0 0,-25 50,0-1,0 1,0-25,25 0,-25-25,0 24,0-24,25 0,-1 0,1 0,-25 0,25 0</inkml:trace>
  <inkml:trace contextRef="#ctx0" brushRef="#br0" timeOffset="40763.3316">18777 15875,'0'0,"0"0,0 0,0 99,0-74,0 0,0 0,0-1,0 1,0 0,0-25,0 25,0 0,0-1,25 1,-25 0,25-25,-25 0,25 0,-25 25,0-25,25 0,-25 0,25 0,-25 0</inkml:trace>
  <inkml:trace contextRef="#ctx0" brushRef="#br0" timeOffset="41755.3883">19075 15925,'0'0,"0"24,0 1,0 0,25 25,-25-50,0 49,0-49,0 25,0-25,0 25,0 0,0-1,0-24,0 25,0 0,0-25,0-25,0 25,25-25,-25 1,0-1,25 0,-25 25,24-50,1 1,-25 49,0-25,25 25,-25 0,25 0,0 0,-1 0,-24 0,25 25,0 0,-25 24,0-49,0 50,25-1,-25-49,0 25,0-25,25 0,-25 0,24 0,-24 0,25-25,0 1</inkml:trace>
  <inkml:trace contextRef="#ctx0" brushRef="#br0" timeOffset="42266.4175">19596 16098,'0'0,"0"0,0 25,25-25,24 0,-49 0,50 0,-50 0,25 0,0 0,-1 0,-24 0,25 0</inkml:trace>
  <inkml:trace contextRef="#ctx0" brushRef="#br0" timeOffset="42753.4454">19770 16024,'0'0,"0"0,0 25,0-1,0 26,0-50,0 25,0 0,0-1,0 26,0-50,0 25,0 24,0-49,24 25,-24 0,0-25,0 0,0 0</inkml:trace>
  <inkml:trace contextRef="#ctx0" brushRef="#br0" timeOffset="43330.4784">20067 15949,'0'0,"0"25,0-25,25 25,-25-25,25 25,-25-25,0 25,0-1,0 1,0 0,0 0,0 0,0-1,0 1,0-25,0 25</inkml:trace>
  <inkml:trace contextRef="#ctx0" brushRef="#br0" timeOffset="44153.5255">20266 15974,'25'0,"-25"0,24 25,-24-25,25 0,25 74,-50-49,0-25,25 25,-25-25,0 25,0 0,0-25,0 24,0-24,0 25,0 0,0-25,0 25,0 24,0-49,0 25,0-25,0 0,-25 25,25 0,-25-25,25 0,0 25,-25-25</inkml:trace>
  <inkml:trace contextRef="#ctx0" brushRef="#br0" timeOffset="46698.6711">16297 5953,'0'25,"0"0,0-25,0 25,0-25,0 24,0 1,0 0,0-25,0 50,0-26,0 1,0 0,0-25,0 25,0 0,0-25,0-25</inkml:trace>
  <inkml:trace contextRef="#ctx0" brushRef="#br0" timeOffset="52674.0128">17711 7268,'0'0,"0"74,-25 1,25-1,0-49,0 0,0-1,0-24,0 25,0 0,0 0,0-25,-25 25,25 24,-25-24,25 25,0-26,0 1,0 0</inkml:trace>
  <inkml:trace contextRef="#ctx0" brushRef="#br0" timeOffset="58897.3688">16347 5457,'-25'25,"0"-25,-25 25,26-1,-26 1,25 25,-49-25,-1-1,-24 26,50-25,-1 0,25-1,0 26,1 25,-26-26,25 1,25-25,0-1,0-24,-25 50,0-50,25 25,0-25,0 74,0 1,0-1,0 25,0 25,0-74,0 49,0-25,0-24,0 0,0 24,-24-49,24 49,-25-49,25 25,0 24,0 25,0-24,0 49,0-75,0 26,0 24,0-49,0-1,0 1,0-25,0 24,0-24,0 50,0-1,0 50,25 25,-25 0,24-25,1 24,-25 1,0-99,0 0,0-26,0 1,0 0,0 0,0 24,0 1,0 24,0-24,0 49,25 50,0-75,-25 1,0-1,0-24,0-1,25 1,-25-25,49 74,-49-49,25 24,25 1,-25 24,-25-50,24 26,26-26,-25 26,0-26,24 1,-24 0,25 49,-1-50,1 26,24 24,-74-49,50 24,-25-24,-1-25,26 74,0-50,24 51,-24-26,24 25,-24-49,24 49,-24-49,-25-26,-1 26,1-25,0 24,0-24,0 0,-1 0,26 0,0 49,-1-49,-24 25,25-1,-26-24,26 49,0-49,-1 50,26-51,-26 26,1 0,-1-26,26 1,-25 50,-26-75,1 49,25-24,-1 25,-49-50,75 49,-26 1,1-25,-25-1,24 1,1 0,0 0,-1 0,-24 0,25-1,-1 1,26 25,-26-25,50-1,-24 1,-1 0,1 0,24 0,-49 24,24-49,-24 25,24-25,0 25,75 0,25-1,-50 1,0-25,-50 25,1 0,-26-25,26 0,-1 0,1 25,24-25,74 0,-24 24,-50 1,75-25,-25 0,-50 25,25-25,-25 0,-49 0,24 0,-24-25,24 0,26-49,-51 49,26-24,-26 24,1 0,24-25,26 1,24-1,-50-24,75 49,-25-49,-25 24,0 0,-24-24,24 49,0-25,0 1,75-50,-25 49,0-24,-1-1,1 1,-49 24,-26-24,-49 24,24 1,-24-51,25 1,-25 0,-1-75,1 100,-25-1,0 26,25-26,-25 1,0 24,0 1,0-50,0 24,0-49,-25-99,0 99,-24-75,49 75,-25 50,25-25,0 24,-25 26,25-26,-25 1,25-25,-24-174,-26 99,25-24,0 74,1 0,24 0,-25 49,25-24,0 25,0-26,0 1,0 0,0 0,-25-50,0 25,0 0,0 25,1 24,-1 26,25-1,-25-24,0-1,25 26,-49-1,49-24,-25-1,-25-24,25 49,1 1,-1-26,0 26,0 24,-24-50,24 51,0-1,25 0,-25 0,0-49,1 24,-26 1,25-1,0-24,-49 24,49 0,-24 1,24 24,0-25,0 26,0-1,1 25,-1-50,25 50,-50-25,50 1,-25-1,0 0,1 25,-1 0,-25-25,25 0,25 25,-49 0,24-24,-99-76,50 75,-50-49,24 24,-48-24,48 49,26 0,-25 25,-1-24,26 24,24 0,1 0,-1-25,1 25,-26-50,1 25,-50 1,-25-26,0 0,-49 26,-50-26,49 25,-24-49,0 74,-1-50,76 50,-51-25,75 1,-49 24,98 0,1 0,-50-25,74 25,-49-25,0 0,-25 25,24 0,-73 0,74 0,-50 0,50 0,24-25,25 25,-24 0,24-24,-49 24,50 0,-26 0,1 0,49 0,0 0,-24 0,49 24,-50-24,25 50,0-50,25 25,-24 0,-1-1,0 1,0 25,0-25,1-1,24-24,-25 0,25 25,0-25,-25 25,0 0,25-25,-25 25,1-25,-1 24,0-24,0 25,-25-25,50 0,-24 25,-1-25,-25 25,25-25,-24 25,24-25,0 0,-24 24,49-24,-50 0,50 0,0 0,-25 0</inkml:trace>
  <inkml:trace contextRef="#ctx0" brushRef="#br0" timeOffset="66833.8227">18455 6375,'-25'25,"25"-1,-25 1,1 0,24-25,-25 25,25 0,0-25,-25 24,25-24,0 25,0 0,0-25,0 25,0-25,0 25,0-25,0 24,0 1,25-25,-25 25,0-25,25 0,-1 25,1-25,0 25,0-25,24 0,-49 0,50 24,-50-24,25 0,-25 0,25 0,-25 0,49 0,-49 0,25 0,-25 0,50 0,-26 0,1 0,0 0,0 0,0 0,0 0,-1 0,1 0,-25 0,50 0,-50 0,25 0,-1 0,1 0,25 0,-50-24,49-1,-49 25,25 0,-25 0,0 0,25-25,0 25,-25-25,25 25,-25-49,0 24,0 0,0 25,0-25,0 25,0-25,0 1,0 24,0-25,0 25,0-50,0 50,-25-25,0 1,25-1,-25 25,25-25,-25 25,1-25,24 0,-50 25,50-24,-25 24,25 0,-49-25,49 25,-25 0,-50 0,26 0,-1 0,25 0,25 0,-25 0,25 0,-24 0,-51 0,26 0,24 0,0 0,-25 0,50 0,-24 0,24 25,-25-25,25 0,-25 24,25-24,0 25,-25 0,25-25,0 25,0-25</inkml:trace>
  <inkml:trace contextRef="#ctx0" brushRef="#br0" timeOffset="73603.2099">4614 17165,'-25'-25,"0"25,25-25,-49-49,49 49,-50-25,50 26,0-1,0 25,0-25,0-49,0 24,0 25,-25-24,1-26,24 50,0 1,0 24,0-25,0-25,0 25,0 1,0-26,0 50,0-25,0 0,0 0,0-24,0-1,24 25,26-49,-50 24,25 26,0-26,-25 25,0 25,0-25,24 1,1 24,-25 0,50-50,-50 50,25-25,24 0,-24 1,0-1,0 25,-1 0,51 0,-50-25,24 0,1 25,24 0,-24 0,0 0,-26 0,26 0,-50 0,25 0,0 0,-1 25,1-25,-25 0,50 25,-50-25,49 25,1-1,-25-24,0 25,24-25,-24 50,0-50,0 0,24 25,-49-1,25-24,-25 25,25 0,0 0,-25 0,24-1,-24 1,25 0,-25 25,25-1,0-24,-25 25,0-26,0 1,0 0,25 0,-25 0,24 0,-24-1,0 1,0 50,0-51,25 51,-25-26,0 26,0-75,0 49,0-49,0 25,0-25,0 25,0 0,0 24,-25-49,25 25,0 0,-24 0,-1 0,25-1,0-24,-25 0,25 25,-25-25,0 25,25-25,-24 0,24 25,-50 0,50-25,-25 0,0 24,1-24,-1 25,0 0,0-25,25 0,-25 0,-74 0,50 0,-1 0,25 0,0 0,1 0,-1 0,25 0,-25 0,-25 0,50 0,-49-25,24 0,-25 1,-24 24,49 0,0 0,0 0,25 0,-24 0,-1 0,-25 0,25 0,1 0,-1 0,-25 0,25 0,1 0,-26 0,50 0</inkml:trace>
  <inkml:trace contextRef="#ctx0" brushRef="#br0" timeOffset="87353.9964">6053 16694,'24'0,"1"-25,0 0,25 25,-25-25,-1 0,1 25,0 0,49-24,-49-1,50 0,49 0,-75-24,1 24,24 0,-49 25,25-50,-1 50,1 0,-1 0,1 0,24 0,-49 0,50-25,-26 25,1 0,0 0,-1 0,-24-24,0 24,-25 0,25 0,-25 0,74 0,-49 0,24 0,26 0,-26 0,1 0,-25 0,24 0,-49 0,0 0,50 49,-50-24,50 0,-26 0,26 49,-25-49,0 0,-1 24,-24-24,50 25,-25-25,-25-1,0 26,25-25,0 24,-1 1,1-25,0 24,-25-49,25 50,-25-25,0-25,25 49,-25-49,24 50,-24-50,0 50,0-26,0 1,25 0,0 25,-25-26,0 1,0-25,0 25,0-25,25 0</inkml:trace>
  <inkml:trace contextRef="#ctx0" brushRef="#br0" timeOffset="88705.0737">8236 17239,'0'0,"0"0,24 0,1 0,-25 25,25 0,0-25,0 25,-25-25,24 0,-24 0,25 0,-25 0,0 24,25 1,0 0,0 0,-25-25,24 25,-24-50,0 25,0-25,0 25,0-25,25 25,-25 0,0-25,0 1,0 24,0-25,0 0,0 0,0 0,0 1,0-1,0 25,0-25,25 25,-25 0,0-25,0 0,0 25</inkml:trace>
  <inkml:trace contextRef="#ctx0" brushRef="#br0" timeOffset="92089.2672">16371 7268,'0'25,"0"-1,0 1,0-25,0 25,0 25,0-26,0 1,0-25,0 25,0-25,0 25,0 24,0-24,0-25,0 25,0 0,0 0,0-25,0 49,0-24,0 0,0 0,0-25,0 24,0-24,0 75,0-50,0-1,0-24</inkml:trace>
  <inkml:trace contextRef="#ctx0" brushRef="#br0" timeOffset="96913.5432">18207 14312,'-25'0,"0"0,-24 25,-1-25,1 0,24 25,-25 25,25-50,-24 24,24 1,-25 25,-24-1,24 51,-24-76,-25 51,99-50,-25-1,0 1,0 0,0 25,25-26,-24 26,-1 0,0-1,25 1,0-50,0 49,-25 75,25 1,0-76,0 26,0-51,0 1,0 25,25-1,-25-24,25 50,-25-75,49 49,-49 1,25-25,25 24,-50 1,25-50,-25 49,49-24,-24 0,0 49,24-49,-49 25,50-1,-25-24,0 25,0-25,-1 0,26-1,-25 1,49 0,-24 25,-1-26,26 1,-26 0,26 25,-26-50,1 0,0 24,-26-24,26 25,0-25,-26 0,26 0,24 0,-49 0,25 0,24 0,-24 0,0 0,-1 0,1 0,-1 0,26 0,-1-25,1 1,-26 24,1-25,24 0,1 0,-26 0,1 1,-1-1,1 0,24-25,-24 26,25-1,-26-25,1 25,24-24,1 24,-51 0,51 0,-26-49,-24 49,25-49,-1-1,-24 50,25-49,-25 49,-1 0,26-24,-25-1,24 25,-24 1,25-26,-50 25,49-24,-24 24,0-25,-25 25,25-24,-25-1,0 0,0 26,0-1,0-25,0 25,0-49,0-25,-25 0,0 49,0-24,25 24,-24 0,24 1,-25 24,25 0,-25 0,0-24,25 24,-25 0,25 0,-24 25,-1 0,25-24,-25-1,-25 25,50 0,-49-25,24 25,0-25,-24 0,49 0,-50 1,0-1,26 25,-26-50,25 25,-24 25,-1-24,0-1,-24 25,24 0,-24 0,-1 0,26 0,-1 0,1 0,24 0,-25 0,25 0,1 0,-26 0,25 0,-24 0,24 0,0 0,-25 0,26 0,-26 0,-24 0,49 0,-25 0,-24 0,-1 0,1 0,-1 0,26 25,-1-25,1 24,-26-24,26 0,-1 0,0 0,26 0,-1 0,0 0,25 0,-25 25,-24-25,24 25,-50 0,26-25,-26 25,51-25,-1 0,25 24,-25-24</inkml:trace>
  <inkml:trace contextRef="#ctx0" brushRef="#br0" timeOffset="100961.7747">11311 18058,'0'0,"0"0,75 0,-26 0,1 0,0 0,24 0,-24 0,-26 25,26-25,-50 0,25 0,-25 0,25 0,-25 0,24 0,1 0,0 0,0 0,0 0,49 0,-74 24,50-24,-1 0,-24 0,0 0,0 0,-1 0,1 0,-25 0,25 0,0 0,0 0,-1 0,1 0,0 0,25 0,-26 0,1 0,-25 0,25 0,0 0,0 0,0 0,-1 0,26 0,0 0,-26 25,1-25,25 0,-50 0,49 0,1 0,-50 0,50 0,-1 0,-24 0,49 0,1 0,-26 0,1 0,24 25,-24-25,24 0,-24 25,0-25,-1 0,-24 0,25 0,-1 25,-24-25,0 0,25 0,-26 24,1-24,25 0,-1 25,-24-25,25 0,-25 0,24 0,-24 0,0 0,49 0,-49 0,0 0,24 0,26 0,-26 0,-49 0,50 0,0 0,-25 0,24 0,-49 0,25 0,0 0,0 25,24-25,-24 25,0-25,24 0,1 0,-25 0,0 0,-1 0,1 0,0 0,25 0,-26 0,1 0,0 0,0 0,0 0,-1 0,1 0,-25 0,25 0,0 0,0 0,-1 0,-24 0,50 0,-50 0,25 0,-25 0</inkml:trace>
  <inkml:trace contextRef="#ctx0" brushRef="#br0" timeOffset="130465.4622">11113 17388,'0'0,"-25"0,0 25,0-25,1 25,24-25,-25 0,25 24,-25-24,0 0,25 25,-25-25,25 25,-24 0,-1-25,25 0,-25 25,25 0,-50-1,26 26,-1-50,25 50,-25-26,-25 26,50-50,-24 25,24 0,0-1,-25-24,25 25,0 0,0 0,0 24,-25-49,25 50,0-50,0 25,0 24,0-49,0 50,0-50,0 25,0 0,0-1,25-24,-25 25,49 0,-24 25,124 24,-99-24,-1-26,-24-24,0 0,0 25,-25-25,0 0,24 25,51-25,-75 25,49-25,-24 0,25 25,-25-25,-1 25,1-25,0 0,0 0,0 0,24 0,26 24,-26-24,51 0,-100 0,24 0,1 0,0 0,0 0,24 0,26 0,-26 0,1 0,0 0,-1 0,50 0,1 0,-51 0,1 0,-1 0,1 0,25 0,-1 0,-24 0,-26-24,26 24,0 0,-26 0,26 0,0 0,24 0,-24 0,-1 0,26-25,-26 25,1 0,-1-25,-24 25,25 0,-25 0,24-25,-24 25,25 0,-1 0,-24-25,50 0,-51 25,1 0,25-24,-25 24,-1 0,26-25,-25 25,124-25,-75 25,25-25,-24 25,-1 0,-49 0,24-25,-24 25,-25-24,50 24,-50 0,50 0,-26 0,1 0,0 0,0 0,0 0,-25 0,24 0,26 0,-50 0,50 0,-26 0,-24 0,50 0,0 0,-50 0,49 0,-24 0,0 0,0 0,49 0,-24 0,-1 0,1-25,24 0,1 0,-51 25,1 0,0 0,0-25,-25 25,25-24,-25 24,49 0,-49-25,25 0,0 25,0-25,24-24,-24 24,0-25,-25 50,25-49,-25 24,0 0,0-25,0 26,0-26,0 25,0-24,0 24,0 0,0 0,-25 25,25-49,0 24,0 0,-25-25,0 25,25 1,-24-1,-1 0,25 25,-25 0,25 0,-50-25,25 25,1-25,-51 25,26-24,-51-26,1 25,25 25,-1-49,26 49,-26-25,1 0,-25 25,24 0,26 0,-1-25,1 25,-26 0,25-25,26 25,-26 0,0 0,-24 0,-50 0,74 0,-24 0,24 0,1 0,-26 0,26 0,-1 0,25 0,-24-24,-1 24,-49 0,49 0,-24 0,24 0,1 0,-1 0,-24 0,49 0,0 0,-25 0,26 0,-26 0,0 0,1 0,-26 0,26 0,-1 0,-74 0,50 0,24 0,-74 0,74 0,-74 0,75 0,-1 0,-24 24,24-24,1 0,-1 0,-24 25,-1-25,26 25,-1 0,25-25,0 0,25 0,-24 0,-1 0,0 0,25 0,-50 0,50 25,-49-25,49 24,-25-24,25 25,0-25,-25 25,0-25,0 25,25-25,-24 0,-1 0,0 25,25-1,-50-24,26 25,-1-25,25 25,-25-25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10:32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12353 13097</inkml:trace>
  <inkml:trace contextRef="#ctx0" brushRef="#br0" timeOffset="351.0201">12353 13419</inkml:trace>
  <inkml:trace contextRef="#ctx0" brushRef="#br0" timeOffset="679.0389">12353 13618</inkml:trace>
  <inkml:trace contextRef="#ctx0" brushRef="#br0" timeOffset="1367.0782">14313 13345</inkml:trace>
  <inkml:trace contextRef="#ctx0" brushRef="#br0" timeOffset="1903.1089">14238 13692</inkml:trace>
  <inkml:trace contextRef="#ctx0" brushRef="#br0" timeOffset="2391.1368">14337 14089</inkml:trace>
  <inkml:trace contextRef="#ctx0" brushRef="#br0" timeOffset="2911.1665">16694 13767</inkml:trace>
  <inkml:trace contextRef="#ctx0" brushRef="#br0" timeOffset="3223.1844">16744 14089</inkml:trace>
  <inkml:trace contextRef="#ctx0" brushRef="#br0" timeOffset="3519.2013">16768 14436</inkml:trace>
  <inkml:trace contextRef="#ctx0" brushRef="#br0" timeOffset="4215.2411">19943 13791</inkml:trace>
  <inkml:trace contextRef="#ctx0" brushRef="#br0" timeOffset="4543.2599">19993 14287</inkml:trace>
  <inkml:trace contextRef="#ctx0" brushRef="#br0" timeOffset="4872.2787">20018 14808</inkml:trace>
  <inkml:trace contextRef="#ctx0" brushRef="#br0" timeOffset="34278.9607">1910 8607,'0'0,"0"0,50 0,-25 0,0 0,-1 0,1 0,0 0,0 0,0 0,-1 0,26 0,0 0,-1 0,-24 0,25 0,-50 0,24 0,1 0,0 0,0 0,0 0,-25 0,24 0,1 0,0 0,49 0,-74-25,25 25,0 0,0 0,-25 0</inkml:trace>
  <inkml:trace contextRef="#ctx0" brushRef="#br0" timeOffset="59735.4167">9004 5184,'0'0,"0"25,0 49,25 1,-25 49,0-25,25-25,-25 26,0-51,0 1,0-25,0 0,0-25,0 24,0-24,0 25,0 0,0 0,0-25,0 25,0-1,0 1,0 0,0 0,0-25,0 25</inkml:trace>
  <inkml:trace contextRef="#ctx0" brushRef="#br0" timeOffset="60750.4747">8955 5234,'0'0,"49"74,1-24,-25-1,24 1,-24 24,25-24,-50 0,49-1,1 26,-50-51,25 26,-25-25,25 25,-25-50,25 24,24 1,-24 0,0 49,-25-74,49 50,1 0,-50-26,25 1,-25-25,0 0,0 0,0 0,0-25,0 1,0-26,0 25,0-24,0-51,0 26,25-1,-25 1,24-50,-24 74,25 1,-25 24,0-25,0 50,0-24,25-1,0 25,-25-25,0 25,0-50,0 50,0-24,0 24,0-25</inkml:trace>
  <inkml:trace contextRef="#ctx0" brushRef="#br0" timeOffset="61414.5127">9897 5333,'0'0,"0"25,25 49,-25-49,25 74,-25 0,0 25,0 25,0-74,0 49,0-25,0-49,0-1,0 26,0-51,0-24,0 0</inkml:trace>
  <inkml:trace contextRef="#ctx0" brushRef="#br0" timeOffset="62206.558">9972 5482,'25'-25,"-25"25,24 0,-24 0,25 0,25 0,-1 0,-24 0,25 0,-50 0,25 0,-25 0,0 25,24-25,1 49,-25-24,0 0,25-25,-25 50,0-50,0 24,0 1,0 0,0 25,0-50,-25 24,25 1,-25-25,25 25,0-25,-24 0,-51 0,26 0,24 0,-25 0,25 0,1 0,-1 0,25 0</inkml:trace>
  <inkml:trace contextRef="#ctx0" brushRef="#br0" timeOffset="62822.5933">10741 5631,'0'0,"49"0,26 0,-1 0,-24 0,24 0,-49 0,49 0,-49 0,50 0,-26 24,1-24,-25 0,-25 0</inkml:trace>
  <inkml:trace contextRef="#ctx0" brushRef="#br0" timeOffset="63494.6317">12279 5531,'-25'0,"25"0,-50-24,25 24,1 0,-26-25,25 25,-24 0,24 0,0 0,0 0,0 0,1 25,-26 24,50-24,0-25,-25 0,25 25,0-25,0 25,0-1,0 1,0 50,0-51,0 1,25 0,25 0,-1-25,-24 0,0 0,24 0,1 0,-25 0,24 0,1 0,-50 0,50-25,-50 25,24 0</inkml:trace>
  <inkml:trace contextRef="#ctx0" brushRef="#br0" timeOffset="64287.6771">12601 5705,'0'0,"0"25,0-25,0 25,0-25,0 49,0-49,0 25,0 0,0 0,0-25,0 25,25-25,0 0,0 0,-1 0,1 0,25 0,-25-25,-1 0,26 25,-50 0,0-25,0 0,0 0,0-24,0 49,0-50,-25 1,0 49,1 0,24 0,-25-25,25 25,-25 0,25 0,0 0,-25 0,25 25,0-1,0-24,0 25,0-25,0 25</inkml:trace>
  <inkml:trace contextRef="#ctx0" brushRef="#br0" timeOffset="65478.7452">13246 5655,'0'0,"0"0,0 25,0-25,0 25,0-25,0 25,0 24,0-24,0 25,0-25,0 0,0-1,0-24,0 0,0 0,0-74,0 49,25 0,0-24,-25 49,0-50,49 50,-49-25,0 0,0 25,25 0,0 0,0 0,-25 25,0-25,24 25,-24-25,0 25,25 0,0 24,-25-24,0 0,0-25,0 25,25-25,0 0,-25-50,49 25,-24-24,0 49,0-50,0 50,-25 0,24 0,-24 0,50 0,-50 25,50-25,-50 25,24-25,1 49,0-49,-25 25,25 0,-25 0,25 0,-1-1,-24-24</inkml:trace>
  <inkml:trace contextRef="#ctx0" brushRef="#br0" timeOffset="65982.774">14139 5705,'0'0,"0"25,25 24,-25 1,25 25,-25-26,0 1,0 24,0 1,0-26,0 1,0-1,0 1,0 24,0-74,0 25,0-25,0-25</inkml:trace>
  <inkml:trace contextRef="#ctx0" brushRef="#br0" timeOffset="66566.8074">14213 5680,'0'0,"0"-25,0 25,50 0,-50 0,25 25,0 0,-1 0,-24-25,0 25,0-25,0 24,0-24,0 25,0 0,0 0,-24 0,-1-25,25 25,-25-25,25 0,-50 0,50 0,-24 0,24 0,-25 0,0 0</inkml:trace>
  <inkml:trace contextRef="#ctx0" brushRef="#br0" timeOffset="67086.8372">14536 5432,'25'25,"-25"25,0-26,0 26,0 49,0-74,0 25,0-26,0 1,0 0,0 25,25-25,-25-1,24-24,-24 0,75 0</inkml:trace>
  <inkml:trace contextRef="#ctx0" brushRef="#br0" timeOffset="67790.8774">14958 5804,'0'0,"0"25,49 0,-49 0,25 0,-25-25,50 0,-50 0,24 0,-24 0,50-50,-50 25,0-25,0 50,0-24,0 24,0-25,0 0,0 25,-25 0,0 0,25 0,-24 0,24 0,-50 0,25 25,0-25,25 0,-24 49,24-49,0 50,0 25,0-75,0 24,0-24,0 50,24-50,-24 50,25-50,0 49,0-49,0 25,-1-25,26 0,-25 0,0 0,24-25,-49-24,50 24,-50-25</inkml:trace>
  <inkml:trace contextRef="#ctx0" brushRef="#br0" timeOffset="68302.9067">15578 5606,'0'0,"0"25,-25 24,0-24,0 25,25 24,0-24,0-1,0 1,0 0,0-26,0 1,0-25,0 0,25 0,0 0,0 0,-1 0,1 0,-25 0,25 0,0 0,-25 0,0 0</inkml:trace>
  <inkml:trace contextRef="#ctx0" brushRef="#br0" timeOffset="68654.9269">15478 5779,'0'0,"0"25,0-25,25 0,0 25,0-25,24 0,-24 0,0 0,25 0,-50 0,25 0,-25 0</inkml:trace>
  <inkml:trace contextRef="#ctx0" brushRef="#br0" timeOffset="69862.9959">15925 5854,'0'25,"0"-25,0 0,25 0,-25 25,25-25,24 24,-49-24,25 0,0 0,-25 0,25-24,-25 24,24-25,-24 25,25-25,-25 0,25 25,-25-25,0 25,0-25,0 25,0-24,-25 24,0 0,25 0,-24 0,-1 0,0 0,25 0,-50 0,26 0,-1 0,25 0,-25 0,25 24,-25-24,0 25,25 0,0 0,0-25,0 25,0 0,0-1,0-24,0 25,0 0,0 0,0 0,0-1,25 1,0 0,0 0,-25 0,25-25,-1 24,-24-24,50 25,-25-25,-25 0,49 0,-49 0,25 0,0 0,0 0,-25-25,0 25,25-24</inkml:trace>
  <inkml:trace contextRef="#ctx0" brushRef="#br0" timeOffset="70183.0143">16768 6028</inkml:trace>
  <inkml:trace contextRef="#ctx0" brushRef="#br0" timeOffset="137982.8922">9104 6400,'0'0,"0"0,24 0,1 0,0 0,74 0,-49 0,24 0,1 0,-26 0,1 0,0 0,-26 0,1 0,0 0,-25 0,50 0,-50 0,24 0,-24 0,25 0,0 0,0 0,-25 0,25 0,-25 0,49 0,-24 0,0 0,-25 0,25 0,24 0,-24 0,0 0,0 0,24 0,-24 0,25 0,-1 0,26 0,-26 0,51 0,-51 0,26 24,-1-24,-24 0,-1 0,1 0,-25 0,-1 0,1 0,25 0,-50 0,25 0,-25 0,49 0,-24 0,0 0,24 0,-49 0,25 0,50 0,-26 0,26 0,-1 0,25 0,-49 0,74 25,-25-25,-24 25,24-25,-50 0,26 25,49 0,-25-1,-25-24,75 0,174 50,-125-25,-99-25,25 0,-74 0,0 0,-50 0,49 0,-49 0,25 0,0 0,0 0,24 0,-24 0,-25 0,25 0,0 25,0-25,-25 0,24 0,1 0,-25 0,25 0,0 0,0 0,24 0,-49 0,50 0,-25 0,49 0,-49 0,0 0,24 0,-24 0,25 0,-1 0,1 0,-1 0,1 0,-25-25,49 25,-74 0,25 0,25 0,-25 0,-1 0,51 0,-50 0,24 0,26 0,-26 0,26 0,-26 0,1 0,-25 0,-1 0,51 0,-50 0,24 0,-24 0,49 0,-24-25,0 25,-1 0,26-25,-75 25,49 0,-24 0,25-25,-25 25,-1 0,26 0,-50 0,50-24,-50 24,24 0,1-25,25 0,-1 0,-24 25,25-49,-1 49,-24-25,25 0,-50 25,25 0,-25 0,24 0,1 0,-25-25,25 0,-25 25,25-24,0 24,-25-25,0 0,24 25,-24-25,25 25,-25-25,25 1,0-1,0 25,-25-25,24 25,-24-25,50-24,-50 24,0 0,0-25,0 50,0-24,0-1,0 0,0 25,0-25,0 0,0 0,-25 1,25-1,-25 0,1 0,24 25,0-25,-25 25,25 0,0-24,-25-1,0 25,25 0,-25-25,25 25,-24 0,24 0,-25 0,0 0,0-25,0 25,-24-25,24 25,-25 0,26 0,-26-24,25-1,-24 25,49 0,-50 0,0-25,26 0,-1 25,-25 0,1-25,-1 25,0-24,1-1,-1 25,0 0,1-25,-26 0,51 25,-1 0,-50-25,51 25,-76-24,-24-26,25 25,-50-24,1 24,48 0,-24 0,-25 0,50 25,0-24,-25 24,50 0,-1-25,26 0,24 25,-25 0,50 0,-49 0,24 0,0 0,0 0,0 0,-24-25,-150-24,26-26,24 50,25 0,-50 1,25-1,0 25,-24-25,123 25,-74 0,25 0,25 0,-75 0,74 0,-24 0,0 0,24 0,-24 0,25 0,-1 0,26 0,-26 0,26 0,-1 0,-24 0,-1 0,1 0,-50 0,25 0,24 0,-49 0,50 0,-25 0,24 0,1 0,-25 25,24-25,26 0,49 25,-50-25,25 0,-49 0,24 24,25-24,-24 25,24-25,-25 25,1-25,-1 25,0 0,1-25,-26 25,-49-25,75 24,-26 1,1 0,24-25,50 25,-49 0,49-25,-25 0,25 24,0-24,0 25,-25 0,25 0,-25-25,25 25,0-1,0 26,0-50,-24 50,-1-26,25 1,-25 25,0-25,25-1,0-24,0 25,0-25,0 50,0 24,0-24,0-25,0 24,0-24,0-25,0 25,0 0,0-25,0 24,0 1,0 0,0 0,0-25,0 50,0-50,0 0,0 24,0-24,0 25,25 0,0-25,-25 25,0-25,25 49,-25-49,0 25,24-25,1 25,-25 0,0-25,25 25,-25-25,25 24,0 1,-25 0,0-25,0 0,0 25,24-25,-24 25,0-1,25-24,-25 25,25-25,0 50,-25-50,25 25,-25-25,24 24,1 1,-25-25,25 25,-25-25,25 25,0-25,-25 0,24 0,-24 25,25-1,-25-24,50 0,-25 0,-1 0,1 0,-25 0,25 0,0 0,0 0,-25 0,24 0,1 0,-25 0,25 0,-25-24</inkml:trace>
  <inkml:trace contextRef="#ctx0" brushRef="#br0" timeOffset="145343.3132">16942 5755,'0'49,"0"-49,25 25,0-25,-1 50,-24-50,25 49,-25-49,25 25,-25-25,25 50,-25-50,25 49,-25-49,0 25,24-25,1 0,25-25,-50 1,49-1,-24-25,25 1,-25-1,24 0,-49 1,50 24,-50 0,49-25,-24 26,0-1,0-25,-25 25,25 1,-1-51,-24 75,0-25</inkml:trace>
  <inkml:trace contextRef="#ctx0" brushRef="#br0" timeOffset="171390.803">9302 8012,'0'0,"0"25,50 99,-1 49,-24-49,0-49,0 24,-25-25,0-24,0-25,0 24,0 1,0 0,0-50,0 24,0 1,0 50,0-1,25 1,-25 49,0-25,0-50,0 1,0-25,0 0,0-25,0-25,0 0</inkml:trace>
  <inkml:trace contextRef="#ctx0" brushRef="#br0" timeOffset="174351.9724">9377 8012,'24'0,"1"0,0-25,0 25,-25 0,49-25,1 0,-50 25,50-24,-50 24,49 0,1 0,-1 0,1 0,0 0,-1 0,26 0,-26 0,26 0,-1 0,-24 0,24 0,-24 0,-1 0,75 0,100 0,-76 0,26 0,-75 0,25 0,-49-25,74 25,-50-25,-25 25,-24 0,24 0,-49 0,25 0,-26 0,26 0,-25 0,0 0,-25 0,24 0,1 0,50-25,24 25,0-25,-49 25,49-24,-49 24,24 0,0 0,-24 0,-50 0,25 0,-25 0,0 0,0 24,0 26,0 49,0-74,0 0,0 0,0-25,0 25,0-1,0 1,0-25,0 75,0-1,25 50,-25-74,0 24,0 0,0-24,24 0,-24-26,0-24,0 50,0-50,0 25,0 49,0-74,0 50,0-1,0 26,0-50,0 0,0-1,0 1,0 0,0 25,0-1,0 1,0-1,0 1,0 0,0-1,0-49,0 0,0 0,-24 0,-1 0,0 0,25-25,-50 25,1-24,24-1,0 25,-49 0,49 0,-25 0,-24 0,24 0,-24-25,24 25,1-25,-1 25,-24 0,24 0,0 0,-98 0,24 0,24 25,1-25,25 0,-26 0,51 0,-26 0,1 0,24 0,-24 0,24 0,-24 0,0 0,-1 0,1 0,-25 0,49 0,0 0,1 0,24 0,0 0,0 0,0 25,25-25,-24 0,24 25,-50-25,50 0,-25 0,-24 0,49 24,-25-24,25 0,-25 0,0 0,0 0,1 0,-1 0,0 0,0 0,25 0,-25 0,1 0,24 0,-25 0,0 0,-25 50,1-50,24 25,-49-25,49 25,25-25,-25 0,0 0,25 0</inkml:trace>
  <inkml:trace contextRef="#ctx0" brushRef="#br0" timeOffset="176582.0999">10964 7962,'0'0,"0"0,0 25,0 0,0 0,0-25,0 25,0-1,0-24,0 25,0 0,0 0,25-25,-25 25,0-1,0 1,0 0,0-25,0 50,0-50,0 24,0-24,0 25,0 0,0 0,0 0,0-1,0 1,0 25,25-25,-25-1,0 1,0 0,0-25,0 50,0-26,0 1,0 25,0-25,0-25,0 24,0 1,0 0,0-25,0 50,0-50,0 24,0 26,0-50,0 25,0 0,0-25,0 25,24 24,-24-24,0 0,0 24,0-49,0 25,0-25,0 25,0 25,0-26,0 26,0-25,0 0,0-25,0-25,0 25,0-25</inkml:trace>
  <inkml:trace contextRef="#ctx0" brushRef="#br0" timeOffset="178430.2056">8632 8756,'0'0,"25"0,0 25,-25 49,0-24,0 24,0-49,0 25,0-25,0-1,0 1,0-25,0-25,0 1,0-1,0 25,0-25,0 25,0-25,0 0,0 25,0-25,0 25,0-24,0 24,0-25,0 0,25 25,-25 0,0-25,25 25,-25-25,0 1,24 24,1 0,-25-25,25 25,-25 0,25 0,0 0,24 49,-49-24,0 0,0 0,0-25,0 25,0-25,0 24,0 1,0-25,25 0,0 25,-25-25,0 0,25 0,-25 0,24 0,-24 0,50 0,-50 0,25 0,-25 0</inkml:trace>
  <inkml:trace contextRef="#ctx0" brushRef="#br0" timeOffset="180190.3063">11014 7541,'0'0,"0"74,0-49,0 0,0 49,24-49,-24 49,0-49,0 0,0-25,0 49,0-49,0 25,0-25,0 0,0-25,0 1,0-1,0 0,0-25,0 26,0-1,0 0,0 0,0 0,0 1,0 24,25-25,-25 0,25 25,-25 0,0-25,25 25,0 0,24 0,-49 0,25 0,-25 0,25 0,0 0,-25 25,0 0,24-25,-24 25,0 24,0-24,0 0,25-25,-25 25,0-1,25-24,-25 25,0 0,0 0,0-25,0 0,0-25,0 0,0 0,0-24,25-1,-25 1,0-1,0 25,25 25,-25 0,25 0,-25 0,0 0,0 0,24 0,-24 25,25 0,-25 0,0 49,25-24,0-1,-25-24,0-25,0 25,25-25,-1 0,1 0,-25-25</inkml:trace>
  <inkml:trace contextRef="#ctx0" brushRef="#br0" timeOffset="181422.3768">8632 9277,'0'0,"0"0,75 0,-75 0,49 0,-24 0,0 0,25 0,-1 0,-24 0,0 0,-25 0,25 0,-25-25,0 0</inkml:trace>
  <inkml:trace contextRef="#ctx0" brushRef="#br0" timeOffset="183918.5196">9377 8086,'0'0,"0"25,0-25,0 25,0 25,0-50,0 24,0-24,0 50,0-50,0 50,0-50,0 24,0-24,0 50,0-25,0 24,0 1,0 49,24-24,-24-26,0-24,0 0,25 24,-25 26,0-50,25 24,-25-24,0 0,0 25,0-1,0-24,0 25,0-1,0-49,0 50,0-25,0-25,0 49,0-24,0 0,25 24,-25-24,25 0,-25 0,0 0,0-25,0 24,24-24,-24 25,25-25,-25 0,0 25,25-25,25 0,-26-25,1 0,0 25,0-24,24-1,-24 25,25-25,24 25,-24 0,-50 0,49 0,26 0,-50 0,-1 0,26 0,-50 0,50 0,-26 0,1 0,0 0,25 0,74 0,-50 0,50 25,-49-25,-26 25,1-25,-25 0,-1 0,-24 0,25 0,-25 0,0-25,0 0,0 0,0 0,0 1,0-1,0-25,0 25,0 1,0-26,0 25,25 0,-25-49,0 49,0 0,0 1,0 24,0-25,0 0,0 0,0-25,0-49,0 74,0 1,0-26,0 25,0 0,0 1,0-1,0 0,0-25,0-24,0 49,0-24,0-26,0 75,0-25,0-49,0 49,0 0,0-24,0-1,0 1,0 24,0 0,0 0,-25 25,0 0,1 0,-1 0,-50 0,26 0,-1 25,1-25,-26 25,50-25,-24 25,-1-25,50 0,-25 0,25 0,-24 0,-51 0,25 0,-24 0,0 0,-1 0,50 0,-24 0,-26 0,75 0,-24 0,-1 0,0 0,25 0,-25 0,25 0,-25 0,1 0,-1 0,-74 0,49 0,0 0,1 0,24 0,25 0</inkml:trace>
  <inkml:trace contextRef="#ctx0" brushRef="#br0" timeOffset="185902.633">6077 6921,'0'0,"0"0,75 0,-50 0,49 0,-24 0,-1 0,-24 0,0 0,-25 0,25 0,0 0,24 0,-24 0,0 0,0 0,24 0,1 0,-25 0,24 0,-24 0,0 0,0 0,-1 0,1 0,0 0,0 0,0 0,49 0,-49 0,24 0,-24 0,25 0,0 0,-1 0,1 0,-1 0,26 0,-26 0,26 0,-1 0,-24 0,-1 0,1 0,-50 0,50 0,-26 0,-24 0,25 0,0 0,-25 0,25 0,24 0,1 0,-25 0,24 0,-24 0,0 0,-25 0,25 0,-25 0,25 0,-25 0</inkml:trace>
  <inkml:trace contextRef="#ctx0" brushRef="#br0" timeOffset="187687.7351">7715 11212,'0'0,"24"0,-24 0,0-25,50 25,-25 0,24-25,1 25,0 0,-1 0,1 0,-25 0,-25 0,24 0,1 0,0 0,50-25,-75 25,74 0,-24 0,-1 0,1 0,-50 0,25 0,-25 0,24 0,1 0,0 0,-25 0,50 0,-50 0,24 0,1 0,0 0,-25 0,25 0,0 0,-1 0,-24 0,50 0,-50 0,50 0,-26 0,-24 0,50 0,-25 0,-25 0,49 0,-24 0,25 0,-25 0,-1 0,1 0,0 0,-25 0,25 0,-25 0,25 0,-1 0,1 0,-25 0,25 0,0 0,-25 0</inkml:trace>
  <inkml:trace contextRef="#ctx0" brushRef="#br0" timeOffset="188518.7827">5730 9699,'0'24,"0"26,0 24,0-24,0 49,0-49,0 24,0 1,0-26,0-24,0 0,0-25</inkml:trace>
  <inkml:trace contextRef="#ctx0" brushRef="#br0" timeOffset="189358.8307">5953 10071,'25'-50,"-25"50,25 0,0-25,-25 25,25 0,-1-25,1 1,25 24,-25 0,0 0,-25 0,24 0,-24 24,25 26,0-50,-25 50,0-50,25 25,0-1,-25 1,24 0,-24-25,25 0,0 0,0 0,0 0,-1 0,26-25,-50 25,50-25,-26 1,1-1,0 25,-25 0,25 0,-25-25</inkml:trace>
  <inkml:trace contextRef="#ctx0" brushRef="#br0" timeOffset="190646.9044">6921 9872,'0'0,"0"0,0 25,0-25,0 25,0 0,0 49,0-49,0 25,0-26,25 1,-25-25,0-25,0-24,0 24,0 0,24 25,-24-25,0 25,0-25,0 25,25 0,-25 0,25 0,-25-24,0 24,0 0,25 0,-25-25,25 25,-25-25,24 0,-24 25,25 0,0 0,-25 0,25 0,-25 0,25 0,-25 0,25 0,-1 0,-24 25,25-25,-25 25,0-25,0 25,25-25,-25 0,0 24,0 1,0-25,0 25,0-25,0 25,0 0,25-25,-25 25,0-25,25 24,-25-24,24 25,-24-25,25 0,0 0,-25 0,25 0,-25 0,25 0,-25 0,0-25</inkml:trace>
  <inkml:trace contextRef="#ctx0" brushRef="#br0" timeOffset="199238.3958">9377 7987,'0'0,"0"25,0 25,0-1,0 1,0 24,0-24,0-25,0 24,0 1,0-25,0-1,0-24,0 100,0-26,0 0,0-49,0 50,0-26,0-49,0 0,0 75,0-1,0 25,0 50,0-25,0-25,0-24,0-75,0 25,0-25,24 0,51 0,-26 0,-24 0,25 0,-1 0,-24 0,25 0,24 0,-24 0,-1 0,-49 24,50-24,0 0,-1 0,1 0,-25 0,-1 0,26 0,0 0,24 0,-24 0,-1 0,1 0,-25 0,0 0,-1 0,1 0,25 0,-1 0,75 0,-49 0,49 0,-75 0,26 0,-26 0,1 0,24 0,-49 0,25 0,-50 0,25 0,0 25,-1-25,26 0,-50 0,25 0,24 0,-24 0,0 0,25 0,-26 0,1 0,50 0,-26 0,1 0,-25 0,-1 0,1 0,0-25,25 25,-26 0,1 0,0 0,-25 0,50 0,-50 0,24 0,1 0,0 0,0 0,0 0,24 0,-24 0,0-24,24 24,-49 0,25 0,-25 0,50 0,-25 0,0 0,24 0,-24 0,0 0,-25 0,25 0,-25-25,24 25,-24 0,25 0,0 0,-25-25,0 25,25 0,-25 0,0-25,0 25,25-25,-25 1,0-1,0 0,0 0,0-24,0 24,0 0,0 0,0-24,0 24,0 0,0 25,0-25,0 0,0 1,0-1,0 0,0 0,0-25,0 26,0-26,0 0,0 1,0 24,0 0,0 0,0 1,0-1,0 0,0 0,0 0,0 1,0-26,0 25,-25 0,25 1,0 24,0-50,0 50,0-25,0-49,0 49,0 0,0 0,-25 25,25-24,0-1,0 25,0-25,0 0,0 0,0-24,0 24,0 0,0 0,0 25,0-25,0 1,-25-26,0 50,25-25,0 0,-24 1,24 24,0 0,-25 0,0 0,25 0,-25 0,-24 0,49 0,-50 0,50 0,-25 0,0 0,0 0,-24 0,24 0,25 0,-25 0,0 0,1 0,24 0,-25 0,0 0,0 0,0 24,-24-24,24 25,0-25,-24 25,49-25,-50 0,25 0,25 0,-49 0,49 0,-25 0,-25 0,1 0,-1 0,-24 0,-26 0,26 0,-25 0,-1 0,26 0,0 0,-1 0,26 0,-1 0,50 0,-74 0,-26 0,51 0,-1 0,-24 0,-1 0,26 0,-26 0,1 0,24 0,1 0,-1 0,-24 0,49 0,0 0,0 0,-24 0,-26 0,26 0,-26 0,50 0,-24 25,24 0,-49-1,49-24,-25 25,-24 0,24 0,1-25,-1 0,25 0</inkml:trace>
  <inkml:trace contextRef="#ctx0" brushRef="#br0" timeOffset="211959.1234">6946 13568,'0'0,"-25"0,0 0,25 0,-25 0,25 0,0 0,-25 0,1 0,24 25,-25 0,25-25,0 0,-25 0,25 25,0-1,0 1,0 0,0-25,0 25,0 0,0-25,0 24,0 1,0 0,0 25,25-26,0 1,-25 0,0-25,0 25,0 0,24-25,1 0,25 0,24-25,-24 25,24-50,-49 50,0-25,0 25,0 0,-25-24</inkml:trace>
  <inkml:trace contextRef="#ctx0" brushRef="#br0" timeOffset="214231.2533">8335 12005,'0'0,"74"0,1 0,24 0,-25-24,25 24,-24 0,-1 0,-24 0,-50 0,25 0,-1 0,51 0,98 0,26 0,49 0,25 24,24-24,1 0,-75 0,-24 0,-26 0,-98 0,-50 0,-25 0,0 0,-50 0,25 0,0 0,25 0,-24 0,-1 0,25 0,-25 0,0 0,0 0</inkml:trace>
  <inkml:trace contextRef="#ctx0" brushRef="#br0" timeOffset="218006.4693">19596 7739,'50'0,"-26"0,26 0,24 0,-24 0,25 0,-51 0,1 0,25 0,-25 0,-25 0,24 0,1 0,0 0,0 0,0 0,-1-25,1 25,0 0,-25 0,25 0,0 0,24 0,-24 0,0 0,24 0,-49 0,25 0,0 0,0 0,24 0,1 0,-25 0,24 0,26 0,-26 0,26 0,-50 0,0 0,-25 0,24 0,-24 0,25 0,0 0,0 0,49 0,-49 0,0 0,24 0,1 0,-50 0,25 0,0 0,-25 0,24 0,26 0,49 0,-24 0,-51 0,1 0,25 0,-50 0,25 0,24 0,-49 0,50 0,-50 0,25 0</inkml:trace>
  <inkml:trace contextRef="#ctx0" brushRef="#br0" timeOffset="220767.6272">18207 11956,'25'0,"-25"0,25-25,-1 25,1 0,-25 0,25 0,0 0,-25 0,25 0,-25 0,24 0,1 0,-25 0,50 0,-25 0,-1 0,1 0,25 0,-50 0,25 0,24 0,-49 0,25 0,-25 0,50 0,74 0,-25 0,50 0,-25 0,-25 0,-25 0,1 0,-26 0,-24 0,0 0,-25 0,25 0,-25 0,49 0,-24 0,0 0,25 25,-26-25,1 0,25 0,-25 0,0 0,-1 0,1 0,0 0,25 0,-50 0,49 0,1 0,-25 0,-1 0,1 0,-25 0,25 0,0 0,0 0,-1-25,1 25,-25 0,25 0,-25 0,25 0,0 0,-1 0,1 0,0 0,-25 0,25 0,0 0,-1 0,1 0,25 25,24-25,-24 0,-25 0,24 0,1 0,-25 0,0 0,-25 0,24 0,-24 0,-24 0</inkml:trace>
  <inkml:trace contextRef="#ctx0" brushRef="#br0" timeOffset="222934.7512">2158 12700,'25'0,"0"0,0 0,24 0,-24 0,0 0,-25 0,25 0,0 0,-1 0,-24 0,50 0,0 0,-1 0,26 0,-26 0,1 0,-1 0,-24 0,0 0,0 0,0 0,24 0,1 0,0 0,24 0,-24 0,24 0,0 25,1-25,-1 25,-49-25,0 0,0 0,-25 0,49 0,1 0,-50 0,49 0,-49 0,50 0,-50 0,25 0,-25 0,25 0,24 0,1 0,-25 0,24 0,1 0,-50 0,25 0,0 0</inkml:trace>
  <inkml:trace contextRef="#ctx0" brushRef="#br0" timeOffset="226102.9324">19943 8086,'0'0,"25"0,-25 25,0-25,0 25,25-25,-25 25,25 0,-25-25,25 24,-25 1,24 0,-24-25,0 25,25-25,0 0,0 0,0-25,24-25,-24 1,49-75,-49 74,25 0,-25 1,-1 49,1-25,-25 25,25 0,-25 0,25 0,-25 0</inkml:trace>
  <inkml:trace contextRef="#ctx0" brushRef="#br0" timeOffset="230928.2084">5854 11956,'0'25,"0"-1,0 1,0 0,-25 25,25-26,0 1,0-25,-24 25,24-25,0 50,0-1,0-49,0 50,0-50,0 25,0-25,0 25,0 49,0 0,0-49,0 0,24 0,-24-25,0 49,25 1,25-25,-25 0,-25-1,24-24,-24 0,0 0,25 0,0 25,0 0,49-25,-49 25,0 0,25-25,-26 24,1-24,50 25,-75-25,24 0,1 0,0 0,25 0,-1 0,50 0,-24 0,-26 0,-24 0,50 0,-26 0,-24 0,25 0,-50 0,49 25,1 0,-25-25,-1 25,26-25,-25 0,0 0,0 0,24 0,-49 0,50 0,-25 0,24 0,-24 0,0 0,24 0,-24-25,25 25,-25 0,-25 0,49-25,-24 25,0-25,24 25,75-49,-49 49,-1 0,-49-25,0 25,24 0,1 0,0 0,-25-25,24 25,-24-25,25-24,24 24,-74 0,25 25,-25-25,0 25,0 0,25-25,-25 1,24 24,-24-25,50 0,-50 0,0 25,25-25,0 1,-1 24,-24-25,0 0,0 0,0 0,0 1,0-1,0 0,0 0,0-24,0 49,-49-50,49 25,-25 0,0-24,0 49,1-50,-26 50,50-25,-25 0,25 25,-25 0,1 0,-1-24,25 24,-50 0,1-25,-1-25,0 50,1 0,24 0,0-25,-25 25,26 0,-1 0,0 0,25 0,-50 0,26 0,-26 0,0 0,-24 0,49 0,-24 0,-1 0,-24 0,24 0,25 0,0 0,-49 0,49 0,25 0,-49 0,49 0,-25 0,-25 0,0 0,26 0,-26 0,0 25,1-25,-1 25,1-25,-1 0,25 0,-24 0,-1 0,0 0,1 0,-1 0,1 0,-1 0,0 0,1 0,-1 0,-24-25,24 25,25 0,-24 0,-1 0,50 0,-25 0,0 0,1 0,-1 0,25 0,-25 0,0 0,25 0,0 25</inkml:trace>
  <inkml:trace contextRef="#ctx0" brushRef="#br0" timeOffset="248063.1884">2208 11112,'-50'-24,"50"-1,0 0,0 25,0-25,0 25,0-25,0 1,0-1,0 25,0-25,0 0,-24 0,24 25,0-24,0-1,0 25,0-25,0 0,0 0,0 25,0-24,0 24,0-25,0 25,0-50,0 50,0-25,0 1,0-1,24 0,-24 0,0 25,25-25,-25 25,0-24,25-1,-25 25,0-25,25 25,-25-25,25 25,-25-25,0 1,24-26,-24 25,25 0,-25 25,0 0,25-24,-25 24,25-25,-25 0,25 25,-1-25,1 25,25 0,-25 0,74 0,25-25,-75 1,1 24,0-25,24 25,-24 0,-1-25,1 25,49 0,149-50,-49 50,24-25,25-24,-50 24,50 0,-74 0,-25 25,0 0,-50 0,0 0,-49 0,-1 0,1 0,24 0,-24 0,24 0,-49 0,0 0,25 0,-1 0,-49 0,25 0,25 0,-26 25,51 0,-50 0,-1-25,51 0,-26 0,1 25,-25-1,0-24,0 0,-1 0,1 25,25 0,-25-25,-1 25,26 0,-25 0,24 24,-24-49,0 50,49-25,-49-1,25 1,24 0,-49 0,25 0,-26-1,1-24,0 25,0-25,-25 25,25-25,-25 0,49 25,-49-25,25 49,0-49,-25 25,25 0,-25-25,0 25,24-25,-24 25,25-25,-25 24,0 1,0-25,0 25,0-25,0 25,0 0,0-1,0 26,-25 24,-24-24,-1-25,-24 49,-1 1,26-51,-1 1,1 25,24-50,0 0,0 0,0 25,1-25,-26 0,-24 25,24-25,-24 24,-1-24,26 25,-26 0,-24 0,24-25,-49 0,0 0,-24 0,-26 0,75 0,-25 0,-25 0,0 0,25 25,-25-1,0-24,50 0,-74 0,49 0,24 0,-24 0,50 0,24 0,-24 0,24 0,-49 0,25 0,-26 0,1 0,-50 0,0 0,25 0,-49-24,49-1,0 25,49-25,1 25,0 0,-1 0,26 0,24 0,-25 0,50 0,-25 0,25-25,0-24,-24 49,-1-50,25 50,-25 0,25-25,0 25,0-25,0 0</inkml:trace>
  <inkml:trace contextRef="#ctx0" brushRef="#br0" timeOffset="249607.2767">2109 10567,'-50'0,"1"-75,24 51,-25-26,25 50,1-50,-1 50,25-24,-25-1,-25-50,25 26,1-26,-26 26,25-26,-24 50,49 1,0 24,-25-25,25 0,-50-25,25-24,-24 0,24 24,0 0,0 1,1-1,-1 1,0 49,25-25,-25 25,25-50,0 25,-49-49,24 24,25 1,0-26,-25 1,25-1,-25 26,25-1,0 25,0-49,0 0,0-1,0 26,0-1,0 0,0-24,0 24,0 1,0-1,0 25,0-49,0 49,25-24,-25-1,0 25,0 0,25-24,-25 24,25-25,-25 1,0-1,0 0,24 1,-24-1,25-74,-25 75,25-1,-25 25,0 0,0 1,0 24,0-25,0 25,25-25,0 25,-1-50,-24 26,25-26,0 50,0-50,24 1,-49 49,50-25,-50 0,25 0,-25 25,25 0</inkml:trace>
  <inkml:trace contextRef="#ctx0" brushRef="#br0" timeOffset="250646.3362">1489 6772,'0'0,"0"0,24 0,26 0,-25 0,0 0,-1 0,1 0,-25 0,25 0,-25 0,50 0,-50 0,24 0,-24 24,0 1,0 0,0-25,0 25,0-25,0 50,0-50,0 24,0 1,0 25,0-50,0 49,0-24,0 0,0-25,0 25</inkml:trace>
  <inkml:trace contextRef="#ctx0" brushRef="#br0" timeOffset="254334.5471">11882 13370,'0'49,"0"26,0-1,0 25,0 50,0-25,0 25,0-50,0-74,0 25,-25-1,25-24,0-25,0-25</inkml:trace>
  <inkml:trace contextRef="#ctx0" brushRef="#br0" timeOffset="255126.5924">11783 13519,'0'0,"0"24,24 1,1 0,25 49,-25-24,49 24,-74-24,25 49,24-49,-49 24,50-24,-50-25,25 24,0 26,-1-51,1 1,-25 0,25 25,0-1,0-49,-1 25,-24-25,0 25,25-25,-25-25,0-24,0-51,0 26,0 24,0-24,0-1,0-24,0 25,25-25,-25 49,0-24,0 24,0 0,0 26,0-1,0 25</inkml:trace>
  <inkml:trace contextRef="#ctx0" brushRef="#br0" timeOffset="255846.6336">12651 13717,'-25'-25,"25"25,0 25,0 0,0 24,0-24,0 25,0-1,0 26,0 74,0 49,0-99,0 1,0-51,0 26,0-75,0 24,0-24,0 25,0-99,0-1,0-24,0 25</inkml:trace>
  <inkml:trace contextRef="#ctx0" brushRef="#br0" timeOffset="256559.6744">12601 13643,'0'-25,"25"25,-25 0,25 0,0 0,-1 25,1-25,25 24,-25 1,-25 0,24-25,-24 25,25 24,-25-49,25 50,-25-50,0 25,0 0,0-1,0 1,0 25,0-25,0-1,0 26,0-50,0 25,0 0,0-25,-25 0,25 24,-25-24,25 0,-49 0,24 0,0 0,0 0,25-24,-49 24,49 0,0 0,25-25</inkml:trace>
  <inkml:trace contextRef="#ctx0" brushRef="#br0" timeOffset="257374.721">13246 13940,'0'0,"0"0,0 0,25 0,0 0,24 0,1 0,-25 0,-1 0,26 0,-50 0,25 25,-25-25,25 0,0 0,-1 0,-24 0,25 0</inkml:trace>
  <inkml:trace contextRef="#ctx0" brushRef="#br0" timeOffset="258095.7622">14238 13866,'-25'0,"25"0,-24 0,-1 0,25 0,-25 0,0 0,0 0,1 0,24 0,-25 0,0 0,25 0,-25 25,25-1,0-24,0 25,0-25,-25 50,25-25,0-1,0 1,0-25,0 25,25 0,0 0,0-1,-25-24,49 0,-24 0,0 0,-25 0,25 0,0 0,-1-49,-24 49,25-25</inkml:trace>
  <inkml:trace contextRef="#ctx0" brushRef="#br0" timeOffset="258895.808">14412 13915,'0'0,"-25"0,25 25,0 0,0 0,0 0,0-1,0-24,0 25,0-25,0 50,25-25,-25-1,0-24,0 25,0-25,25 25,-25 0,24-25,1 0,0 0,-25 0,25 0,0-50,-25 25,0-24,0 49,0-25,0 25,0-25,0 25,-25 0,0-25,25 25,0 0,-25 0,25 0,-25 0</inkml:trace>
  <inkml:trace contextRef="#ctx0" brushRef="#br0" timeOffset="260399.894">14834 14015,'0'0,"0"24,0 1,24 25,-24-25,0-1,0 1,0 0,25 25,-25-26,0 1,0 0,25-25,-25 0,0 25,0 0,0-25,0 0,0-50,0 0,0 26,25 24,-25-25,25-25,-25 25,24 25,1-49,-25 49,0-25,25 25,-25 0,0 0,25 0,-25 25,0 0,25-1,-25 1,24 0,-24 0,0 0,0-25,0 24,0 1,0 0,0 0,0-25,0 25,0-25,0-25,0 0,25 0,0 0,-25 1,25-26,24 0,-49 26,0 24,25 0,-25 0,25 0,-25 0,25 0,0 0,-25 0,24 0,-24 24,0 1,25 0,-25 0,25 0,-25-1,0 1,0-25,0 25,0 0,0-25,0 0</inkml:trace>
  <inkml:trace contextRef="#ctx0" brushRef="#br0" timeOffset="261022.9297">15627 14089,'0'0,"25"50,-25 24,0-24,0-1,0 26,0-1,0 25,0-24,0-1,-25 25,25-24,0-26,0 1,0-25,0-50,0-49,0-50</inkml:trace>
  <inkml:trace contextRef="#ctx0" brushRef="#br0" timeOffset="261759.9718">15652 14163,'0'0,"25"0,-25 0,25 0,0 0,-25 0,24 0,-24 0,25 0,-25 25,25-25,0 25,-25-25,25 25,-25-25,24 0,1 25,-25-1,0 1,25-25,-25 25,0 0,0-25,-25 25,0-25,25 0,-24 0,24 0,-25 0,0 0,25 0</inkml:trace>
  <inkml:trace contextRef="#ctx0" brushRef="#br0" timeOffset="262431.0102">15999 13816,'0'0,"0"0,0 25,0-25,25 124,-25-74,25-1,-25 50,0-49,0 0,25-1,-25 1,0-25,0 24,0-24,0-25,0 25,25-25</inkml:trace>
  <inkml:trace contextRef="#ctx0" brushRef="#br0" timeOffset="263271.0583">16297 14263,'25'24,"0"-24,-25 25,24-25,-24 0,25 25,0-25,0 25,-25-25,25 0,-1 0,1 0,-25-25,25 0,-25-24,0-1,0 25,0 0,0 1,0 24,0 0,0 0,0 0,-25 0,0 0,25 0,-24 0,24 0,-25 49,0-24,25 0,0-25,0 25,0-1,0 26,25 0,0-25,-1-1,-24-24,25 25,0-25,25 0,-50 0,24 0,51 0,-50-49,0 49</inkml:trace>
  <inkml:trace contextRef="#ctx0" brushRef="#br0" timeOffset="263919.0953">17140 14015,'0'0,"0"-25,-24 25,-1 0,25 0,0 0,0 25,0-25,0 24,0-24,-25 50,25-50,0 25,0 24,-25 1,25 0,0 24,0-24,0-25,0-1,0 26,0-25,0-25,0 25,0-1,0 1,0-25,0 25,50 0,-50-25,49 0,-49 0,50 0,-25 0,-25 0,0-25,0-74,0 24,-25 1,-25-1</inkml:trace>
  <inkml:trace contextRef="#ctx0" brushRef="#br0" timeOffset="264351.12">16917 14213,'0'0,"0"0,0 0,25 0,-25 0,25 0,0 0,-25 0,24 0,1 0,0 0,25 0,-26 0,1 0,50 0,-51 0</inkml:trace>
  <inkml:trace contextRef="#ctx0" brushRef="#br0" timeOffset="265135.1649">17488 14312,'0'25,"0"-25,0 25,0-25,0 25,24 0,1-1,-25 1,0-25,25 0,-25 0,25 0,0 0,-25-25,0-24,0 49,-25-25,25 25,-25 0,0 0,0 0,1 0,-1 0,0 0,25 25,-25-25,25 0,0 25,0-1,0 1,0-25,0 25,0 0,0 0,0-1,0 1,0 0,0 0,0-25,25 0,-25 25,25-25,49 0,-74 0,50 0,-50 0,25 0,-25 0,0 0</inkml:trace>
  <inkml:trace contextRef="#ctx0" brushRef="#br0" timeOffset="292990.7581">13469 8880,'25'0,"0"0,0 25,-25 0,25-1,-1 26,1-25,-25 0,0 0,25 49,0-24,-25-50,0 49,0-49,0 25,0-25,0 25,0 0,25-25,-25 24,49-48,1-26,24-24,-24-1,24 1,-24-1,24 1,-49-1,49 26,-49 24,0 0,-25 0,74-24,1-1,-26-24,1 49,-25 0,0 0,-25 1,25 24</inkml:trace>
  <inkml:trace contextRef="#ctx0" brushRef="#br0" timeOffset="327773.7476">11659 14833,'0'0,"49"0,1 0,24 25,1-25,-26 0,1 0,-50 0,25 0,-25 0,24 0,1 0,-25 0,25 0,-25 0,50 0,-1 0,-24 0,-25 0,50 0,-1 0,1 0,49 0,-24 0,49 25,0-25,24 0,-24 0,25 0,-74 25,-26-25,-24 0,0 0,0 0,-25 0,24 0,1 0,0 0,25 0,-25 0,24 0,-24 0,25 0,-1 0,1 0,49 0,-25 0,1 24,49-24,-25 0,-49 0,49 25,-50-25,-24 0,0 0,0 0,0 0,49 25,-24 0,49 0,-25-25,1 24,24-24,-25 0,-24 0,0 0,-26 0,1 0,0 0,25 0,24 0,25 0,50 25,0 0,-25 0,0 0,-25-25,-49 24,24-24,-24 0,-50 0,25 0,24 0,1 0,-1 0,26 0,24 0,-49 0,24 0,25 0,-99 0,25 0,0 0,-25 0,74 0,1 0,49 0,-25 0,-25 0,-24 25,0-25,-26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16:1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3523 17066,'0'0,"-25"24,25-24,-25 25,25 0,-25 0,0 24,25 1,-24-25,24 49,0-24,-25-1,25 1,0 0,0-50,0 25,-25-1,25-24,25 0,0 0,-25 0,24 0,-24 0,25 0,0 0,0 0,-25 0</inkml:trace>
  <inkml:trace contextRef="#ctx0" brushRef="#br0" timeOffset="872.0499">3647 17289,'0'0,"0"0,0 25,0-1,0-24,0 25,0 0,0 25,0-26,0 1,0 0,0 0,0 0,0-25,24 0,-24 0,25 0,-25 0,50 0,-50 0,25 0,-25 0,24 0,1-25,-25 0,0 0,0 25,0-25,0 1,0 24,0-25,0 25,0-25,0 0,0 25,-25-25,25 1,0-1,-24 25,24-25,0 25,-25 0,25 0,0 0,-25 0,25 0,-25 0,25 25</inkml:trace>
  <inkml:trace contextRef="#ctx0" brushRef="#br0" timeOffset="1409.0806">4068 17462,'0'0,"0"25,0-25,-24 25,-1 50,25-26,0 1,0-25,0 24,0-49,0 25,0-25,0 0,0 0,0 0,0 0,25-50,-25 50</inkml:trace>
  <inkml:trace contextRef="#ctx0" brushRef="#br0" timeOffset="2321.1328">4292 17388,'0'0,"0"0,0 25,0 0,0-1,0 1,0 0,0-25,0 50,0-50,0 25,0-25,24 24,-24-24,25 0,0 0,-25 0,25 0,-25 0,25 0,-25 0,24 0,1-74,-25 49,0 25,25-50,-25 50,0-24,0 24,-25 0,25 0,-25 0,25 0,-24 0,-1-25,25 25,-25 0,25 0,0 0,-25 0,0 25,25-25</inkml:trace>
  <inkml:trace contextRef="#ctx0" brushRef="#br0" timeOffset="3568.2041">4564 17165,'0'0,"0"0,25 0,-25 0,0 25,25-25,-25 24,0-24,25 25,0-25,-25 25,24 0,-24-25,0 49,25 1,-25-25,0 0,0-25,0 24,0-24,0 25,0-25,0 25,0 0,-25 25,25-26,0 1,0 0,-24 0,24-25,0 25,-25-25,25 0,0 24,0-24,-25 25,25 0,0-25,-50 50,50-50</inkml:trace>
  <inkml:trace contextRef="#ctx0" brushRef="#br0" timeOffset="7696.4402">4912 16049,'0'0,"0"0,0 0,0 24,0 1,0 0,0-25,0 25,0 0,0-1,0 1,0 0,0 49,0-74,0 25,0 0,0 0,0-25,24 50,1-50,-25 24,25-24,-25 25,25-25,-25 0,0 0,50 0,-50 25,24-25,-24 0,25 0,0 0,0 0,-25 0,49-25,-24 25,0-25,0 1,0 24,-25-25,24 25,-24-25,0 25,0-25,0 25,0-25,0 0,0 1,0-1,0 0,-24-25,24 50,0-49,0 49,-25-25,25 0,0 0,-25 25,25 0,-25-24,25 24,-25 0,1 0,-1 0,25-25,-25 25,0-25,0 25,25 0,-24 0,-1 0,0 0,25 0,-25 0,25 0,-25 0,0 0,25 25,-24-25</inkml:trace>
  <inkml:trace contextRef="#ctx0" brushRef="#br0" timeOffset="8408.481">5061 16743,'0'0,"0"0,0 25,0 25,0-50,0 49,0-24,0 25,0-26,0 26,0 0,0-26,0 1,0-25</inkml:trace>
  <inkml:trace contextRef="#ctx0" brushRef="#br0" timeOffset="8840.5057">5234 17016,'0'0,"0"0,0 0,0 25,0 0,0-1,0-24,0 25,-25 0,25 0,0-25,0 25,0-1</inkml:trace>
  <inkml:trace contextRef="#ctx0" brushRef="#br0" timeOffset="9608.5496">5383 17041,'0'0,"0"0,0 25,0 24,25-24,-25 0,0-25,0 25,25-25,-1 0,-24 0,25 0,0 0,0 0,-25 0,0-25,25 0,-25 0,0 0,0 1,0-1,0 0,0-25,0 26,0-1,0 25,0 0,0 0,-25 0,25 0,0 0,-25 0,0 0</inkml:trace>
  <inkml:trace contextRef="#ctx0" brushRef="#br0" timeOffset="10224.5848">5681 16867,'24'25,"1"-25,-25 25,0 0,0-1,0 1,0 25,0-25,0-1,0 1,0 0,0 0,0 0,0-25,0 0,0 0,0 24,-25-24,-49 50,49-25,25-25,-25 0,25 0,-24 0,24 0,0 0</inkml:trace>
  <inkml:trace contextRef="#ctx0" brushRef="#br0" timeOffset="11080.6338">4837 16818,'0'24,"0"1,0-25,-25 50,25-25,-24-25,24 24,0 1,0-25,0 25,0-25,24 25,-24 0,0-1,25-24,-25 25,25 0,0 0,-25 0,25-1,-25-24,0 0</inkml:trace>
  <inkml:trace contextRef="#ctx0" brushRef="#br0" timeOffset="18728.0712">7963 14610,'0'0,"0"0,0 0,-25 50,25-50,0 49,0 1,0 24,0 1,0-26,0 1,0-25,0-1,0 51,0-26,0 1,0-25,0 49,25-49,-25 0,0 25,0-26,0 26,0 74,0-50,0 1,0-26,-25-24,25 25,0-50,0 25,0-25,0 24,0-24,-25 25,25 0,0 0,0-25,-25 49,25-24,0 0,0 0,0-25,0 49,0-49,0 25,0-25,0 25,0 0,0-25,0 25,0-25,0 24,0 1,0 0,0-25,0 50,0-50,0 25,0-1,0 1,0-25,0 25,0-25,0 50,0-26,0-24,0 0,50 0,-1 0,1 0,24 0,-24 0,0-24,24-1,-24 25,-1 0,1 0,0 0,-1 0,-24 0,0 0,-25 0,25 0,49 0,-24 0,-1 0,1 0,-1 0,26 0,-26 0,-24 0,0 0,0 0,0 0,-25 0,24 0,26 0,0 0,-26 25,51-25,-1 0,-24 0,0 0,-1 0,26 0,-26 0,1 0,-25 0,-1 0,1 24,0-24,0 25,-25-25,25 0,-1 0,-24 0,50 0,-25 0,0 0,-1 0,-24 0,25 0,-25 0,25 0,0-25,-25 1,0 24,0-25,25 0,-25-25,0 1,0-1,0 25,0 0,0-24,0 24,0 0,0-24,0-26,0 26,0-1,0-24,0 24,0-24,0 49,0 0,0-25,0 1,0 49,0-50,0 1,-25 24,25 0,0-25,0 1,0 24,0-25,0 25,0 1,0-26,0 25,0 0,0 1,0-1,0-25,0 25,0 1,0-1,0-25,0 50,0-25,0 25,0-24,25-1,-25 0,0 0,0 0,0 1,0 24,0-25,0 0,0 25,0-25,0 25,0-25,0 1,0-1,0-25,0 50,0-25,0 25,-25-24,0 24,0 0,0 0,1 0,-1 0,-25 0,25 0,-24 0,49 0,-25 0,0 0,0 0,1 0,24 0,-50 0,25 0,-24 0,-1 0,-24 0,24 0,0 0,1 0,-1 0,25 0,25 0,-25 0,-24 0,-26 0,26 0,-26 0,-24 0,50 0,-26 0,1 0,24 0,25 0,1 0,-1 0,0 0,-25 0,1 0,49 0,-50 0,25 0,1 0,-26 0,50 0,-25 0,0 0,25 0,-24 0,-1 0,0 0,0 0,0 0,0 0,25 0,-24 0,24 0,0 0,-25 0</inkml:trace>
  <inkml:trace contextRef="#ctx0" brushRef="#br0" timeOffset="20225.1568">8236 15677,'0'0,"-25"0,0 0,25 24,-25-24,25 25,-50 0,26 0,24 0,-25-25,25 24,-25-24,25 25,0 0,-25-25,25 0</inkml:trace>
  <inkml:trace contextRef="#ctx0" brushRef="#br0" timeOffset="20952.1984">8608 15677,'0'0,"0"0,0 0,-25 24,25-24,-25 25,0 0,0-25,-49 50,49-26,-24 26,-1-25,25 24,-24-24,24 0,-25 0,50 0,0-25,-25 49,0-49,25 25,-24 0,24-25,-25 25,0-1,0 1,0 0,25-25,0 25,0-25,25-25,-25 25</inkml:trace>
  <inkml:trace contextRef="#ctx0" brushRef="#br0" timeOffset="21593.2351">8781 15875,'0'0,"0"0,0 0,-49 25,49 0,-50 24,25-24,0 25,-24-1,24-24,-25 49,26-49,-1 25,0-50,25 0,-50 25,26 24,24-49,-25 25,25-25,0 25,-25-25,25 25</inkml:trace>
  <inkml:trace contextRef="#ctx0" brushRef="#br0" timeOffset="22040.2606">8384 16371,'0'0,"0"0,0 0,0 0</inkml:trace>
  <inkml:trace contextRef="#ctx0" brushRef="#br0" timeOffset="22865.3078">8905 16173,'0'0,"0"0,0 0,-25 0,1 24,-1 26,0-50,25 50,-25-50,25 49,-25-24,1 0,24 0,0-25,-25 25</inkml:trace>
  <inkml:trace contextRef="#ctx0" brushRef="#br0" timeOffset="23521.3454">7938 17041,'25'-25,"-25"25,24 0,26 0,-25-25,0 25,-1 0,1 0,-25 0</inkml:trace>
  <inkml:trace contextRef="#ctx0" brushRef="#br0" timeOffset="24160.3819">8012 17289,'25'0,"0"0,-25 0,0 0,0 0,0 49,0-24,0 0,0 0,0 0,0 24,0-49,25 0,-25 0,49 0,-24 0,-25 0,50 0,-25 0,-25 0,24-25,-24 1,0 24</inkml:trace>
  <inkml:trace contextRef="#ctx0" brushRef="#br0" timeOffset="24609.4076">8384 17289,'0'25,"0"-25,25 0,-25 24,0 51,0-50,0 24,0-24,0 25,0-50,0 25</inkml:trace>
  <inkml:trace contextRef="#ctx0" brushRef="#br0" timeOffset="25008.4304">8508 17165,'0'0,"25"0,-25 0,25 0,-25 0,25 0,74-25,-74 25,24 0,1-25</inkml:trace>
  <inkml:trace contextRef="#ctx0" brushRef="#br0" timeOffset="25993.4868">8732 17314,'0'0,"0"0,0 0,24 0,1 0,-25 0,0 0,0 0,0 24,-25-24,25 25,0 0,0 0,0-25,0 49,0-24,0 25,0-25,0 0,0-1,0-24,0 50,0-25,0-25,0 25,0-1,0-24,0 25,0-25,0 25,0 0,0-25,0 25,0-1,0 1,0-25,-24 25,-1-25,0 0,0 0,25 0,0 0,-25 0,25-25,-24 0,24 1</inkml:trace>
  <inkml:trace contextRef="#ctx0" brushRef="#br0" timeOffset="27136.5521">10443 15106,'0'0,"0"99,0-24,0-1,0-24,0-1,0 1,0-25,0 24,-25 1,25 0,-24-1,24-49,0 25,0-25,24 0</inkml:trace>
  <inkml:trace contextRef="#ctx0" brushRef="#br0" timeOffset="28312.6194">10617 15404,'0'0,"-25"0,25 0,-25 0,0 0,1 0,24 25,0-1,-25-24,25 0,0 25,-25-25,25 0,0 25,0-25,25 50,0-50,-25 24,24 1,-24-25,25 25,-25-25,0 25,25-25,0 0,-25 0,25 25,-25-25,0 24,24-24,-24 0,50 0,-50 0,25 0,-25 0,25 0,-25 0</inkml:trace>
  <inkml:trace contextRef="#ctx0" brushRef="#br0" timeOffset="35903.0536">6251 6871,'50'0,"24"0,50 0,-49 0,49 0,-25 0,-25 0,1 0,24 0,-50 0,1 0,0 0,-1 0,1 0,49 0,-74 0,0 0,0 0,-1 0,26 0,0 25,-1-25,26 0,-26 0,26 0,-26 0,26 0,-51 0,1 0,0 0,25 0,-26 0,1 0,25 0,0 25,-1-25,1 0,-1 0,-24 0,25 0,-25 0,24 0,-24 0,0 0,49 0,-49 0,25 0,-1 0,1 0,-25 0,24 0,-24 0,49 0,1 0,-1 0,-24 0,24 0,-24 0,0 0,24 24,-49-24,0 0,-1 0,26 0,-25 0,24 0,1 0,-25 0,24 0,-24 0,25 25,-25-25,-1 0,26 0,-25 0,0 0,24 0,1 0,-25 0,24 0,26 0,-26 0,26 0,-1 0,-49 0,0 0,0 0,49 0,-49 0,24 0,1 0,0 0,-26 0,51 0,-75 25,25-25,-25 25,49-25,-49 0,25 0,0 25,0-25,24 0,-24 0,0 0,24 0,-49 0,25 0,25 0,-1 0,-24 0,25 0,-25 0,0 0,-1 0,-24 0,25 0,0 0,0 0,0 0,-1 0,26 0,-25 0,0 0,-25 24,24-24,1 0,0 0,25 0,-1 0,-24 0,0 0,-25 0,25 0,-1 0,1 0,50 0,-51 0,-24 0,25 0,0 0,0 0,-25 0,25-24,-1 24,1 0,-25 0</inkml:trace>
  <inkml:trace contextRef="#ctx0" brushRef="#br0" timeOffset="38088.1785">3671 7764,'0'0,"50"0,0 0,-1 0,1 0,-25 0,24 0,1 0,-25 0,0 0,49 0,-49 0,24 0,-24 0,74 0,-49 0,-25 0,24 0,1 0,0 0,-26 0,26 0,0 0,-50 0,49 0,-24 0,0 0,0 0,-1 0,1 0,0 0,25 0,-26 0,1 0,25 0,-50 0,50 0,-1 0,-49 0,25 0,25 0,-26 0,26 25,-25-25,0 0,-1 0,26 0,-25 0,0 0,-1 0,-24 0,25 0,0 0,-25 0,25 0,-25 0,25 0,-25 0,24 0</inkml:trace>
  <inkml:trace contextRef="#ctx0" brushRef="#br0" timeOffset="44776.5611">7094 9550,'0'0,"50"0,-25 0,49 0,1 0,-1 0,1 0,-51 0,26 0,-25 0,-25 0,25 0,-1 0,-24 0,25 0,-25 0,25 0,-25 0,50 0,24 25,-24-25,-1 24,1-24,-50 0,25 0,-1 0,100 0,-49 0,-25 0,24 0,-49 0,0 0,-25 0,24 0,1 0</inkml:trace>
  <inkml:trace contextRef="#ctx0" brushRef="#br0" timeOffset="47775.7326">7987 15652,'0'0,"25"0,0 0,0 0,0 0,24 0,-49 0,25 0,0 0,0 0,0 0,-1 0,26 0,0 0,-26 0,26 0,0 0,-26 0,1 0,25 0,-25 0,-1 0,26 0,-25 0,-25-25,49 25,-49 0,25 0,-25 0,75 25,-1-25,-49 0,-25 25,0-1,0-24,0 25,0 25,0-1,0 1,0-25,-25 24,25-24,0 0,0 0,0-25,0 25,0-1,0-24,0 25,0 0,0 0,0-25,0 25,0-1,0 1,0 0,0-25,0 25,0 0,0-1,0 1,0 0,0 0,0 0,0 24,0-24,0-25,0 25</inkml:trace>
  <inkml:trace contextRef="#ctx0" brushRef="#br0" timeOffset="51455.9431">10195 8930,'0'0,"0"0,50 0,-26 0,1 0,-25 0,25 0,0 0,0 0,24 0,-24 0,-25 0,25 0,0 0,-25 0,25 0,-25 0,24 0</inkml:trace>
  <inkml:trace contextRef="#ctx0" brushRef="#br0" timeOffset="56616.2383">8037 12402,'0'0,"0"50,0-25,0 24,0 1,0 0,0 24,0 0,0 26,-25-1,0 25,1-25,-1-24,25-1,0-24,0-50,0 49,0 1,0 74,25-25,-1 0,1-24,-25 24,0-50,0 1,0-25,0 0,0-1,0-24,0 25,0 0,0-25,0 25,0 0,-25-1,25-24,0 25,0-25,0 0,0 0,0 25,0-25,25 0,50 25,98 0,-24 24,0 1,25 0,-50-50,-75 24,-24-24,0 0,0 0,24 0,26 0,-1-24,0-1,-24 25,0-25,-1 25,1 0,-50 0,50 0,-26 0,26 0,0 0,24-25,0 25,-24 0,0 0,-26 0,26 0,24 0,-74 0,25 0,0 0,25 0,-1 0,-49 0,25 0,0 0,0-25,-25 25,0-24,0 24,0-50,0 25,0 0,0-49,0-100,0 100,-25-25,25 49,0-24,-25 49,25-25,-25-24,25 49,0-25,-25 1,25-1,-24 1,24 24,-25-25,25 50,0-25,0 1,0-1,0 0,0-25,0 1,0-1,0-24,0 24,0 50,0-50,0 26,0-1,0 0,-25 0,25 0,0-49,0 49,-25-24,25 24,0 25,0-25,0 0,-25 25,1 0,-26 0,-24 0,24 0,0 0,1 0,-1 0,-24 0,49 0,0 0,0 0,1 0,-1 0,-74 0,-26 0,51 0,0 0,24 0,0 0,26 0,-1 0,0 0,25 0,-25 0,25 0,-49 0,-1-49,-24 24,-1 0,-24 0,0 0,49 1,-24-1,24 25,50 0</inkml:trace>
  <inkml:trace contextRef="#ctx0" brushRef="#br0" timeOffset="57416.284">8211 16222,'25'0</inkml:trace>
  <inkml:trace contextRef="#ctx0" brushRef="#br0" timeOffset="62104.5522">10220 9798,'0'0,"0"0,25 0,-25 0,24 0,-24 0,50 0,-50 0,25 0,0 0,0 0,-1 0,-24 0,25 0,-25 0,-49 0,49 0,-25 0,25 0,-25 0,0 0,-25 0,50 0,-24 0,24 0,-25 0,25 0,25 0,-1 0,26 0,0 0,-25-25,-1 25,26 0,-50 0,25 0,-25 0,25 0,-1 0,-24 0,-24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17:5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14809 9475,'0'0,"49"0,-24 0,25 0,-25 0,24 0,-24 0,0 0,24 0,-49 0,25 0,0 0,0 0,0 0,-1 0,1 0,0 0,0 0,0 0,-1-24,26 24,0 0,-26 0,1 0,25 0,24 0,-24 0,0 0,-1 0,26 0,-26 0,1 24,-1-24,1 0,24 0,1 25,-1-25,1 0,-26 25,26-25,-1 0,-24 0,49 0,-25 0,1 0,-1 0,-24 0,-1 0,26 0,-26 0,26 0,-26 0,75 0,-49 0,24 25,-25-25,26 0,-26 0,1 0,-1 0,0 25,1-25,-1 24,25-24,-24 0,24 25,50-25,-50 0,0 0,1 0,-1 0,0 0,0 0,-49 0,24 0,-24 0,-25 0,-1 0,1 0,0 0,0 0,24 0,-24 0,0 0,49 0,1 0,-1 0,1 0,-1 0,-49 0,25 0,-1 0,-24 0,0 0,24 0,-49 0,25 0,25 0,-1 0,-24 0,0 0,25 0,-26 0,1 0,0 0,0 0,24 0,-24 0,-25 0,0-25,25 25,0 0,-25 0,25 0,-25 0,24 0,1 0,-25 0,25 0,-25-24,25 24,0-25,-1 25,-24 0,50-25,-50 25,25-25,-25 0,50 25,-50-24,24 24,-24-25,0 0,25 25,0-25,0 25,0-49,-25 49,24-50,1 25,0-24,25-1,-50 25,24-24,1-1,0 0,0 1,-25-26,25 26,-1-1,-24-24,0 24,0 0,0-24,0 24,0 26,0-51,0 26,0-1,0 0,0 1,0-1,0-49,-24 49,-1 1,25-1,0 0,-25-24,0-25,0 49,1 1,24-1,-25 0,0 1,0-50,0 74,25 0,-49-25,49 26,-25-26,0 25,25 0,-25 1,25 24,-24-50,-26 25,50 0,-25 25,25-24,-50-1,50 25,-49-50,24 50,0-25,-24 0,24 1,-50-1,26 0,-1 25,1-25,-1 25,-49-25,-174-24,174 24,-25 0,0 0,-25 1,124 24,-124-25,75 0,-25 25,-50 0,74 0,-49 0,-49-25,24 25,-50-49,51 49,24 0,-75 0,50 0,25 0,-25 0,1 0,48 0,-48 24,73 1,-24-25,-25 25,49 0,-24 0,-25-1,25 1,25-25,-1 25,-24 25,49-26,1-24,-26 50,26-25,24-25,-25 25,1-1,24-24,0 0,-25 25,50 0,-49-25,-26 25,26 25,-1-50,-24 49,24 1,-24-50,-25 74,74-49,0-25,-25 0,26 50,-1-50,25 0,-50 49,25-24,-24 25,-1-50,1 49,-1-24,0 0,26 0,-26-1,0 1,25 0,1-25,-1 25,0 0,25-25,-25 24,0 1,25 0,-24 0,24-25,0 25,-25-1,0-24,25 25,0-25,-25 50,25-50,-25 49,25-49,0 25,-24 25,24-25,0-1,0 1,0 25,0-25,0 49,0-49,0 0,49 24,-49 1,25 24,0-49,-25 25,0-25,25-1,-1 1,-24 0,0 25,25-50,-25 24,25-24,-25 25,0 0,25 0,-25 0,25-1,-25 26,24-50,-24 50,0-50,25 24,0 1,-25 0,25 0,-25 0,25-1,-25 1,25 0,-25-25,0 25,24 0,1 24,-25-24,25 25,-25-50,25 25,-25-1,0 1,0 0,25-25,-1 25,-24 0,25 24,-25-49,25 50,0-50,0 25,-1 24,-24-49,0 0,25 25,-25 0,50 0,-25-1,-1-24,-24 25,25-25,0 0,-25 0,25 25</inkml:trace>
  <inkml:trace contextRef="#ctx0" brushRef="#br0" timeOffset="6400.3661">4688 7962,'0'0,"0"0,25 0,0 0,0 0,24 0,26 0,-26 0,1 25,0-25,-1 0,-24 0,0 0,0 0,-25 0,25 0,-1 0,-24 0,50 0,0 0,24 0,0 0,-24 0,0 0,-26 0,26 0,24 0,-49 0,0 0,0 0,24 0,-49 0,50 0,24 0,-74 0,50 0,-25 0,0 25,-1-25,26 0,-25 0,25 0,-1 0,1 25,-25-25,24 0,1 0,-1 0,-24 0,74 25,-49-25,24 0,-24 24,0-24,-1 0,26 0,-1 0,-24 0,-1 0,1 25,24-25,-24 0,24 0,-24 0,0 25,-1-25,26 0,-1 0,-24 0,-1 0,1 25,-1-25,26 0,-1 0,1 25,-26-1,1-24,0 0,49 25,-50-25,1 0,0 0,-1 0,1 0,49 0,-49 25,-26-25,1 0,50 0,-51 0,1 0,-25 0,25 0,-25 0,25 0,0 0,-1 0,1 0,25 0,-25 0,-1 0,1 0,0 0,-25 0,25 0,0 0,-1 0,1 0,-25 0,50 0,-25 0,0-25,-1 25,-24 0,25 0,0 0,-25 0,25 0,-25 0,25 0,-25 0,49-25,-49 25,25 0,0 0,0 0,-25 0,24 0,1-24,-25 24,25 0,-25 0,0-25,25 25,0-50,-25 1,0 49,0-25,0 0,0 0,0 0,0 0,0 1,0-1,0 0,0 0,0 0,0 1,0-26,0 25,0 25,0-49,0 49,0-25,0 25,0-25,0 0,0 0,0 1,0-1,0-25,0 25,0 1,0-26,0 50,0-25,0 0,0 1,0 24,0-25,0 25,0-50,0 25,0 1,0-26,0 25,-25 0,25-24,0-1,0 25,0 1,-25-26,25 50,0-50,0 1,0 24,0 0,0 0,0 0,0 1,0 24,0-25,0 0,0 0,0 0,0 1,0-1,0 0,0 0,0 25,0-25,0-24,0 24,0 0,0 0,0 1,0 24,0-25,0-50,0 51,-25-26,25 25,0-24,-25 49,25-25,0 25,-24-25,-26 25,0 0,1 0,-1-25,1 25,49 0,-50 0,25 0,-49-25,49 25,-50 0,51 0,-1 0,-50 0,1 0,-25 0,24 0,-24 0,25-24,-1-1,-24 25,25 0,-1-25,1 25,-1 0,-24-25,50 25,-1 0,0 0,-24 0,24 0,-24 0,24 0,26 0,-26 0,-24 0,-1 0,1 0,24 0,-24 0,24 0,-24 0,-1 0,1 0,-1 0,1 0,24 0,1 0,-1 0,-24 0,24 0,50 0,-25 0,-24 0,-26 0,1 0,-25 0,-1 0,1 0,25 0,-50 0,25 0,24 0,-49 0,50 0,24 0,1 0,24 0,0 0,25 0,-25 0,0 0,1 0,-26 0,50 0,-50 0,26 0,24 0,-25 0,0 0,25 25,0-25,-25 0,25 0,0 25,-25-25,25 0,-25 0,25 25,0-25,-24 0,24 24,-25-24,25 25,-25-25,0 25,0-25,25 0,-24 25,-1-25,25 25,0-1,-25 51,0-1,25-49,0 25,-25-1,1 26,-1-26,25 1,-25-1,0-24,25 25,0-1,-25 1,1 0,-1-1,25 1,0-25,-25 74,0-25,0-24,25 0,0-1,0 1,-24-25,24 24,0 1,0-50,-25 25,25-1,0 1,0-25,0 25,0 0,0 24,0-24,0 0,0 0,0 0,0-1,0 1,0 0,0 0,0 0,25-1,-25 1,0 25,24-25,1-1,-25 1,0 0,25-25,-25 0,25 25,-25-25,0 0,25 0,-1 0,-24 25,0-25,50 25,0-25,-1 24,1-24,-1 0,-24 25,-25-25</inkml:trace>
  <inkml:trace contextRef="#ctx0" brushRef="#br0" timeOffset="7735.4425">7293 5978,'0'0,"0"0,0 0,0 0,0 50,25-50,-25 24,0-24,25 0,-25 25,24-25,-24 0,25 0,-25 0,50 0,24-25,-49 1,25-26,-26 25,1 0,-25 25,50-49,-50 49,25-25</inkml:trace>
  <inkml:trace contextRef="#ctx0" brushRef="#br0" timeOffset="8783.5024">8310 5953,'0'0,"0"25,0-25,25 25,-25-25,0 25,0-1,25-24,-25 25,24 0,-24-25,0 25,25 0,-25-25,25-25,0 0,0 25,-1-50,1 50,0-49,0 49,-25-25,25 25,-25 0</inkml:trace>
  <inkml:trace contextRef="#ctx0" brushRef="#br0" timeOffset="17840.0204">6623 17190,'0'0,"0"0,0 0,0 24,0 1,0 0,0-25,0 25,0-25,0 25,0-25,0 24,0 1,0 0,0-25,0 25,0 0,0-1,0-24,0 25,0 0,0-25,0-25,0 25,0 25,0-25,0 0,0 0,0-25,0-49,0 74,0-25,0 0,0 0,0 25,0-24,25 24,-25-25,0 25,25 0,0 0,-25-25,24 25,-24 0,25 0,-25-25,25 25,-25 0,25 25,-25-25,25 25,-25-25,0 25,24-1,1 26,-25-25,0 0,0-1,0 1,0 0,0-25,0 0,0 0,0-25,0 0,25-74,25 99,-50-25,24 1,1 24,0 0,-25 0,50 0,-26 0,-24 0,25 0,0 0,-25 0,25 0,-25 0,0 0,0 24,0-24,25 50,0-50,-25 25,0 0,0-1,0 1,0-25,0 50,0-25,0 0,0-50,0 25</inkml:trace>
  <inkml:trace contextRef="#ctx0" brushRef="#br0" timeOffset="26703.5274">2580 17363,'0'0,"0"50,25 24,-25 1,0-26,25-24,-25 25,0-25,0-1,0-24,0 0,0-24,0-26,0 25,0 0,24-24,1 24,0-25,-25 50,25-49,-25 49,25 0,-1 0,-24 0,25 0,-25 24,25-24,0 50,-25-25,0 0,25 24,-25-49,24 25,-24 25,0-50,0 25,0-25,0 0,0-25,0 25,0-50,25 1,0 24,-25-25,50 50,-50-25,0 25,25 0,-25 0,24 0,1 0,-25 25,25 0,-25 25,25-50,-25 0,0 24,0 1,0 0,0 0,0-25,0 25,0-1,0-24,0 25</inkml:trace>
  <inkml:trace contextRef="#ctx0" brushRef="#br0" timeOffset="36039.0614">9997 17041,'24'0,"26"0,0 0,74 0,-25 0,-25 0,26 0,-51 0,26 0,-75 0,24 0,-24 0,25 0,0 0,0 0,-25 0,25 0,-25 0</inkml:trace>
  <inkml:trace contextRef="#ctx0" brushRef="#br0" timeOffset="36680.098">10691 16867,'25'0,"0"25,0 0,-1-25,1 49,0-49,0 25,-25-25,25 25,-25-25,24 0,-24 25,0-25,0 25,0-25,-24 24,24 1,-25-25,0 25,0 0,25-25,-25 25,1-25</inkml:trace>
  <inkml:trace contextRef="#ctx0" brushRef="#br0" timeOffset="42343.422">794 16123,'0'25,"0"0,0-1,0 1,0 0,0 25,0-26,0 1,0 0,0 0,0 0,0 24,0-49,0 50,0-50,0 25,0 24,0-49,0 0,0-24,0-1,0 0,0 0,0-49,0 49,0 0,25-25,-25 50,0-49,25 24,-25 0,0-24,0 49,25 0,-1-25,-24 25,25 0,-25-25,0 25,0 0,25 25,-25 0,0 24,0-24,0 0,0 0,0 24,0-24,0 0,0-25,0 25,0-25,0 49,0 1,0-25,25 24,-25 1,0-25,25-25,-25-25,0 25,0-50,0 50,0-24,0-1,0 0,0 25,0-25,0 0,24 1,-24-1,0 0,0 0,25 0,-25 0,0 1,0 24,0-50,0 50,0-25,0 0,0 1,0-1,0 25,50 0,-50 0,49 0,-49 49,50-24,-50 0,25 0,0 24,-25-49,0 25,0 0,0 0,0-25,0 50,0-26,0 1,0 0,0 0,0 0,0-1,0 1,0 0,0 25,0-26,0-24,0 25,0 0,0-25,24-25,-24 25</inkml:trace>
  <inkml:trace contextRef="#ctx0" brushRef="#br0" timeOffset="42807.4485">1414 16396,'0'0,"25"0,0 25,0 0,24-25,-49 24,75-24,-26 0,-24 0,0 0,0 0,-25 0,24 0,-24 0,0-24</inkml:trace>
  <inkml:trace contextRef="#ctx0" brushRef="#br0" timeOffset="43423.4837">1985 16148,'0'25,"0"-1,0 1,0 25,0-1,0-24,0 0,0 0,0 25,0-50,0 49,0-24,0 0,0 0,0-25,0 24,0 1,0-25,25 25,-25-25,24 50,1-50,-25 24,25-24,-25 0,25 0,-25-24,49-1,-49 25,0-25,0 25,0-50</inkml:trace>
  <inkml:trace contextRef="#ctx0" brushRef="#br0" timeOffset="44679.5556">1910 16321,'0'0,"25"0,0 0,-25 0,25 0,24 0,-49 0,25 0,-25 0,25 0,0 0,-25 0,0 0,0 0,-25 0,0 0,25 0,-25 0,1 0,24 0,-25 0,0 0,0 0,0 0,25 0,-24 0,24 0,0 0,74-24,-24 24,-26 0,26 0,-50 0,25 0</inkml:trace>
  <inkml:trace contextRef="#ctx0" brushRef="#br0" timeOffset="51863.9665">7467 7813,'0'25,"0"-25,-25 25,25-25,-25 25,25 0,0-25,0 24,0-24,25 0,-25 0,25 0,-25-24,0-1,24 25,-24-25,25 25,-25-25,0 0,0 25,0-24,0 24,0-25,0 25,0-25,0 0,0 25,0-25,0 25,0-24,0-1,0 25,0 0,0-25,-25 25,25 0,-24 0,24 0,-25 0,0 0,25 0,-25 0,25 0,-25 0,25 0,0 25,0 0,-24-25,24 24,0-24,0 25,0 0,0-25,0 25,0-25,0 25,0-25,0 24,0 1,0-25,0 25,0-25,24 25,-24 0,0-25,25 0,-25 0,25 0,0 24</inkml:trace>
  <inkml:trace contextRef="#ctx0" brushRef="#br0" timeOffset="53871.0813">8409 7739,'0'25,"0"-25,0 25,0-1,0 1,0-25,0 25,0-25,0 50,0-50,0 24,0-24,0 25,0-25,25 0,0 0,-25 0,25 0,-25 0,24 0,-24 0,0 0,0-25,25 25,-25-24,0-1,0 25,0-25,0 25,0-25,0 25,0-25,0 1,0 24,0-25,0 25,0-25,0 25,0-25,-25 0,25 25,0-24,0 24,-24 0,24 0,-25 0,0 0,25 0,-25 0</inkml:trace>
  <inkml:trace contextRef="#ctx0" brushRef="#br0" timeOffset="60047.4346">993 14039,'0'0,"0"25,0 0,0 0,0 0,0-1,0-24,0 25,0-25,0 25,0 0,0-25,0 25,24-25,1 0,-25 24,25-24,0 0,0 0,-1 0,-24 0,50 0,-50 0,25-49,-25 49,0-50,0 25,0-24,0 24,0 0,0 0,0 25,0-24,0-1,0 25,0 0,0 0,-25 0,0 0,0 0,25 0,-24 0,24 0,-50 25,50-25</inkml:trace>
  <inkml:trace contextRef="#ctx0" brushRef="#br0" timeOffset="61072.4932">1489 14163,'0'0,"0"0,24-24,1-1,-25 25,25-25,-25 25,25 0,0-25,-25 25,24 0,-24 0,25 0,-25 0,25 0,0 0,-25 0,25 25,-25-25,49 25,-49-25,0 25,25-25,-25 0,0 0,0 24,25 1,0-25,-25 0,25 0,-25 0,24 0,1 0,0 0,-25-25,50 25,-50 0,0 0</inkml:trace>
  <inkml:trace contextRef="#ctx0" brushRef="#br0" timeOffset="62448.5719">2109 14064,'0'0,"25"0,-25 0,24 25,-24 0,0-25,25 25,-25-25,0 24,0 1,0-25,25 25,-25-25,0 25,0 0,0-1,0 26,0-50,0 0,25 0,-25-25,0 0,0 25,0-49,0 49,0-50,0 25,0 1,0-1,0 25,0-25,25 25,-1 0,-24-25,0 0,25 25,-25 0,25 0,0 0,-25 0,25 25,-25 0,0-25,0 50,0-50,0 24,0 1,0-25,0 25,0 0,0 49,24-74,1-25,-25-24,0 24,25 0,-25 0,25-24,-25 49,25-25,-25 0,24 0,1 1,-25 24,25 0,-25 0,25 0,-25 0,25 24,-25-24,24 25,-24-25,0 25,0 0,0 24,0-49,0 25,0-25,0 25,0-25,0 25,0 0,0-25,0 24,0-24</inkml:trace>
  <inkml:trace contextRef="#ctx0" brushRef="#br0" timeOffset="62863.5956">2729 14287,'25'0,"-25"0,24 0,-24 0,25 0,0 0,0 0,-25 0,25 0,-1 0,-24 0,25 0</inkml:trace>
  <inkml:trace contextRef="#ctx0" brushRef="#br0" timeOffset="63519.6332">3051 14064,'0'0,"0"25,0 0,0 24,0 1,0-25,0 0,25 24,-25-24,0 0,25 0,-25 0,25-25,0 24,-1-24,-24 25,25-25,0 0,0 0,-25 0,0 0,25 0,-25-25,0 25,0-24,0-1,0 25</inkml:trace>
  <inkml:trace contextRef="#ctx0" brushRef="#br0" timeOffset="64199.6721">2977 14188,'0'0,"0"0,25 0,49 0,-74 0,50 0,-1 0,-49 0,25 0,-25 0</inkml:trace>
  <inkml:trace contextRef="#ctx0" brushRef="#br0" timeOffset="65256.7325">1042 15056,'0'0,"0"0,25 25,-25 0,0-25,0 50,0-50,25 24,-25 1,25 0,-25-25,24 25,26 0,-25-1,0-24,-25 0,24 0,1 0,-25 0,25 0,0-49,-25 49,25-25,-25 0,0-24,0 24,0-25,-25 25,25 1,-25 24,25-25,-25 25,25 0,-25 0,25 0,-24 0,-1 0,0 0,25 0,-25 0,25 0,-25 0,1 0,24 0,-25 0,25 0</inkml:trace>
  <inkml:trace contextRef="#ctx0" brushRef="#br0" timeOffset="65943.7718">1613 15106,'0'0,"24"0,-24 0,0-25,0 25,25-25,0 1,-25 24,25 0,-25-25,25 25,-25 0,24 0,1 0,-25 0,25 25,0-1,-25 1,25 0,-25 0,0-25,25 25,-25-25,24 0,1 0,-25 0,25 0,25 0</inkml:trace>
  <inkml:trace contextRef="#ctx0" brushRef="#br0" timeOffset="66922.8278">2208 14982,'0'0,"0"0,0 0,0 25,0 0,0-25,0 24,0-24,0 50,0-50,0 25,0 0,0-1,0-24,0 25,0 0,0 0,0-25,0 25,0-75,25 0,-25 26,0-26,25 50,-25-25,0 0,24 25,1 0,0-24,-25 24,0 0,25 0,0 0,-1 24,-24-24,25 25,-25 0,0 0,25-25,-25 25,0-25,50 49,-50-49,0 50,0-25,0-25,0 24,0 1,0-25,49 0,-24 0,0 0,-25 0,25-25,-25 25</inkml:trace>
  <inkml:trace contextRef="#ctx0" brushRef="#br0" timeOffset="67351.8524">2704 15180,'0'0,"25"0,0 0,-1 0,26 0,-25 0,0 0,24 0,-49 0,25 0,0 0,0 0,-25 0</inkml:trace>
  <inkml:trace contextRef="#ctx0" brushRef="#br0" timeOffset="67983.8885">3151 15081,'0'25,"0"0,0 0,0-1,0 1,0 0,0-25,0 50,0-50,0 24,24 1,-24 0,0-25,0 25,25-25,-25 0,25 0,-25 0,50 0,-50 0,24-25,1 0,0 0,-25 1,0 24,0 0</inkml:trace>
  <inkml:trace contextRef="#ctx0" brushRef="#br0" timeOffset="68439.9146">3151 15131,'0'0,"0"0,24 0,26 0,-50 0,25 0,24 0,-49 0,25 0,0 0,-25 0</inkml:trace>
  <inkml:trace contextRef="#ctx0" brushRef="#br0" timeOffset="80575.6087">10220 7169,'0'0,"25"24,-1 1,-24 0,25-25,0 50,-25-26,0 1,0 50,0-51,0 1,0 0,25-25,0 0,-25 0,0 0,25 0,-1 0,1-25,0 0,0 1,24-1,26-50,123-123,-74 124,-25 24,25-24,-24 24,-51 0,1 25,0-24,-26 49,1-50,0 50,0 0</inkml:trace>
  <inkml:trace contextRef="#ctx0" brushRef="#br0" timeOffset="88160.0425">11361 4713,'0'25,"0"-1,0-24,0 50,0-25,0 0,0-25,0 25,0-25,0 49,0 1,0-25,0 24,0 1,0-1,0-24,0 0,0 0,0 24,0-24,0 0,0-25,0 25,0 0,0-25,0 49,0-24,0 25,0-50,0 24,0 1,0 0,0-25,0 25,0-25,0 25,0-1,0 1,0 0,25 0,-25-25,0 49,0-24,0 0,0-25,0 25,0 25,0-26,0 1,0 25,0-25,0-1</inkml:trace>
  <inkml:trace contextRef="#ctx0" brushRef="#br0" timeOffset="91399.2278">11336 4663,'25'0,"74"0,25 0,-49 0,-26 0,1 0,-25 0,-1 0,1 0,-25 0,25 0,-25 0,25 0,0 0,24 0,-24 0,25 0,-26 0,1 0,50 25,-26-25,1 25,-1-25,26 0,-26 0,1 0,-50 0,50 0,-25 0,-1 0,1 0,0 0,0 0,-25 0,49 0,-49 0,25 0,0 0,0 0,24 0,-24 0,25 0,-25 0,-1 0,1 0,0 0,0 0,0 0,-25 0,24 0,51 0,-50 0,-1 0,1 0,0 0,0 0,-25 0,25 0,-25 0,24 0,-24 0,25 0,0 0,-25 0,25 0,0 0,24 0,26 0,-26 0,-24 0,25 0,-25 0,-25 0,24 0,-24 0,0 25,25-25,-25 24,0 1,0 0,0 0,0 0,0-25,0 25,0-1,0 26,0-25,0-25,0 49,0 1,0-25,0 24,0-24,0 25,0-1,0 1,0 0,0-1,0-24,25 25,-25-50,0 24,0 1,25-25,-25 25,0-25,0 25,0-25,25 49,-25-24,0 0,0 25,24-1,-24-49,25 50,-25 0,0-50,0 24,0 1,0 0,25 0,-25 0,25 24,-25-24,0 0,0 0,0-25,0 24,0 1,0-50,-50 25,1-24,24-1,0 25,0 0,0 0,1 0,24 0,-50 0,0 0,26 0,-1 0,-25 0,0 0,50 0,-24 0,-1 0,0 0,0 0,0 0,-24 0,24 0,0 0,-24 0,-1 0,0 0,26 0,-51 0,26 0,-1 0,0 0,1 0,-1 0,25 0,1 0,-1 0,25 0,-25 0,0 0,25 0,-25 0,1 0,-26 0,25 0,-25 0,26 0,-1 0,-25 0,1 0,49 0,-25 0,0 0,0 0,0 0,25 0,-24 0,-1 0,0 0,25 0,-50 0,26 0,-1 0,0 0,0 0,0 0,25 0,-24 0,24 0,-25 0,0 0,25 0,-25 0,0 0,1 0,24 0,-25 0,25 0,-25 0,0 0,0 0,25 0,-24 0,-1 0,25 0,-25 0,0 0,0 0,1 0,24 0,-25 0,25 0,-50 0,1 0,24 0,25 0</inkml:trace>
  <inkml:trace contextRef="#ctx0" brushRef="#br0" timeOffset="93383.3413">11386 5457,'25'0,"-1"0,1 0,25 0,-50 0,25 0,-25 0,49 0,-49 0,25 0,0 0,0 0,-1 0,-24 0,25 0,0 0,0 0,24 0,1 0,0 0,-26 0,-24 0,25 0,0 0,-25 0,25 0,49 0,1 0,-51 0,1-25,25 25,-50 0,0 0,0 25,0 0,0 0,0-1,0-24,0 25,0 0,0-25,0 25,0 0,0-1,0-24,0 25,0-25,0 25,0 0,0 0,0-1,0-24,0 25,0 0,0 0,0-25,0 25,0 0,0-1,0-24,0 25,0 0,0-25,0 25,0 0,0-1,0-24,0-24</inkml:trace>
  <inkml:trace contextRef="#ctx0" brushRef="#br0" timeOffset="95432.4585">12651 4738,'0'0,"0"0,0 24,0 1,0-25,0 25,0 25,0-50,0 49,0-49,25 25,-25-25,0 25,0-25,0 25,0 0,0-25,0 24,0-24,0 50,0-50,0 25,0-25,0 25,0-25,0 49,0-49,0 50,0-50,0 25,0-1,0 1,0-25,0 25,0-25,0 25,0-25,0 25,0-1,0 1,0-25,0 0,-50 0,50 0,-50 0,50 0,-24 0,24 0,-25 0,0 0,0 0,0 0,0 0,1 0,24 0,-25 0,0 0,25 0,-25 0,0 0,1 0,-1 0,0 0,0 0,25 0,-25 0,25 0</inkml:trace>
  <inkml:trace contextRef="#ctx0" brushRef="#br0" timeOffset="97167.5577">12700 5457,'0'0,"25"0,-25 0,25 0,-25 0,25 0,0 0,-1 0,-24 0,50 0,-50 0,25 0,0 0,-1 0,-24 0,25 0,-25 0,25 0,-25 0,25 0,0 0,-25 0,24 0,-24 0,25 0,0 0,-25 0,25 0,-25 0,25 0,-1 0,1 0,-25 0,50 0,-25 0,-25 25,0 0,0-25,0 24,0 1,0 0,0 0,0 0,0-1,24 1,-24 0,25 0,-25 0,0-1,0 1,0 0,0 25,0-1,0-49,0 25,0 0,0-25,0 25,0-25,0 25,0-1,0-24,0 25,0-25</inkml:trace>
  <inkml:trace contextRef="#ctx0" brushRef="#br0" timeOffset="98121.6123">13345 5457,'0'0,"0"0,25 0,0 0,-25 0,25 0,-1 0,1 0,-25 0,25 0,-25 0,25 0,-25 0,25 0,0 0,-25 0,24 0,-24 0,25 0,0 0,-25 0,25 0,-25 0,25 0,-25 0,24 0,1 0,-25 0,25 0,-25 0,25 0</inkml:trace>
  <inkml:trace contextRef="#ctx0" brushRef="#br0" timeOffset="211713.1093">3572 6970,'0'0,"0"0,0 25,0-25,0 25,0-25,0 25,0-1,25 1,-25 0,25 25,-25-50,0 24,0-24,25 0,-25 50,0-50,0 0,24 25,-24-25,0 25,25-1,0 1,-25-25,0 0,25 0,-25 0,49-25,-24-24,0-1,0-24,24-1,-49-24,0 25,25 49,-25-50,25 1,-25-25,0 0,0 49,0-24,0 49,0 0,0 25</inkml:trace>
  <inkml:trace contextRef="#ctx0" brushRef="#br0" timeOffset="225727.9109">3870 10468,'25'0,"-1"24,26-24,0 50,-1-25,26 24,-50-24,74 0,-99 0,25-25,49 25,-49-25,0 0,49 0,-24 0,-26 0,76 0,-26 0,75 0,-50-25,0 25,50 0,0 0,-25 0,-25 0,50 0,-50 0,75-25,-75 25,25 0,-25 0,-24 0,-26 0,51 0,-51 0,26 0,-1 0,-24 0,-1 0,1 0,-1 0,-49 0,25 0,-25 0,25 25,0-25,0 0,-1 25,1-1,25 1,-25 0,24 0,-24 0,25 24,-25-24,24 0,-49 0,25-1,-25-24,0 0,25 0,-25 0,25 0,-1-24,1-26,25 25,-50 0,49 1,-49-1,50 0,-50 0,25 25,24-25,-49 1,50 24,-50 0,50 0,-26 0,1 0,25-25,24 25,1 0,-26 0,75 0,-49 0,-1 0,-24 0,24 0,1 0,-51 0,-24 0,50 0,24 0,-24 0,49 0,-24 0,-1 0,25 0,-24 0,24-25,-25 25,26 0,-76 0,26 0,0 0,-1 0,26 0,-1 0,-24 0,-26 0,1 0,50 0,-1 0,-49 0,0 0,-1 0,1 0,25 0,-1 0,76 0,-76 0,1 0,-1 0,26 0,-75 0,25 0,24 0,-24-25,25 25,-1 0,26 0,-51 0,26 0,0 0,-1 0,-24 0,25 0,-1 0,26 0,-75 0,24-25,26 25,-50 0,25 0,-25 0,50-24,24-1,-24 0,24 0,25 0,-24 1,-51 24,1-25,-25 25</inkml:trace>
  <inkml:trace contextRef="#ctx0" brushRef="#br0" timeOffset="256591.6762">9476 8384,'0'0,"0"0,-25 25,25-25,0 25,0-1,0 26,0-25,0 0,-25-1,25-24,0 25,0 0,0-25,0 25,0-25,0 25</inkml:trace>
  <inkml:trace contextRef="#ctx0" brushRef="#br0" timeOffset="258087.7618">9426 8384,'25'0,"-25"0,50 0,-50 25,24 0,1 24,-25-24,0 0,25 0,-25-25,0 24,25 1,0 25,-25-50,0 25,24-1,1 1,-25 0,0 0,25-25,-25 0,0-25,0 0,25 0,-25 1,25-1,-25 0,0-25,0 50,24-49,-24 24,0 0,25 25,-25-25,0 25,25-24,-25-1,25-25,-25 50,0-25,0 25,0 0,25 50,-25-50,0 25,0-25,0 25,24-1,-24 26,25 0,-25-50,0 24,25-24,-25 25,0-25,25 25,-25-25,0 25,0 0,0-1,25-24,-25 25</inkml:trace>
  <inkml:trace contextRef="#ctx0" brushRef="#br0" timeOffset="273647.6518">7268 12898,'0'-24,"0"24,25-25,-25 25,25 0,-25 0,25 0,-25 0,0 0,24 0,-24 0,25 0,0 25,-25-25,25 24,-25-24,25 25,-1-25,-24 25,0-25,25 50,-25-50,0 24,0-24,0 25,0 0,0-25,0 25,0-25,0 25,0-1,-25-24,1 25,24-25,-25 0,25 0,-25 0,-25 0,26 0,-1 0,-25 0,50 0,-49 0,49 0,-25 0,25 0,-25 0,25-25,-25 25,25-24,0 24,0-25,0 25,0-25,0-25,0 26,0-26,25 50,-25 0,0-25,0 25,25 0,0 0,-25 0,24-25,-24 25,25-24,-25 24,25 0,0 0,-25 0,25 0,-25 0,24 0,1 0,-25 0,25 24,-25 1,0 0,0 0,0-25,0 25,0-25,0 0,0 24,0 1,0-25,0 25,0-25,0 25,0 0,0-25,0 0,0 0,0 24,-25-24,0 0,25 0,-24 0,24 0,-25 0,0 0,0 0,25 0,-25 0,25 0,-24 0,24-24,0-26,0 25,0-24,0 49,0-25,0 0,24 25,1 0,-25 0,25 0,0 0,-25 0</inkml:trace>
  <inkml:trace contextRef="#ctx0" brushRef="#br0" timeOffset="276024.7878">21084 15627,'25'0,"25"0,-1 0,26 0,-26 0,1 0,0-25,-26 25,1 0,-25 0,25 0,-25 0,50 0,-50 0,24 0,26 0,-25-25,24 25,-49 0,25 0,25 0,-50 0,25 0,-25 0,49 0,-24 0,0 0,-25 0,25 0,-1 0,1 0,25 0,24 0,1 0,-26 0,-24 0,0 0,-25 0,0 0,25 0,-25 0,25 25,-1-25,1 0,0 0,0 0,-25 0,25 0,-25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34:20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8831 7590,'0'0,"25"0,24-25,26 25,-26 0,-24 0,25 0,-26 0,1 0,-25 0,25 0,-25-24,50 24,-50 0,24 0,-24 0,25 0,-25 0,25 0,0 0,0 0,-25 0,25 0,-1 0</inkml:trace>
  <inkml:trace contextRef="#ctx0" brushRef="#br0" timeOffset="2993.1712">14461 5060,'0'0,"0"0,0 99,0-24,0-1,0 25,0 1,0-51,0 26,0-1,0-24,0 24,0-24,0-25,0-25,0-25</inkml:trace>
  <inkml:trace contextRef="#ctx0" brushRef="#br0" timeOffset="3776.216">14536 5110,'0'25,"0"-1,25 26,0 0,-1 24,1-49,25 49,-50-24,49-25,-24 24,0 50,0-99,-25 50,0-50,25 25,-1-25,-24 25,25-1,-25 1,25-25,0 25,-25 0,25 0,-25-25,0-25,0-50,0 26,0-26,0 26,24-1,1 1,-25 24,25 0,-25-25,0 1,0-1,25 1,-25-1,0 25,0 0,0 1,0-1,0 0,0 25,0-25</inkml:trace>
  <inkml:trace contextRef="#ctx0" brushRef="#br0" timeOffset="4536.2595">15082 5085,'0'0,"24"0,1 25,-25-25,25 49,25 26,-50-1,49-24,-24 24,0 1,-25-1,0-24,25-1,-1-24,-24 25,25-1,-25-24,0 0,25 0,-25-25,0 0</inkml:trace>
  <inkml:trace contextRef="#ctx0" brushRef="#br0" timeOffset="5112.2924">15677 5135,'0'0,"0"24,0-24,0 25,0 0,0 0,0 24,0 125,0-100,0 1,0-26,0 26,0-1,0-74,0 25,0-25,0 25,25-25</inkml:trace>
  <inkml:trace contextRef="#ctx0" brushRef="#br0" timeOffset="5984.3423">15727 5308,'0'-25,"0"25,0-24,-25 24,25-25,0 25,0 0,0 25,25-25,-1 24,1 1,0 25,0-1,0 1,-1 0,1-1,0 1,0 24,0-24,-1-25,1 49,-25-49,25 49,25-24,-50-50,0 50,24-26,1 1,0 0,-25-25,0 0,25 0,0-50,-25 1,0-26,0 1,0-1,-25 1,25 0,-25-1,25 26,0-1,0 0,0 26,0-1,0 0,0 25,0-25,0 0,0 25,0-24</inkml:trace>
  <inkml:trace contextRef="#ctx0" brushRef="#br0" timeOffset="7729.4421">16396 4986,'0'0,"0"0,25 0,0 0,-25 0,25 0,-25 0,0 0,24 0,1 0,-25 49,25-49,-25 25,0-25,0 25,25 0,0-25,-25 25,0 24,0-49,0 25,0 0,0 0,0-1,0-24,0 25,0 0,0-25,-25 0,25 25,0-25,-25 25,25-1,-25-24,0 0,25 0,0 0,25-24,-25 24,-25 0,25 0,-24 0,24 0,0 0,24 0,1 0,-25 0,25 0,-25 0,25 0,0 0,-25 0,24 0,-24 0,25 0,-25 0,25 0,0 0,-25 0,25 0,-25 0,25 0,-1 0</inkml:trace>
  <inkml:trace contextRef="#ctx0" brushRef="#br0" timeOffset="9833.5625">17909 4762,'0'0,"0"0,0 0,-24 0,-1 25,25-25,-25 50,0-50,0 74,1 1,-1-1,25-49,0 0,0 0,0-25,0 49,25 1,-1-50,1 25,25 24,-1-24,-24 0,0 0,49-1,-24 1,-25-25,49 0,-24 25,-25-25,-1 0,26 0,-25 0,24-25,26-49,-50 24,24 25,-24-24,-25-1,25 25,-25 1,0-1,0 0,0-25,0 26,0-1,0-25,-25 1,0-1,-24 25,49 0,-25 25,-25 0,25 0,1 0,-26 0,25 0,0 0,1 0,-1 0,0 0,0 0,-74 0,25-25,24 1,25-1,-24 25,49 0,-25-25,0 25,-25-25,50 25,-24-25,-1 25,25 0,0 0</inkml:trace>
  <inkml:trace contextRef="#ctx0" brushRef="#br0" timeOffset="10551.6036">19150 4589,'0'0,"0"0,-25 25,25-25,-25 24,0-24,0 50,1-25,-1 24,-74 125,74-99,25-26,0 50,0-24,0-26,0 1,0 24,25 1,-25-50,24-1,-24 1,0-25,0 0,25 25,0-25,0 25,0 0,-25-25,49 49,-24-49,25 25,-26 25,1-50,0 0,-25 0,50 0,-50 0</inkml:trace>
  <inkml:trace contextRef="#ctx0" brushRef="#br0" timeOffset="11136.637">19546 4911,'0'0,"0"50,0 0,0 24,0 0,-24 1,24-1,0 1,0-26,0-24,0 25,0-1,0-49,0 25</inkml:trace>
  <inkml:trace contextRef="#ctx0" brushRef="#br0" timeOffset="12247.7006">19571 4936,'0'0,"0"0,25 50,49 49,-49-49,0 24,25-24,-26-1,1 1,-25-50,0 25,50-1,-50 1,25-25,0 0,-25 25,0-50,24 0,-24-24,25 24,-25-25,0 1,50-26,-25 26,-25-1,49 1,-24 24,-25-50,50 51,-50-1,0 25,24 0,-24-25,0 25,25-25,-25 25,0-25,0 25,0 25,0 25,25 24,0-24,0 24,-25-49,0 25,0 24,0-49,0 0,0-1,0-24,0 25,0 0,24-25,1 25,-25 24,0-24,25 25,0-50,-25 25,25 24,-25-49,0 25,0 0,24-25,1-25</inkml:trace>
  <inkml:trace contextRef="#ctx0" brushRef="#br0" timeOffset="12999.7436">20737 4762,'0'0,"0"0,0 50,0 0,0-1,0 26,0 74,0-100,0 26,0-26,0-24,0 74,0-24,0-1,0-24,0-50,0 49,0-49</inkml:trace>
  <inkml:trace contextRef="#ctx0" brushRef="#br0" timeOffset="13991.8003">20762 4837,'25'0,"-1"50,26-1,-25 1,0-1,0 26,-25-50,24 24,1 1,-25-25,25 24,25-24,-50 25,49 24,-24-49,-25 0,0-25,0 0,0-25,0 0,0-25,0 50,0-49,25 24,-25 0,0-24,0 49,0-25,0 0,25-25,-25 26,0-26,0-24,0-1,0-49,0 124,0-25,0 0,24 25,-24 0</inkml:trace>
  <inkml:trace contextRef="#ctx0" brushRef="#br0" timeOffset="15327.8767">21481 4564,'0'0,"0"0,25 0,0 0,-25 0,0 25,49 24,-49-24,0 0,0 0,0 0,0-1,0 1,0-25,0 25,0-25,-24 25,-1 0,25-25,0 0,0 25,-25-25,25 0,-25 0,25 24,0-24,0 0,25 0,0 0,0 0,-1 0,1 0,0 0,0 0,-25 0,25 0</inkml:trace>
  <inkml:trace contextRef="#ctx0" brushRef="#br0" timeOffset="16719.9564">22052 4589,'25'0,"-25"0,0 25,24-25,-24 0,25 24,-25-24,25 25,-25 0,25-25,-25 25,25 0,-1-1,-24 1,0 0,25-25,-25 25,25 0,-25 0,0 24,0-49,0 25,0-25,0 25,0-25,0 49,0-24,0 0,0-25,0 25,0 0,0-1,0 1,0 0,0 0,0-25,0 25,0-1,0-24,0 25,0-25,0 25,0-25,0 50,0-50,0 24,0-24,0 25,0 0,0 25,-25-50,25 24,0-24,0 25,0 0,0-25,0 25,0-25,0 25,0-25,-25 24,25-24,0 25,-24-25,24 25,0-25,0 25,0 0,-25-25,0 0,0 0,25 0,-25 24,1-24,-26 0,50 0,-25 0,25 0,0 25</inkml:trace>
  <inkml:trace contextRef="#ctx0" brushRef="#br0" timeOffset="22712.2991">17736 5829,'0'0,"49"0,51 0,-1 0,-25 0,1 0,-1 0,-24 0,-1 0,1 25,-1-25,26 25,-1-25,-24 0,-1 0,26 0,-1 0,26 0,-1 0,0 0,-25 0,26 0,48 0,-48 0,24 0,-50 0,75 0,-50 0,0 0,50 0,-74 0,24 0,0 0,-25 25,1-25,24 24,-25-24,-24 25,0-25,24 0,-24 25,24-25,1 0,-26 0,1 0,-1 0,26 25,-26-25,-24 0,25 0,-1 0,26 0,-1 0,-24 0,-1 0,-24 0,25 0,-50 25,25-25,-25 0,24 0,26 0,-25 0,25 0,-1 0,-24 0,0 0,-25 0</inkml:trace>
  <inkml:trace contextRef="#ctx0" brushRef="#br0" timeOffset="25200.4414">12899 8706,'0'0,"25"0,-1 0,1 25,-25 0,25 0,0-25,0 49,-1 1,-24-25,50 24,-50-24,0 0,25 0,-25-25,0 50,0-26,-25 26,25 0,-50 24,1-24,49-1,-25 26,0-26,0 1,1-1,-1-49,0 50,0 24,25-49,0 0,-25 0,25 0,0-1,0 26,0 0,0-26,0 26,25 0,0-25,0 24,24-24,100 25,-99-50,-25 0,24 0,-24 0,-25 0,0 0,25 0,-25 0,0 0,-25 0,-25 74,26-24,24-26,-25 51,-25 49,25-25,25-25,0 50,0-74,0 49,0-24,0-1,25-24,0 24,-25 1,0 24,25-50,0 1,-1 0,-24 49,25-74,0 49,-25-49,0 0,0-1,0-24,0 0,0 25,0-25,-25 0,25 25</inkml:trace>
  <inkml:trace contextRef="#ctx0" brushRef="#br0" timeOffset="31903.8248">4217 10740,'0'0,"0"0,25 0,-25 0,25 0,0 0,-1 0,-24 0,25 0,-25 0,25 0</inkml:trace>
  <inkml:trace contextRef="#ctx0" brushRef="#br0" timeOffset="32623.866">4217 11162,'0'0,"25"0,25 0,-1-25,-49 0,25 25,-25 0,0 50,0 0,0-25,0 24,0-24,0 0,0 0,0-25,0 24,-25 1,25-25,0 25,0-25,25 0</inkml:trace>
  <inkml:trace contextRef="#ctx0" brushRef="#br0" timeOffset="33015.8884">4936 11336,'0'0,"0"49,0-24,-24 25,24-25,0-25,0 24</inkml:trace>
  <inkml:trace contextRef="#ctx0" brushRef="#br0" timeOffset="33550.919">5408 10939,'25'0,"-25"0,24 0,-24 0,50 0,-50 0,50 0,-50 0,24 0,26 0,-50 0</inkml:trace>
  <inkml:trace contextRef="#ctx0" brushRef="#br0" timeOffset="34431.9694">5408 11311,'0'0,"25"0,-1 0,26 0,-50 0,25 0,0 0,-1 0,-24 25,0-25,25 25,-25-1,0-24,0 25,0 25,0-50,0 49,0-49,0 25,0 25,0-25,0-1,0 26,0-25,0 0,0 24,0-24,0-25,0 50,0-26,0 1,0 25,0-50,0 25,0-25,0 24,-49 26,24-25,-25 24,25-24,-24 0,49-25,-25 0,25 0,-25 0,-24 0,49 0,-25-25,0 25,25-25,0 1,0-1</inkml:trace>
  <inkml:trace contextRef="#ctx0" brushRef="#br0" timeOffset="38162.1828">19919 6350,'0'25,"0"-25,-25 49,25-24,-25 25,0-25,25-1,0 1,0 0,-25 49,25 1,-25-50,25 24,0-24,0 0,0 0,0-25,0 25,25-25,0 0,0 24,0 1,-25-25,25 0,-25 0,24 0,1 0,0 0,-25 0,25 0,0 0,24 0,1 0,-25 0,24-25,-49 1,25 24,25-50,-26 50,-24-25,25 0,-25-24,0 24,0 0,0 0,0 0,0 1,0-1,-25-25,1 50,-1-49,0-1,0 25,0 0,1 1,24 24,-50-25,50 0,-25 25,0 0,1 0,-26 0,50 0,-25 0,25 0,-25 0,1 0,-1 0,25 0</inkml:trace>
  <inkml:trace contextRef="#ctx0" brushRef="#br0" timeOffset="38784.2184">20861 6251,'0'0,"0"0,0 25,0-1,-50 26,50-25,-49 49,24-24,25-1,-25-24,25 25,-25-25,25-1,0 1,0 0,0 0,0 0,0-1,0 51,25-25,-25-50,25 49,0-49,0 50,-1-25,-24-25,25 24,0-24,0 0,0 0,0 0,-1 0,1 0,0 0,25 0</inkml:trace>
  <inkml:trace contextRef="#ctx0" brushRef="#br0" timeOffset="39376.2522">21481 6350,'0'0,"0"0,0 25,0 0,0 49,0 0,0 1,0-1,0 1,0-26,0-24,0 0,-25 0,25 0,0-1,0-24,0 25,0 0,0-25</inkml:trace>
  <inkml:trace contextRef="#ctx0" brushRef="#br0" timeOffset="40232.3012">21531 6375,'0'0,"25"0,-25 0,49 25,-49 49,50-49,-50 24,25 51,24-51,-24 1,-25-25,0 24,0-24,25 0,-25-25,0 25,0-25,25 0,-1 0,1-50,25 0,-50 1,25-1,-25 1,49-26,-49 50,0 1,25-1,-25 25,25 0,0 0,-25 25,25-1,-1 26,-24 0,25 24,0-24,-25 24,25-49,-25 25,0-1,25-49,-25 25,24-50,-24 25,0-25,0 25,25-49</inkml:trace>
  <inkml:trace contextRef="#ctx0" brushRef="#br0" timeOffset="40728.3296">22523 6449,'0'0,"0"25,0-25,0 25,0 0,0 24,0-24,0 25,0-1,0 26,0-51,0 26,0 0,0-50,0 25,0-25</inkml:trace>
  <inkml:trace contextRef="#ctx0" brushRef="#br0" timeOffset="41488.373">22573 6449,'24'0,"1"25,0 25,25-1,-50 26,49-51,-24 1,-25 50,50-51,-50 1,24-25,1 0,-25 25,0-25,25 0,-25 0,25 0,-25 0,0 25,25-25,-1 0,-24 0,0 0,0-25,0 0,0-24,0 24,0-25,25-24,-25 24,0 1,25 24,-25 0,0 0,0 0,0 25,0-24,0-1,0 25,0-25,0 25,0-50,0 50</inkml:trace>
  <inkml:trace contextRef="#ctx0" brushRef="#br0" timeOffset="42464.4289">23218 6226,'0'0,"24"0,1 25,-25-25,25 25,-25-25,25 49,0-49,-25 25,0 0,24 0,-24-1,25 1,-25-25,25 25,-25 25,25-26,0 26,-25-50,0 50,0-26,0 1,0 0,0 25,0-26,0 1,0 0,0 0,0 0,0-25,0 25,0-1,-25 26,0 0,25-50,0 24,-25-24,25 0,-25 25,25 0,-24-25,24 25,-25-25,0 25,0 24,0-24,25 0,-24 24,-1-24,0 25,0-50,25 0,0 0</inkml:trace>
  <inkml:trace contextRef="#ctx0" brushRef="#br0" timeOffset="55426.1702">14958 3845,'0'49,"0"-24,0 25,0-25,0 49,0-24,0-26,0 26,0-25,0-25,0 25</inkml:trace>
  <inkml:trace contextRef="#ctx0" brushRef="#br0" timeOffset="56456.2292">15255 4018,'0'25,"0"-25,0 25,0-25,0 0,0 50,25-50,0 49,-25-49,25 25,-1-25,26 50,-50-50,50 0,-50 0,99-25,-74 25,-25-25,24 0,-24 0,0 25,0-24,0-1,0 25,-24-25,24 25,-25-25,0 25,-25-25,50 25,-24 0,-1 0,0 0,25 0,-25 0,-24 0,49 0,-25 0,25 0</inkml:trace>
  <inkml:trace contextRef="#ctx0" brushRef="#br0" timeOffset="57368.2813">15776 3944,'0'50,"0"-50,0 24,0-24,0 25,-25-25,25 0,0 25,0 0,0 0,0-25,0 24,0 1,0-25,0 25,0-25,25 0,-25 25,25 0,25-25,-50 0,24 0,-24 0,25 24,0-24,-25 0,25 0,-25 0,25 0,-1 0,-24-24,0-1,25 25,-25-25,0 25,25-25,-25 0,0 25,25-49,-25 24,0 25,0-25,0 25,-25 0,25 0,-25 0,0 0,1 0,-1 0,0 0,0 0,-24 0,49 0,-25 0,25 0,-25 0,25 0</inkml:trace>
  <inkml:trace contextRef="#ctx0" brushRef="#br0" timeOffset="58440.3426">16545 4043,'0'0,"0"25,-25 0,25-25,-49 49,49-24,-25 0,0-25,25 25,0-25,-25 0,25 25,-25-1,25-24</inkml:trace>
  <inkml:trace contextRef="#ctx0" brushRef="#br0" timeOffset="58913.3697">16371 3994,'0'0,"0"0,50 24,-50 1,0-25,25 25,0-25,-1 25,-24 0,25-1,0 1,-25 0,25-25,-25 25</inkml:trace>
  <inkml:trace contextRef="#ctx0" brushRef="#br0" timeOffset="59489.4026">16843 3820,'0'0,"0"0,0 25,0 0,0-25,0 24,0 1,0 0,0 0,0 0,0-1,0 1,0 0,0 25,0-1,0-49,0 50,0-25,0-1,0 26,0-25,0-25,0 25,0-1</inkml:trace>
  <inkml:trace contextRef="#ctx0" brushRef="#br0" timeOffset="60282.448">17116 4068,'0'0,"0"25,0-25,0 25,0-1,24-24,-24 25,25-25,-25 25,0 0,25-25,-25 0,50 25,-1-25,-49 0,25 0,0 0,-25 0,0 0,0 0,0-25,0 25,0-50,0 25,0 1,0-1,0 25,0 0,-25 0,25 0,-25 0,25 0,-25 0,25 0,-24 0,-1 0,25 0,-25 0,25 0</inkml:trace>
  <inkml:trace contextRef="#ctx0" brushRef="#br0" timeOffset="61521.5189">17488 4093,'24'0,"1"25,-25-25,0 24,0-24,0 25,25 0,-25-25,0 25,0-25,25 25,-25-25,0 24,25 1,-1-25,-24 0,25 0,-25 0,25 0,0 0,0 0,-25 0,0 0,0 0,0 0,0-25,0 25,0-24,0 24,-25 0,0-25,25 25,-25 0,25 0,-25 0,25-25,-24 25</inkml:trace>
  <inkml:trace contextRef="#ctx0" brushRef="#br0" timeOffset="62767.5901">17587 4142,'0'0,"0"0,0 0,0-24,0-1,25 25,-25 0,0-25,24 25,-24 0,25-25,-25 25,25 0,0 0,-25 0,25 0,-25 0,25 0,-1 0,-24 0,0 25,25-25,-25 25,0 0,0-25,0 24,0-24,25 0,-25 25,0-25,0 25,0 0,0-25,0 25,0-25,0 24,0 1,0-25,0 25,0-25,-25 0,25 25,-25-25,25 0,-24 0,24 0,-25 0,25 0,-25 0,0 0,25 0</inkml:trace>
  <inkml:trace contextRef="#ctx0" brushRef="#br0" timeOffset="69015.9475">15007 4539,'0'0,"25"0,0 0,0 0,24 0,26 0,-1-25,-24 25,-1 0,1-24,24 24,1 0,-51 0,1 0,50 0,-50 0,-1 0,1 0,25 0,-25 0,-1 0,26 0,-25 0,24 0,1 0,-25 0,24 0,1 0,24 0,1 0,-1 0,-24 0,-1 0,1 0,24 0,-24 0,25 0,-26 0,1 0,-1 0,26 0,-26 0,1 0,0 0,-1 0,26 0,-1 0,-24 0,24 0,-24 0,-1 0,1 0,-1 0,-24 0,0 0,25 0,-25 0,-1 0,26 0,-50 0,25 0,-25 0,25 0,-1 0,-24 0,25 0</inkml:trace>
  <inkml:trace contextRef="#ctx0" brushRef="#br0" timeOffset="70961.0588">19819 3746,'0'0,"0"24,0 51,0-1,0 1,0-1,0-24,0-26,25 51,-25-50,0-1,0-24,25 0,0 0</inkml:trace>
  <inkml:trace contextRef="#ctx0" brushRef="#br0" timeOffset="71752.104">20117 3969,'0'0,"0"25,25-25,0 24,-25 1,0 0,24 25,1-50,-25 24,0-24,0 25,25-25,-25 0,25 0,0 0,-1 0,-24 25,50-25,-25 0,-25 0,25 0,-1-25,-24 0,0-24,0 49,0-25,0-25,0 26,0-1,0 25,0-25,0 0,-24 25,24 0,-25 0,25 0,-25 0,25 0,-25 0,0 0,25 0,-24 0,24 0,0 0,-25 0</inkml:trace>
  <inkml:trace contextRef="#ctx0" brushRef="#br0" timeOffset="72496.1466">20737 3944,'0'25,"0"0,0-25,0 24,0-24,0 25,0 0,0-25,0 25,0 0,0-1,0-24,0 25,25-25,-25 50,25-50,-25 0,24 0,-24 0,25 0,0 0,0 0,-25 0,25-25,0-25,-25 50,0-24,0-1,0 0,0 0,0 0,0 1,0-1,0 25,0-25,0 25,-25 0,25 0,-25 0,25 0,-25 0,25 0,-25 0,0 0</inkml:trace>
  <inkml:trace contextRef="#ctx0" brushRef="#br0" timeOffset="73456.2015">21308 4018,'0'25,"0"0,0-25,0 25,0 0,0-1,24 1,1 0,-25 0,25-25,-25 25,25-1,-25-24,0 0,25 0,-25 0,24 0,-24 0,0-24,25-1,-25 0,25 25,-25-25,0 25,0 0,0-25,0 25,0 0,0 0,-25-49,25 49,-25 0,1-50,-1 50,0-25,25 25,-25 0,0 0,25-24,-24 24</inkml:trace>
  <inkml:trace contextRef="#ctx0" brushRef="#br0" timeOffset="74176.2427">21729 4093,'0'25,"0"-1,0 1,0-25,25 25,-25-25,0 25,0 0,0 24,25-49,-25 25,25-25,-1 25,-24 0,25-25,25 0,-25 0,-1-25,1 0,-25 0,25 0,-25 1,0 24,0-25,0 25,0-25,0 25,-25-25,25 25,-25-25,25 25,-24 0,24 0,-25 0,0 0,25 0,-25 0,25 25</inkml:trace>
  <inkml:trace contextRef="#ctx0" brushRef="#br0" timeOffset="75033.2917">22275 4167,'0'50,"25"-25,-25-1,0 26,25-25,-25 0,0-25,24 24,-24-24,0 25,25-25,0 25,0-25,-25 0,25 0,-1 0,1 0,-25 0,25 0,-25-25,0 0,0 25,0-24,0-1,0 0,0 25,0-50,0 50,0-24,0 24,0-25,0 25,-25-25,0 25,25 0,-24 0,-1 0,25 0,-25 0,25 0</inkml:trace>
  <inkml:trace contextRef="#ctx0" brushRef="#br0" timeOffset="76360.3676">22845 4291,'0'25,"0"0,0 24,0 1,0-50,0 25,0-25,0 25,0-25,25 0,-25 0,0 24,25-24,0 0,-25 0,25 25,-25-25,24 0,1 0,-25-25,0 25,0-24,0-1,0 0,0 25,0-25,0 0,0 1,0 24,0-25,0 25,0-50,0 50,0-25,-25 25,25 0,0 0,-24 0,24 0,-25 0,25 0,0 0,0 0,-25 0,25 25</inkml:trace>
  <inkml:trace contextRef="#ctx0" brushRef="#br0" timeOffset="85653.8992">19720 4415,'0'0,"50"0,74 0,-75 0,51 0,-1 25,-25-25,1 0,24 0,-25 0,1 0,24 0,-25 0,-24 25,-1-25,1 0,-25 0,25 0,-26 0,51 0,-26 0,26 0,24 0,-25 0,1 0,-26 0,26 0,-1 0,25 0,-49 0,-25 0,24 0,1 0,0 0,-1 0,1 0,0 0,24 0,0 0,-24 0,24 0,-49 0,0 25,25-25,-26 0,1 0,25 24,-50-24,49 0,-49 0,25 0,25 25,-50 0,49-25,-49 0,50 0,0 25,-1-25,-24 25,25-25,-1 0,-24 0,25 0,-25 0,-25 0,24 0</inkml:trace>
  <inkml:trace contextRef="#ctx0" brushRef="#br0" timeOffset="88216.0457">19894 7268,'0'0,"49"0,26 0,24 0,-25 0,100 0,-50 25,-25-25,-24 0,-26 0,26 24,-26-24,-24 0,0 0,-25 0,25 0,-25 0,49 0,1 0,-25 25,74 0,75-25,-75 0,0 0,0 0,-74 0,0 0,0 0,-25 0,24 0,1 0,25 0,-1 0,-49 0,50 0,24 0,1 0,-50 0,49 0,-24 0,-1 25,1-25,-25 0,0 0,24 0,-24 25,0-25,-25 0,25 0,-1 0,51 0,-1 0,25 0,1 0,-1 0,-25 0,1 0,-26 0,1 0,-25 0,-25 0,25 0,-25 0</inkml:trace>
  <inkml:trace contextRef="#ctx0" brushRef="#br0" timeOffset="112193.4171">9302 7615,'0'0,"0"0,0 0,-25 50,25-26,-25 26,25-25,-24 0,-1 24,0-49,25 25,0-25,0 0,0 25,0-25,25 0,-25 0,25 0,24 0,-49 0,25 0,0 0,25 0,-26 0,1 0,0 0,0 0,0 0,-1 0,-24 0,0 0,0 0,0-25,0 25,-24-25,24 0,-50 1,50-1,-25 0,0 25,25 0,-24 0,24-25,0 0,0 25,-25-24,25 24,0-25,-25 25,0 0,25 0,0 25,0 49,0-49,0 0,0-25,0 24,0-24,0 25,0 0,0-25,25 0,-25 0,25 0,-25-25,0 25,0 0,49 0,-49 0,25 0,-25 25,25-25,-25 0,25 0,-25 0,0 0,0-25,0 25,0-25,-25 1,25-1,0 0,0 25,0 0,-25 0,-49 25,24-25,25 25,-49-1,49 1,0-25,25 0,0 0,0 0,25 0,-25-25,0 1,25 24,-25-25,0 25,25 0,-1 0,-24 0,25 0,-25 0,25 0,-25 0,0 0,0 0,0 0,0 25,0-25,0 24,0-24,0 25,0-25,25-25,-25 25,25 0,-25 0,49 0,-49 0,50 25,-25-25,0 50,-25-50,0 25,24-1,-24-24,0 0,0 0,-49 0,-1 0,25 0,1-24,24 24,-25 0,25 0,0-50,-25 50,25 0,0-25,0 25,0-25,-25 25,25 0,-25 0,25 25,0-25,-25 0,1 25,24-25,0 25,-25-25,25 0,0 0,74 0,-24 0,-50 0,50-25,-50 25,24 0,-24-25,25 25</inkml:trace>
  <inkml:trace contextRef="#ctx0" brushRef="#br0" timeOffset="113176.4734">14908 2580,'0'24,"0"76,0 73,-25-73,0 24,-24-25,24-25,0-24,0-1,25-24,0-25,0 0,0-49</inkml:trace>
  <inkml:trace contextRef="#ctx0" brushRef="#br0" timeOffset="113784.5081">14933 2679,'0'0,"49"99,1-49,-25 24,49 1,-74-26,50-24,-25 25,-1-26,-24 1,25-25,-25 0,25-25,-25 25,25-24,0-1,-1-25,1 1,25 24,-1-50,-24 26,25-26,-25 26,-1 49,-24-25,0 25,0-25,25 25,-25 0</inkml:trace>
  <inkml:trace contextRef="#ctx0" brushRef="#br0" timeOffset="114224.5333">15900 2679,'0'25,"0"-25,25 25,-25-1,0 51,0-26,0 1,0 24,0 26,0-51,0 26,0 49,0-25,0 25,0 25,0-25,0-25,0-49,0-26,0 26,0-50,25-25,-25-24</inkml:trace>
  <inkml:trace contextRef="#ctx0" brushRef="#br0" timeOffset="114848.569">15999 2902,'0'0,"0"0,25-25,-25 25,25 0,0 0,0 0,-1 0,1 0,-25 0,0 25,0-25,25 25,-25-25,0 25,0 0,0 24,-25-24,25 0,-25-25,25 25,-24-25,-1 49,0-49,25 0,-25 0,0 0,25 25</inkml:trace>
  <inkml:trace contextRef="#ctx0" brushRef="#br0" timeOffset="115274.5934">16545 2952,'50'0,"-1"25,26-25,-50 24,49-24,-49 0,24 0,1 0,24 0,-24 0,-25 0,-25 0</inkml:trace>
  <inkml:trace contextRef="#ctx0" brushRef="#br0" timeOffset="116616.6701">17736 2927,'-25'0,"25"0,-25 0,25 0,-25 0,25 0,-25 0,1 0,-1 0,25 25,-25 0,0-25,25 24,-25 26,1-25,24 0,0-1,0 1,0 25,0-50,24 25,1 24,0-49,25 25,-26 0,1-25,25 0,0 0,24 0,-49-25,0 0,-1 0,-24-24,0 24,0 0,0 25,0 0,25 25,0 25,-25-50,0 24,0 1,25 0,0 0,24 0,-49-25,50 24,-25-24,-1 25,51-25,-75 0,25 0,24-49,-24 24,0-50,0 26,-1 24,-24-25,0 50,-24 0,24 0,-50 0,25 0,0 0,1 0,-1 0,25 0,-25 0,0 0,25 0,0 0,0 0,0 0,0-24,25 24,-25 0,25-25,-25 25,49 0,1 0</inkml:trace>
  <inkml:trace contextRef="#ctx0" brushRef="#br0" timeOffset="117624.7278">18505 3026,'24'0,"1"0,-25 0,25 25,-25-25,0 50,25-26,0 26,-25-25,0 0,0-1,24 1,-24 0,0 25,0-50,0 0,0-25,0-25,25-24,0 24,-25 25,0 1,25 24,-25-25,0 25,25 0,-1-25,26 25,-50 0,25 0,0 0,0 0,-25 0,24 0,1 25,0-25,0 25,0-25,-25 49,24-49,-24 25,0-25,0 25,0 0,0-25,0 24,0-24,0 25,0-25,0 0,25-49,25 24,-50 0,25 25,-25-25,24 25,1-25,0 25,-25-24,25 24,0 24,-25 1,24 0,-24 0,25-25,-25 25,25-1,-25 1,0 0,0 0,0 0,0-1,25-24,-25 0,0-24</inkml:trace>
  <inkml:trace contextRef="#ctx0" brushRef="#br0" timeOffset="118111.7556">19546 3076,'0'0,"0"0,25 0,-25 49,0-24,0 25,0-1,0 1,0 24,0 1,0-1,0 1,0-1,0-24,25 24,-25-49,0 0,0-50,0-49,0 49,0-25,0 0</inkml:trace>
  <inkml:trace contextRef="#ctx0" brushRef="#br0" timeOffset="118743.7918">19596 3101,'0'0,"50"0,-26 0,1 0,0 0,0 0,0 0,-1 0,-24 0,25 0,-25 0,25 24,0-24,-25 25,0-25,0 25,0-25,0 25,0 0,0-1,-25 1,25-25,-25 0,-49 25,24 0,25-25,25 0,0 0,0 0,25 0,-25 0,0-25</inkml:trace>
  <inkml:trace contextRef="#ctx0" brushRef="#br0" timeOffset="119303.8238">19993 2704,'0'0,"0"0,25 25,-25-1,0 1,25 0,-25 0,0 49,0-49,0 25,0-1,0 1,0-1,0 1,0 24,0-49,0-25,24 0,-24 25,25-25,-25 0,25 0,-25 0,50 0,-26 0,-24 0,50 0,-50 0</inkml:trace>
  <inkml:trace contextRef="#ctx0" brushRef="#br0" timeOffset="120833.9113">20365 3175,'25'0,"0"0,-25 25,24-25,-24 25,25-25,0 0,0 0,0 0,-1 0,26 0,-25 0,-25 0,25 0,-25-50,0 25,0 0,0 25,0-24,0 24,0-25,0 25,-25-25,0 25,25 0,-25 0,25 0,-25 0,25 0,0 25,0 24,0-24,-24 25,24-25,0 24,0-49,24 50,-24-50,25 25,0-25,0 24,0-24,-1 0,1 0,0 0,0-49,24 24,-49-25,50 1,-50 24,0 0,25 25,-25-25,0 25,25 0,-25-24,0-1,0 25,0-25,0 25,0-25,0 25,0 25,0 0,0 24,25 1,-25 0,0-1,24 1,1-25,-25-1,25 26,-25-50,25 25,0 0,-25-25,24 0,1 0,-25 0,25 0,-25-25,25-25,-25 25,25-24,-25 49,0 0,-25 0,-25-50,25 50,1-25,-1 25,25 0,-25-24,25 24,-25 0,25 0,0-25,0 25,0 0,0 0,25 0,0 0,0 0,-1 0,1 0,25 0,-50 0,49 0,-49 0</inkml:trace>
  <inkml:trace contextRef="#ctx0" brushRef="#br0" timeOffset="121591.9547">21407 3200,'0'0,"25"0,-25 0,0 25,24-1,-24-24,0 25,25-25,0 0,-25 0,25 25,0-25,-1 0,1 0,-25 0,50 0,-50 0,49-25,-49 25,0-25,0 1,25-1,-25 25,0-50,0 1,0 24,0 25,0 0,-25 0,1 0,-1 0,25 0,-25 0,0 0,25 0,-25 49,25-24,-24 25,24-25,0 24,0-24,0 25,0-1,0-49,0 25,0 0,24-25,-24 25,25-25,-25 0,25 0,0 0,-25 0,49 0,-24 0,25 0,-50 0,25 0,-1 0,-24 0,25 0,-25 0</inkml:trace>
  <inkml:trace contextRef="#ctx0" brushRef="#br0" timeOffset="138615.9284">15528 10517,'25'0,"0"0,-25 0,24 0,1 0,0 0,-25 0,25 0,-25 0,50 0,-50 0,24 25,1 0,0 0,-25-1,25 1,-25-25,25 50,-25-50,0 25,0-1,0 1,0 25,-75 24,75-49,-25 0,1-25,24 25,-25-25,25 24,-25-24,25 0,-25 0,0 0,50 0,-25 0,25 0,25 0,-26 0,1 0,0 0,-25 0,0 0,25 25,0-25,-25 25,0 0,24-25,-24 25,0 49,0-74,0 25,0 0,25 24,-25-24,0 0,0 0,0 0,0-1,0 1,-25 0,25-25,0 0,0 25,-24-25,24 0,-25 0</inkml:trace>
  <inkml:trace contextRef="#ctx0" brushRef="#br0" timeOffset="140120.0144">16247 10914,'25'0,"0"-25,25 25,-1-25,-24 25,74-74,-99 49,0 0,0 25,0-24,0 24,0 0,0-25,0 0,-25 25,1-25,-26 25,50 0,-50-25,26 25,-1 0,0 0,0 0,25 0,-25 0,1 0,24 0,0 0,-25 0,25 25,-25-25,25 25,-25-25,25 25,0 0,-25-1,25-24,0 25,0 0,0-25,25 25,0-25,0 0,0 0,24 25,-24-25,0 24,-25-24,0 0,25 0,-25 25,0-25,24 0,1 25,-25 0,0 24,25-49,-25 25,25 0,-25 0,25 0,-25-1,0 1,0 0,0 0,0 0,0 0,24-1,-24 1,0 25,25-1,-25-49,0 50,0-25,0-25,0 25,0-1,-25-48,25 24,-24-25,-1 25,0-25,0 25,25-25,-25 25,25-25,-24 25,24-49,-25 24,25-25,0 26,0-1,0-25,0 25,0 0,0 25,0-24,25 24,-25-50,24 50,1-25,0 0,-25 1,25-1,0 0,-25 0,0 25,24-25,-24 25,25-24,-25 24,25 0</inkml:trace>
  <inkml:trace contextRef="#ctx0" brushRef="#br0" timeOffset="140912.0597">16768 10889,'0'0,"0"0,-24 25,24 0,0-25,0 25,0-25,0 24,0 1,0-25,0 25,0 0,0 0,0 24,0-49,49 25,-24 0,0-25,0 0,-1 0,1 0,0 0,-25-25,25 25,0-50,-25 50,24-24,-24 24,0-25,0 0,0 25,0-25,0-24,0 49,-24-25,24 0,-25 25,25 0,-25 0,25 0,-25 0,0 0,25 0,-24 0</inkml:trace>
  <inkml:trace contextRef="#ctx0" brushRef="#br0" timeOffset="141712.1055">17512 10840,'25'0,"0"0,-25 0,25 0,-25 0,25 0,-25 24,0-24,0 25,-25 0,25-25,-25 50,25-50,-50 49,50 1,0-25,-24 24,-1 1,0 0,25-26,0 1,0-25,0 0,0 0,0 0</inkml:trace>
  <inkml:trace contextRef="#ctx0" brushRef="#br0" timeOffset="142224.1348">17438 11013,'0'0,"50"0,-26 25,1-25,-25 0,50 0,-25 0,-1 0,-24 0,25 0,-25 25,0-25,25 0,-25 25,0-25,25 0,0 0,-25 24,25-24,-25 0</inkml:trace>
  <inkml:trace contextRef="#ctx0" brushRef="#br0" timeOffset="143408.2025">17959 10641,'50'0,"-50"0,49 0,-49 25,25 0,-25-25,25 49,0-24,-1 25,-24-1,0-49,0 50,0 0,0-50,0 24,0 1,0 0,-24 0,24 0,-25-1,0-24,25 0,-25 25,25-25,-25 0,25 0,0 0,0 0,25 0,-25 0,25 0,0 0,-25 0,25 0,-1 0,1 0,-25 0,25 0,-25 0,25 25,-25-25,0 25,0-25,0 25,0-25,0 25,0-1,0 1,0-25,0 25,0 0,0-25,0 25,-25-25,25 0,-25 24,0-24,25 25,-24-25,24 25,-25-25,25 0,-25 0,25 0</inkml:trace>
  <inkml:trace contextRef="#ctx0" brushRef="#br0" timeOffset="145200.305">18703 10964,'25'-50,"-25"0,0 50,0-49,0 49,0-25,0 0,0 0,0 1,0 24,-25-25,25 0,-25 0,0 25,25 0,-24 0,-1 0,0 0,0 0,0-25,1 25,-1 0,25 0,-50 0,50 0,-25 0,1 25,24-25,-25 25,25-25,0 25,0 24,0-24,0 25,25-25,-25-1,24-24,-24 25,50 0,-50-25,25 25,0-25,-1 0,1 25,0-25,-25 0,25 0,-25 0,25 0,-1 0,-24 24,0-24,0 25,25-25,-25 50,0-25,0-25,0 49,0-49,0 50,25-25,-25 0,0-1,0-24,0 50,0-25,25-25,-25 25,0-1,0-24,0 25,0-25,0 25,0 0,0 0,-25-25,25 24,-25 1,25-25,-25 0,25 0,-24 0,-1 0,25 0,0 0,-25-25,25 25,0 0,0-24,0 24,0-50,0 25,0 25,0-25,0 1,0-1,0 25,0-25,0 0,0-24,0 49,0-25,0 0,25 0,-25 25,0-25,0 25,0-25,25 1,-25 24,0 0,0-25,24 25,1-25,0 0,-25 25,25 0,-25-25</inkml:trace>
  <inkml:trace contextRef="#ctx0" brushRef="#br0" timeOffset="146624.3865">18926 10964,'0'0,"0"0,0 0,-24 24,24-24,0 25,0 0,0-25,0 25,0-25,0 25,0-1,0 1,0-25,0 25,0 0,0-25,24 25,-24-25,25 0,-25 0,25 25,-25-25,25 0,0 0,-25 0,24 0,-24 0,25 0,-25 0,25 0,0 0,-25 0,25 0,-25 0,24-25,1 25,-25 0,0-25,25 25,-25-25,0 25,0-25,0 25,0-25,0 1,0 24,0-25,0 25,-25 0,25-25,-25 25,25 0,-24-25,24 25,-25 0,0 0,25 0,-25 0,25 0,-25 0,25 0,0 0,-24 0</inkml:trace>
  <inkml:trace contextRef="#ctx0" brushRef="#br0" timeOffset="148624.5009">15826 11857,'25'0,"-25"0,24 0,-24 0,75 0,-1 0,-24 0,49 0,-25 0,1 0,-26 24,26-24,-26 25,100 25,-74-25,-1-25,-24 24,-25-24,-1 0,1 0,-25 0,25 0,-25 0,25 0,0 0,24 25,-49-25,50 25,-50-25,25 0,24 25,-24 0,25-25,-50 0,24 49,1-49,0 25,-25 0,25-25,0 25,-1 0,-24-1,0-24,25 0,-25 0,25-24,0-26,0 25,-1 0,1 0,0-24,25 24,-1 0,1-24,0 49,-1-25,26 25,-1 0,0 0,26 0,24 0,-75 0,1 0,-25 0,-1 0,1 0,-25 0,25 0,25 0,-1 0,-24 0,49 0,-24 0,24 0,-24 0,0 0,-25 0,24 0,1 0,-25-25,-1 25,26 0,-25-25,-25 25,25 0,-25-25,0 25</inkml:trace>
  <inkml:trace contextRef="#ctx0" brushRef="#br0" timeOffset="170727.7651">397 11559,'0'0,"25"0,0 0,-25 0,25-25,-25 25,99 0,-99 0,25 25,-1 0,1 24,-25 1,25-25,-25 0,25-1,-25 1,0-25,0 25,0 0,0 0,0 24,0-24,-25 49,0-49,25 0,-25 0,25-25,0 25,-24-25,24 0,0 24,-25-24,0 0,0 0,25 0,0 0,0 0,0 0,0-24,-25-1,25 25,0 0,50-25,-50 25,50 0,-26 0,26 0,-25 0,-25 0,25 0,-1 0,-24 50,0-50,25 24,-25 26,0 0,50-25,-50-1,25 1,-25-25,25 0,-1 0,1 0,-25 0,25 0,-25 0,25-25,0-24</inkml:trace>
  <inkml:trace contextRef="#ctx0" brushRef="#br0" timeOffset="171328.7995">1464 11609,'0'0,"-25"24,0 26,25-50,-25 50,25-26,-24 26,-1 0,0-26,0 26,25 0,0-1,-25-24,1 25,24-26,0 1,0-25</inkml:trace>
  <inkml:trace contextRef="#ctx0" brushRef="#br0" timeOffset="171847.8292">1191 11881,'0'0,"25"0,24 50,26-25,-26 0,1 24,0-49,24 75,-49-26,24-24,-24 50,25-26,-50-24,0 0,25-25,-25 25,0-25,0-25,0 0,0 0,0 0</inkml:trace>
  <inkml:trace contextRef="#ctx0" brushRef="#br0" timeOffset="173127.9024">1886 11609,'0'0,"0"0,24-25,26 25,-50 0,25 0,0 0,-1 0,-24 0,25 0,-25 0,0 0,0 49,25-24,-25 0,0 0,0 0,0 24,0 1,0-50,0 25,0-25,0 0,-25 49,25-49,-25 25,1 0,-1 0,25-1,0 1,-50 0,50 0,-25-25,1 25,24-25,0 0,0 0,0-25,24 25,1 0,-25 0,25 0,0 0,0 0,-1 0,1 0,0 0,0 0,0 0,-25 0,49 25,-49-1,0-24,25 25,0 25,-25-25,0 24,25-24,-25 0,0 0,0-25,0 49,0-49,0 25,0 0,0 0,0-25,0 49,0-49,0 25,-25-25,25 0,-50 25,50-25,-25 0,1 0,-1 0,0 0,0 0,25 0,-25 0,1 0,-1 0,0 0,0 0,0 0,25 0,-24 0,24 0,0 0,24 0</inkml:trace>
  <inkml:trace contextRef="#ctx0" brushRef="#br0" timeOffset="176408.09">23639 3249,'0'25,"0"25,0-1,0 1,0 24,0 1,0-1,0 1,0-50,0 49,0-49,0 24,0 1,0-25,0 0,0-50</inkml:trace>
  <inkml:trace contextRef="#ctx0" brushRef="#br0" timeOffset="177801.1697">24160 3423,'25'-25,"-25"-24,0 24,0-25,0 1,0 24,0 0,0 0,0 0,0 1,-25-1,0 0,1 25,-1 0,25 0,-25 0,-25 0,25 0,1 25,-26-25,0 49,50-49,0 25,0 0,0-25,0 25,0 24,0-49,0 50,25 24,0-24,-25-50,0 50,0-26,0-24,25 25,-25-25,25 0,-25 25,49-25,-49 0,50 25,-25 0,0-25,-1 0,-24 0,25 0,0 0,-25 0,25 0,-25 24,25-24,-25 0,24 25,1 0,-25-25,25 25,-25 0,0 24,0-24,0 0,0 0,0 0,0-25,0 24,0 1,0 0,0-25,0 50,-25-26,0 26,25-50,-24 0,-1 25,0-25,25 0,-50 0,26 0,-1-25,-25 0,50 0,-25 1,25-1,-25 0,25 25,0-25,0 0,0 1,0 24,0-25,0 0,25 0,-25 25,25-49,0-1,-25 25,25 0,-25 0,25 25,-25-24,0 24,24-25,-24 25,0-25,25 0,-25 25,25-25,0 25,-25-24</inkml:trace>
  <inkml:trace contextRef="#ctx0" brushRef="#br0" timeOffset="179072.2424">24359 6796,'0'25,"0"-25,0 25,-50 25,25-25,0 24,1 1,-1-1,25 26,-50-26,50 1,0-25,0 24,0-24,0 0,0 0,0-25,0 25,0-1,0 1,0 25,0-25,25 24,0-24,-25 0,0-25,49 25,-49-1,0-24,25 0,-25 0,25 0,0 0,0 0,-25 0,49 0,-49 0,50-24,-25-1,-25 0,24-49,-24 24,0 25,0 0,0 1,0 24,0-25,-49 25,24 0,0 0,-24 0,24 0,0 25,-25-1,26-24,-1 50,25-50,-25 0,25 0,-25 25,0-25,25 0</inkml:trace>
  <inkml:trace contextRef="#ctx0" brushRef="#br0" timeOffset="1.20202E6">13246 11906,'0'25,"0"0,-25-25,0 25,1-1,-1-24,25 25,-25-25</inkml:trace>
  <inkml:trace contextRef="#ctx0" brushRef="#br0" timeOffset="1.20951E6">10245 7144,'-25'0,"25"0,-25-25,25 25,-25 0,0 0,25 0,-24 0</inkml:trace>
  <inkml:trace contextRef="#ctx0" brushRef="#br0" timeOffset="1.39927E6">2208 17611,'0'25,"0"0,0-25,0 25,25 24,0-24,-1 25,1-50,0 49,25-24,-26 25,51-25,-50 24,-1-24,1 0,-25-25,25 25,-25-25,25 0,0 24,-25 1,24 0,1 0,0 0,-25-1,25-24,0 25,-25-25,24 0,-24 0,25 0,-25 0,25 0,0 0,24 0,1 0,-25 0,25 0,24 25,-49-25,0 0,24 25,-24-25,-25 0,50 0,-1 0,100 0,0 0,-25 0,-50 0,50 0,25 0,-50 0,50 0,-74 0,73 0,-48 0,-1 0,74 0,-98 0,49 0,-50 25,-49-25,0 0,25 24,-26 1,1-25,25 0,-1 0,-24 0,50 25,-26-25,26 0,24 0,99 0,-24 0,-25 0,-25 0,25 0,-75 0,-24 0,-1 0,1 0,-1 0,1 0,-50 25,25-25,-25 0,49 0,-24 25,25-1,-25-24,148 75,-49-75,-49 0,49 0,0 0,-75 0,75 0,25 0,-25 0,50 0,-75 0,0 0,50 0,-74 0,-1 0,-24 0,-1 0,26 0,-26 0,26 0,-1 0,25 0,1 0,-26 0,0 0,-24 25,-50 0,50-25,-50 0,24 0,1 0,0 0,0 24,24-24,-24 0,50 25,-26-25,1 0,-1 0,26 0,-1 0,-24 0,-1 0,26 25,-25-25,24 0,100 0,-1 25,1-25,-50 25,-25-1,0 1,-49 0,0-25,24 0,-24 0,24 0,-49 0,24 0,26 0,-1 0,-24 0,74 0,-75 0,51 0,24 0,-50 0,25 0,25 0,25 0,-50 0,-49 0,24 0,-24 0,0 0,-26 0,1 0,25 0,-50 0,49 0,1 0,99 0,-75 0,26 0,-1 0,25 0,-50 0,50 0,25 0,0 0,24 0,-24 0,-25 0,0 0,-49 0,-1 0,-24 0,-25 0,24 0,26-25,-1 0,75 1,-50 24,50-50,-25 50,25-25,24 25,-24-25,-25 1,25 24,0 0,-50-25,50 0,-50 25,0 0,-24 0,-26 0,-24 0,0 0,74 0,-24 0,-1 0,25 0,1 0,-26 0,25 0,0 0,50 0,-25 0,0 0,0 0,0-25,-49 25,-1-25,1 25,-26 0,-24 0,25 0,-1-25,1 25,49 0,25 0,-50 0,1 0,-1 0,1 0,-26 0,-24 0,25 0,-50 0,24 0,-24 0,0-24,0-1,0 25,0-25,0 25,0-25,0 0,0 1,0 24,0-25,0 0,0 25,-24-25,-1 25,-25-49,1 24,24 0,0 25,-25-25,26 0,-1 25,0 0,25-24,-50-1,1 25,-50-50,49 1,0 49,-49-50,50 25,-26 0,-24-24,49 24,-24 0,49 25,-49-25,24 1,0-1,1 25,-1 0,25 0,1-25,-51 25,1-25,24 25,1 0,-1 0,-24 0,-75 0,-50 0,50 50,-24-25,-26 24,51-24,-26 0,50 0,25-1,49 1,-24 0,-1-25,-24 25,49-25,-24 0,0 25,-1-25,-98 24,73-24,-49 0,25 0,-24 0,24 0,-50 0,75 0,-50 0,25 0,0 0,49 0,-49 0,50 25,0-25,24 25,-24-25,-26 0,1 0,-25 0,-99 0,49 25,-24-25,-25 0,49 0,-74-25,49 0,-24 0,74 1,-24-26,49 25,-25 0,0-24,99 24,-24 25,0 0,74 0,-25 0,0 25,0-25,-24 25,-1-25,-24 24,-1-24,-24 0,0 0,-149 0,49 0,50 0,50 0,-99 0,49 0,25 0,-50 0,100 0,-100 0,-24 0,24 0,-49 0,0 0,24 0,-74 0,100 0,24 0,-25 0,25 0,50-24,-50 24,50 0,25 0,-50 0,49 0,-24 0,-50 0,75 0,-25 0,24 0,1 0,24 0,-24 0,-1 0,1 0,-25 0,24 0,-73 0,24 24,0-24,-25 0,25 0,24 0,26 0,24 0,-24 0,0-24,-1 24,26 0,-26-25,1 25,-1 0,26 0,-26 0,26 0,24-25,0 25,-25 0,1 0,49 0,-25 0,0 0,-24 0,-1 0,0 0,1 25,-26 0,26-25,24 24,0-24,0 50,-49-25,0 0,-1-25,1 24,-1-24,26 0,24 0,25 25,0 0,0 0,0 0,0-1,0-24,0 25,0-25,0 25,0 0,0-25,0 0,25 0,-25 0,24 0,1 0,0 0,0 0,25 25,-26-25,26 24,0-24,-50 25,24 0,1-25,0 0,-25 0,25 0,-25 0,25 0,-1 0,-24 0,25 25,25-25,-25 0,-1 0,-24 0,25 0,-25 0,25 0,0 0,-25 0,25 0,-25 0</inkml:trace>
  <inkml:trace contextRef="#ctx0" brushRef="#br0" timeOffset="1.41886E6">13693 2877,'0'0,"74"50,-49 0,24-26,-24 1,0 0,-25 0,25-25,0 49,49 1,-74-50,50 50,-26-26,1 26,0-50,0 0,-25 25,0-25,0 0,74-99,-49 49,25-24,24-26,-24 26,-1 0,51-75,-51 49,1 1,24-25,-49 50,49-25,-24 49,-50 0,25 26,0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37:35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6450 5953,'0'-25,"0"1,0 24,-25-25,-25-25,50 50,-25 0,1 0,-1 0,-25 0,50 0,-25 25,-24 0,49-25,-25 0,0 25,25-25,0 0,0 24,0 1,0-25,0 25,0-25,0 25,0 0,25-25,-25 0,25 0,49 0,-49 0,0 0,24 0,-24 0,-25 0,50-25,-50 0,25-49,-25-1,0 1,0-1,0 26,0-1,0 0,0 1,0-1,0 25,0 1,0-1,0 0,0 0,0 25,0-25,0 25,0-24,0-1,0 25,0 0,0 0,0 25,0-1,0 1,0 0,0 74,0 0,0-49,0 49,0-24,0-51,0 26,0 0,0-25,0-1,0 26,0-50,0 25,0-25,0 25,24-1,26-24,0 25,-50 0,24-25,1 0,-25-25</inkml:trace>
  <inkml:trace contextRef="#ctx0" brushRef="#br0" timeOffset="1080.0617">6648 5904,'25'0,"24"24,-24 1,-25-25,25 0,-25 25,25-25,-25 0,25 0,-1 0,-24 0,0 0,25-25,-25 0,25 25,-25-24,0 24,0-25,0 0,0 25,0-25,-25 25,25-25,-25 0,1 25,-1 0,25 0,-25 0,0 0,25 0,-25 0,25 25,0-25,-24 25,24-25,-25 25,0 0,25 0,0-25,0 24,0 1,0-25,0 25,0 0,0 0,0-1,0-24,0 25,0 0,0 0,25 0,-25-1,25-24,-25 25,49 0,-24-25,0 0,-25 0,25 0,-25 0,49 0,-49 0,25 0,-25 0,25 0</inkml:trace>
  <inkml:trace contextRef="#ctx0" brushRef="#br0" timeOffset="2232.1276">9873 5432,'0'0,"0"0,0 0,0 0,24 25,-24-25,25 0,-25 25,0 0,0 24,0-24,0 25,0-26,0 1,-49 25,49-50,-25 25,-25-1,25-24,-24 50,24-50,0 0,-24 25,49 0,-25-25,0 0,25 0,25 0,0 0,24 0,-24 0,49 0,-24 0,0 0,24 0,-49 0,-25 49,25-24,-1 0,-24 25,0-1,0-49,0 50,0-25,0-1,0-24,0 25,0 0,0 0,-24-25,-1 25,0-1,0-24,-24 50,49-50,-50 0,50 0,-25 25,25-25,0 0,0-25,25 0,0-24</inkml:trace>
  <inkml:trace contextRef="#ctx0" brushRef="#br0" timeOffset="3528.2018">10642 5730,'0'0,"24"0,1 0,-25 0,25 0,0-25,0 25,-25-50,0 26,0-1,0-25,0 50,0-25,0 1,0-1,0 25,-25 0,0 0,0 0,0 0,1 0,-26 0,25 0,-24 0,24 25,0-25,0 0,0 24,25 1,0-25,-24 25,24 25,0-26,0 1,0 0,0 0,0 24,0 1,0-25,0 0,0 0,24-25,1 24,0-24,-25 25,25-25,0 25,-25 0,24-25,-24 25,0-25,25 24,0-24,-25 25,0 0,0-25,0 25,0-25,0 25,0-1,0-24,0 25,0-25,0 50,0-50,-25 25,0-25,1 24,-1 1,25-25,-25 0,0 0,25 0,-25 0,25 0,0 0,-24-25,24 1,0 24,0-25,0 0,0 0,0 0,0-24,0 24,0 0,24-24,1 24,-25 0,25 25,0-25,0 0,-1 25,-24-24,25 24,0 0,-25-25,25 25,0-25,-1 25,1 0,-25 0,25 0,-25-25</inkml:trace>
  <inkml:trace contextRef="#ctx0" brushRef="#br0" timeOffset="4248.2429">10890 5804,'0'0,"0"25,0 0,0-25,0 25,0 0,0-1,0-24,0 50,0-25,24 49,-24-49,25-25,-25 25,25-25,0 0,0 0,-25 0,49 0,1 0,-25-25,24 0,-24-24,-25 24,25 0,-25 0,0-24,0 24,0 0,0 0,0 0,0 25,0 0,-25-25,25 25,-25 0,0 0,25 0,-24 0,24 0,-25 0,0 0,0 0,25 0,-25 25,1-25,24 25,-25-25,25 0</inkml:trace>
  <inkml:trace contextRef="#ctx0" brushRef="#br0" timeOffset="4976.2846">12006 5779,'0'25,"0"0,0-25,-50 25,50-25,-49 25,24 24,25-49,-25 50,-25 0,26-50,-1 49,0 1,-25-25,26 49,-1-74,25 25,-25-25,25 0,0 0</inkml:trace>
  <inkml:trace contextRef="#ctx0" brushRef="#br0" timeOffset="5457.3121">11733 5928,'50'0,"-26"25,26 0,0 25,-26-50,26 24,-50 1,25-25,-25 25,25 0,-1 0,-24-25,25 0,-25 24,0 1</inkml:trace>
  <inkml:trace contextRef="#ctx0" brushRef="#br0" timeOffset="6448.3688">12353 5631,'0'-25,"25"25,-25 0,49 0,-24 0,0 25,25-25,-50 24,49 1,-49-25,50 25,-25 0,-25-25,25 0,-25 25,0-1,0-24,0 25,0 0,0 0,0-25,0 50,-25-50,25 24,-75 1,51 0,-26 0,25-25,-25 25,50-25,-49 0,49 0,25 0,-1 0,-24 0,25 0,0 0,0 0,25 0,-1 0,-49 24,25-24,0 0,-25 25,49-25,-49 25,0 0,0-25,0 25,0-1,0-24,0 25,0 0,0 0,-24 24,-1-24,-50 25,75-50,-49 25,-1-1,50-24,-25 0,0 0,1 0,-1 0,25 0,-25-24,0 24,25-25,0 25</inkml:trace>
  <inkml:trace contextRef="#ctx0" brushRef="#br0" timeOffset="7712.4411">13221 5978,'0'0,"25"-25,-25 0,25-24,-25 24,0 0,0-25,0 50,0-24,0 24,0-25,0 25,-25-25,0 25,25 0,-25 0,1 0,-1 0,0 0,0 0,0 0,25 0,-49 0,49 25,0 0,-25-1,25 1,0 25,0-25,0 24,0-24,25 0,-25 25,25-50,-1 24,1-24,25 25,-50 0,25-25,-1 0,1 0,-25 0,25 25,-25-25,25 25,0-1,-25-24,0 25,0-25,0 25,0 0,0 0,0-1,0 1,-25 0,25 0,-25 0,0-1,25-24,-25 25,25-25,-24 0,-1 0,0 0,0 0,0 0,-24 0,24-25,0 25,25-24,-25-1,25 25,0-25,0 0,0 0,0 1,0-26,25 25,0 0,25-24,-1 24,-24 25,0-25,0 0,-25 25,0-24,24 24,-24 0,25-25,-25 25,25-25,-25 0,25 25</inkml:trace>
  <inkml:trace contextRef="#ctx0" brushRef="#br0" timeOffset="8599.4918">13494 6003,'0'25,"0"-1,0 1,0 0,0 0,0 0,0-25,0 49,0-24,25 0,0 0,-25-25,0 24,25 1,-25-25,24 25,-24-25,25 0,0 0,0 0,-25 0,25 0,-1 0,-24 0,25 0,0 0,0 0,-25 0,25-50,-25 50,0-24,0-1,0 0,0 0,0 25,0-49,0 49,0-25,0 25,0-25,0 0,0 25,0-25,-25 25,25-24,-25-1,0 25,25 0,-25 0,25 0,-24 0,-1 0,25 0,-25 0,25 0,-25 0,0-25,-24 0</inkml:trace>
  <inkml:trace contextRef="#ctx0" brushRef="#br0" timeOffset="11647.6662">11014 4663,'0'0,"0"25,0 0,24-25,-24 49,0-24,25 0,-25 50,0-75,0 24,0 1,0 0,0-25,0 25,0 0,0-25,0 0,0 0,0-25,0 0,0 0,0 25,0-25,0 1,0 24,25 0,-25-25,0 25,0-25,0 25,0-50,0 50,25 0,-25-25,0 25,25 0,-25-24,0-1,24 25,-24 0,0-25,25 25,0 0,0 0,24 0,-24 0,0 25,-25-25,25 25,0-25,-25 24,0-24,0 25,0 0,25 25,-25-50,0 49,0-49,0 25,0-25,0 25,0-25,0 25,0-25,0 25,0-25,0-25,0 0,0 0,0-24,0 49,0-25,0-25,0 50,24-50,-24 50,0-49,25 49,-25-25,0 25,25-25,0 25,-25 0,0 0,25 0,-25 0,24 0,1 0,-25 0,25 0,-25 0,25 0,-25 50,25-25,-1-1,-24-24,25 25,0 0,-25 0,0 0,0-25,0 25,0-1,0-24,0 25,0-25,0 25,0-25,25 25,-25 0,0-25,0 24,0-24</inkml:trace>
  <inkml:trace contextRef="#ctx0" brushRef="#br0" timeOffset="13079.7481">11931 4688,'0'0,"25"0,25 0,-25 25,-1 0,1-25,25 0,-25 24,-25-24,24 0,-24 0,25 25,0-25,-25 25,0-25,0 0,0 0,0 25,-25-25,0 0,1 25,-1 0,25-25,-25 0,0 0,25 24,-25-24,25 0,-24 0,-1 0,25 25</inkml:trace>
  <inkml:trace contextRef="#ctx0" brushRef="#br0" timeOffset="13672.782">11956 5135,'0'0,"75"0,-26 0,26 0,-51 0,1 0,0-25,-25 25,25 0,0 0,-25 0,24 0,-24 0,0 0</inkml:trace>
  <inkml:trace contextRef="#ctx0" brushRef="#br0" timeOffset="14823.8478">12601 4812,'0'0,"0"25,25 0,-25-25,0 49,0-49,25 50,-25-25,0 0,0 24,0 1,0-25,0-1,0 1,0 0,0 0,0-25,0 0,0-25,0-25,0 26,0-1,0 0,25 0,-25 0,24 1,-24-26,0 25,25 0,-25 1,25 24,-25-25,0 25,25 0,-25-25,25 25,-1 0,-24 0,25 0,-25 0,25 0,0 0,0 25,-25-25,24 0,-24 25,25-25,0 24,-25-24,0 25,0-25,0 25,0 0,0 0,0-1,0-24,0 50,0-50,0 50,0-50,0 24,0 1,0-25</inkml:trace>
  <inkml:trace contextRef="#ctx0" brushRef="#br0" timeOffset="17864.0217">8111 9872,'0'25,"-49"-25,49 25,0 0,-25 24,0 1,-24-25,24 24,25-49,-25 50,0-25,-24 0,49-1,-50 1,25 25,-24-25,-1 49,25-49,0 24,1-24,-1 0,0 25,25-50,-25 24,25 1,0-25,-25 25,25-25,-24 25,24-25,-25 49,0-49,0 25,0 0,25-25,0 25,-49 0,49-1,-25-24,0 50,-24 0,24-26,-25 51,25-26,0 1,1 25,-1-51,-25 1,25 25,1-25,-1 24,0-49,0 50,-24-25,24 24,0-24,0 0,-24 24,24-24,-25 25,25-25,1-1,-1 1,25 0,-50 0,25 0,-49 24,49-24,0 25,-49-1,24 1,1-1,-1 1,25-25,0 25,1 24,-1-24,-25-26,25 26,1 0,-1-26,0 26,0 0,0-1,1 1,-1-25,0 24,-25 26,26-51,-1 1,-25 25,1-1,-1-24,0 50,1-51,-1 26,-123 124,123-100,0 1,1-26,-1 1,25-1,-24-24,-1 25,25-25,0 24,1-49,-1 25,0 25,0-26,0 51,25-50,0-25,-24 24,24 1,-25 0,25 0,-25 0,0-1,0 26,1 0,24-50,0 24,0 1,-25-25,25 25,0-25,0 25,-25-25,0 25,25 0,-25-25,25 24,0-24,-24 50,-1 0,0-1,0-24,25-25,-25 0,25 25,0-25,-24 25,-1-1,25 1,-25-25,25 0,25-25</inkml:trace>
  <inkml:trace contextRef="#ctx0" brushRef="#br0" timeOffset="28988.658">5507 16098,'0'0,"0"50,0 49,0-74,0 24,0 1,0 0,0-1,0 1,0-50,0 74,0-24,0-25,25-25,-25 0</inkml:trace>
  <inkml:trace contextRef="#ctx0" brushRef="#br0" timeOffset="29545.6899">5978 16247,'0'0,"0"0,-25 25,-24 24,-1-24,1 50,24-26,-25 26,50-50,-25-1,1 26,24-50,0 25</inkml:trace>
  <inkml:trace contextRef="#ctx0" brushRef="#br0" timeOffset="30000.7159">5730 16297,'0'0,"25"24,0 1,0 0,-1 25,51-25,-50 24,-1-24,1 25,0-50,0 49,-25-49,25 25,-25-25</inkml:trace>
  <inkml:trace contextRef="#ctx0" brushRef="#br0" timeOffset="31519.8028">6400 16321,'0'25,"0"-25,0 50,0-25,0 0,0 24,0-24,0 49,0-49,0 25,0-25,0-25,0 24,0 1,0-25,0 25,0-25,0-25,0 0,0-49,0 24,25 1,-25 24,25-25,-25 26,0-1,0 25,0-25,24 25,-24-25,0 0,25 25,-25-25,0 25,25-24,0 24,-25-25,0 25,25 0,-25 0,24 0,1 0,-25 25,25-1,-25 1,0-25,25 25,-25 25,0-50,0 25,0-25,0 24,0 1,0 25,0-50,0 25,0-25,0 24,0-24,0 50,0-50,0 25,0 0,0-1,0 1,25 0,-25-25,24 0,-24 0,50 0,-50 0,25 0,-25 0,25 0,-25 0,24 0,1-25,-25 25</inkml:trace>
  <inkml:trace contextRef="#ctx0" brushRef="#br0" timeOffset="32735.8723">5532 17165,'0'0,"25"0,24 0,26 0,-1 0,0 0,26 0,-26 0,25 0,-49-25,24 25,-49 0,0 0,25 0,-1 0,-24 0,25 0,-26 0,26 0,-25 0,24 0,26 0,-75 0,49 0,-24 0,-25 0,50 0,-50 0,25 0,-25 0,49 0,-49 25,25-25</inkml:trace>
  <inkml:trace contextRef="#ctx0" brushRef="#br0" timeOffset="33847.9359">7268 16594,'0'0,"0"0,25 0,25 0,-1 0,-24 0,49 0,-49 0,25 0,-1 0,-24 0,0-24,0 24,0 0,24 0,50 0,-24 0,49 0,-50 0,1 0,-50 0,49 0,-49 0,49 0,-49 0,25 0,-1 0,-49 0,50 0,-50 0</inkml:trace>
  <inkml:trace contextRef="#ctx0" brushRef="#br0" timeOffset="34583.978">8409 16396,'0'0,"50"0,-25 25,49-25,-49 49,0-49,-25 0,24 25,-24 0,25-25,0 25,-25 0,0-1,25-24,-25 25,0-25,0 25,0-25,-50 50,50-50,-25 24,25-24,-24 25,-1 0,0 0,0 0,0-25,25 0,0 24,-24-24,24 25</inkml:trace>
  <inkml:trace contextRef="#ctx0" brushRef="#br0" timeOffset="35744.0444">9327 16470,'0'0,"0"25,0 0,0-25,0 50,0-26,0 1,0 25,0-25,0 49,0-24,0-1,0 1,0-25,0-1,0 26,0-50,0 25,0 24,0-49,0-24,0-51,0 1,0-1,0 1,0 49,0-24,0-1,0 0,25 50,-25-24,0 24,25 0,-25-25,24 25,-24 0,0 0,25 0,-25-25,25 25,0 0,-25 0,25 0,-1 0,-24 0,0 50,25-26,-25 1,0 25,25-25,-25-1,0 26,0-50,0 25,0 24,0 1,25-25,-25 0,25-1,-1-24,1 0,0 0,-25 0,25 0,-25 0</inkml:trace>
  <inkml:trace contextRef="#ctx0" brushRef="#br0" timeOffset="38960.2284">2134 8062,'0'0,"24"0,-24 24,0-24,25 25,-25 0,0-25,25 25,-25-25,0 25,25-1,-25 1,0-25,25 25,-25 0,24-25,-24 25,0-1,25 1,-25-25,0 25,0 0,0 0,25 24,-25-49,0 25,0 0,0 0,25-25,-25 24,0 1,25 0,-25 0,24 0,-24-1,0 1,25 0,-25 0,25 24,-25-49,25 25,-25 0,25 0,-25 0,24-1,-24-24,0 25,0 0,25 0,-25 0,25-25,0 25,-25-1,0 1,25-25,-25 25,24 0,-24-25,25 25,-25-1,25 1,-25 0,0-25,0 50,25-50,0 24,-25 1,0 0,74 99,-74-124,0 25,25 0,-25-25,0 0,0 24,0 1,25-25,-1 25,-24-25,0 25,0-25,0 25,25-1,-25-24,0 50,25-25,0 0,-25 24,0-24,25 0,0 49,-25-49,24 0,-24 25,25-26,0 26,-25-25,25 0,0 49,-25-24,24-26,1 26,0-25,0 24,0 1,-25-25,24 24,1-24,0 0,-25 25,25-1,24 1,-49-25,25-1,-25 26,25-25,-25 0,25 24,-25-49,25 50,-25-25,0-1,49 26,-49-25,25 0,-25 0,25-1,-25-24,0 25,0-25,25 25,-1 0,1 24,0 1,0-25,0 24,-25-24,24 0,1-25,0 50,-25-50,50 49,-26 1,1-25,0-1,0 76,25-51,-26 1,26-1,-25 1,-25 0,49-1,-24 26,-25-50,25 24,-25-24,25 0,-25 24,0-24,25 0,-25-25,0 25,0 0,24-1,-24 1,25 0,-25 25,25-1,-25 1,0-25,0-1,0 1,0 25,25-1,-25-49,25 50,-25-50,0 25,24 24,1-24,-25 25,0-50,0 49,50-24,-50 0,25 25,-25-50,24 49,1-24,-25 0,25 25,-25-50,25 49,-25 1,49-1,-24-24,-25 0,0 0,25 0,-25-25,0 24,0 1,0-25,0 25,0-25,25 50,0-1,-25-49,0 25,0 0,24-25,-24 25,0-25,25 0,-25 24,25-24,-25 0</inkml:trace>
  <inkml:trace contextRef="#ctx0" brushRef="#br0" timeOffset="39872.2805">6946 14709,'0'0,"0"0,0 50,0-1,0-24,0 25,0-25,0 24,0-49,0 25,0-25,0 25,0 0,0-25,24 0,1 0,0 0,25 0,-26 0,1 0,25 0,-50 0,50 0,-26 0,1 0,-25 0,25 0,-25 0,0-25,-25 0</inkml:trace>
  <inkml:trace contextRef="#ctx0" brushRef="#br0" timeOffset="40296.3048">7169 14883,'0'0,"0"25,0-1,0-24,0 50,0-25,0 0,0 24,0-24,0 0,0 0,0 24,0 50,0-74,0-25,0 0,0-25,0 1,0 24</inkml:trace>
  <inkml:trace contextRef="#ctx0" brushRef="#br0" timeOffset="41104.351">7367 15032,'0'0,"25"0,0 24,-25-24,0 25,25 0,0 25,-1-50,-24 24,0-24,25 25,0-25,0 25,-25 0,49-25,-24 0,0 0,0-25,0-25,-25 26,24-1,1 0,-25 0,0 25,0-25,0 25,0-24,0 24,-25 0,25-25,-24 25,24 0,-25 0,0 0,0 0,25 0,-49 0,49 0,-25 0,0 0,0 0,25 0,-25 0,25 0,-24 0,24 0,-25 25,0-25,25 24,-25-24,25 25,0-25,-25 0</inkml:trace>
  <inkml:trace contextRef="#ctx0" brushRef="#br0" timeOffset="42065.406">2630 13519,'0'0,"0"0,0 24,0 1,0-25,0 25,0 25,0-26,0 1,0 25,0-25,-25-1,25 1,0 0,0 25,0-26,0-24,49 0,1 0,0 0,24 0,-49 0,49 0,-24 0,0 0,-50 0,49 0,-49 0,25 0,-25-24</inkml:trace>
  <inkml:trace contextRef="#ctx0" brushRef="#br0" timeOffset="42504.4311">2853 13618,'0'0,"0"49,0 1,0 0,0-1,0 1,0-1,0 26,0-1,0-49,0 0,0 0,0-1,0-24,0 25,0-25,25 25,-1-25</inkml:trace>
  <inkml:trace contextRef="#ctx0" brushRef="#br0" timeOffset="43209.4714">3101 13965,'0'0,"0"0,25 25,0 0,-1-1,-24 1,25 0,0 0,-25-25,25 0,-25 0,25 0,-1 0,-24 0,25-25,-25 0,0 0,0-24,0 49,25-25,-25-49,0 49,0 0,0-49,0 49,0 25,-25-25,0 25,1-25,24 25,-25 0,0 0,0 0,25 0,-25 0,1 0,24 0,-25 25,25-25,-25 25,0 0,25-1,0-24,0 0,-25 25</inkml:trace>
  <inkml:trace contextRef="#ctx0" brushRef="#br0" timeOffset="70296.0207">15454 5234,'0'-25,"0"25,0-25,0 25,-50-25,50 1,-25 24,25 0,-25 0,-99 0,124 0,-24 0,-1 24,0-24,25 0,0 50,-25-50,25 25,0 0,0-1,0 1,0 0,0 0,0-25,0 25,0-1,0-24,25 0,0 0,0 0,-25 0,49 0,-24 0,0-24,0-1,-1 0,1-25,0 26,0-26,-25 0,0 50,25-49,-25 24,0-25,0 26,0-1,0-25,0 25,0 25,0-24,0 24,0-25,0 0,0 25,0 0,0 25,0 74,0-99,0 50,0-1,0 1,0-25,0-25,0 49,0 1,0-25,24 24,-24-24,25 0,-25 0,25-25,0 0,-25 0,25 0,-25 0,24 0,-24 0</inkml:trace>
  <inkml:trace contextRef="#ctx0" brushRef="#br0" timeOffset="71168.0705">15751 5283,'0'0,"25"0,0 0,0 0,0 0,-25 0,49 0,-49 0,25 0,-25 0,25 0,-25-24,0 24,25-25,-25 0,0 0,0 25,0-25,0 25,0-24,-25 24,25 0,-25 0,25 0,-25 0,0 0,25 0,-24 0,24 0,-25 24,0-24,25 0,-25 25,25-25,-25 25,25-25,0 25,0 0,0-1,0-24,0 25,0 0,0 0,0 0,0-1,0-24,0 50,25-25,0-25,-25 0,25 0,0 0,-1 0,1 0,0 0,-25 0</inkml:trace>
  <inkml:trace contextRef="#ctx0" brushRef="#br0" timeOffset="71840.109">16272 5209,'0'0,"0"0,0 25,-25 0,25-1,0-24,0 25,0 25,0-25,0-1,0-24,25 50,-25-50,0 25,25-25,-25 25,25-25,0 0,-1 24,1-24,25 0,-50 0,25 0,-1 0,1 0,-25-24</inkml:trace>
  <inkml:trace contextRef="#ctx0" brushRef="#br0" timeOffset="73168.1849">16719 5283,'0'0,"0"0,0 0,0 25,0 0,0-25,0 25,25 0,-25-1,0 1,0-25,0 50,0-50,0 25,0-25,0 24,0-24,0 25,0 0,0-25,0-25,0 0,0 1,0-1,0 0,24 0,-24-24,25 49,-25-25,25 25,-25 0,0 0,25 0,-25 0,25 0,-1 0,-24 0,25 0,-25 0,0 0,25 0,-25 25,25-1,-25-24,0 25,0 0,0 0,0-25,0 25,0-1,0 1,25-25,-25 0,24-25,1 1,-25-1,0 25,25-25,-25 25,25-25,-25 25,25-25,-1 1,-24 24,25 0,-25 0,25 0,0 0,-25 0,25 0,-25 0,24 24,-24-24,0 25,0-25,25 25,-25-25,0 25</inkml:trace>
  <inkml:trace contextRef="#ctx0" brushRef="#br0" timeOffset="73632.2115">17636 5457,'0'25,"0"0,0-1,0-24,0 25,0 0,0-25,0 25,0-25</inkml:trace>
  <inkml:trace contextRef="#ctx0" brushRef="#br0" timeOffset="74568.265">17909 5407,'0'0,"25"0,-25 25,25 25,-25-25,0-1,0 1,25 0,-25 0,0-25,0 25,0-1,0-24,0 25,0-25,0 0,0 0,0-49,0 49,0-50,25 50,-25-25,0 0,24 1,-24 24,0-25,25 25,-25 0,25 0,-25 0,25 0,0 0,-25 0,24 0,-24 0,25 0,0 0,-25 0,25 0,-25 0,25 0,-25 25,0-25,0 24,0 1,0-25,0 25,0-25,0 25,0 0,0-25,24 0,1 0</inkml:trace>
  <inkml:trace contextRef="#ctx0" brushRef="#br0" timeOffset="75129.2971">18529 5358,'0'0,"25"0,0 25,-25-1,25 1,-25 0,0-25,0 50,0-50,0 24,0 26,0-25,0 24,0-24,0 0,0 0,0 24,0-49,0 25,0-25,0 0,-25 25,0-25,25 0</inkml:trace>
  <inkml:trace contextRef="#ctx0" brushRef="#br0" timeOffset="76688.3863">19522 15205,'0'0,"0"0,24 25,-24 25,0-26,25 51,-25-1,0-24,0 0,0-26,0 1,0-25,25 0,0-49,-25 24,0-25,0 1,0 24,25 0,-25 0,24-25,-24 26,25-1,0 25,-25-25,25 25,-25 0,25 0,-1 0,-24 25,25-25,-25 49,0-49,0 25,0 25,0-25,0 0,0 24,0-24,25 0,-25 0,25-25,-25 0,0-25,25 0,0-25,-25 26,49-1,-49 25,0-25,50 0,-50 0,25 0,-25 25,24 0,1 0,0 25,0-25,-25 50,0-25,25-25,-25 25,0-1,0 1,0-25,0 25,0 0,0-25</inkml:trace>
  <inkml:trace contextRef="#ctx0" brushRef="#br0" timeOffset="79551.55">19720 15503,'0'0,"74"0,1 0,-25 0,-1 0,-24 0,0 0,0 0,-25 0,24 0,-24 0,25 0,0 0,-50 0</inkml:trace>
  <inkml:trace contextRef="#ctx0" brushRef="#br0" timeOffset="80024.5771">19621 15354,'0'0,"74"50,-24-50,24 0,1 0,-26 0,-49 0,50 25,-25-25,0 0,-25 24,24-24,1 0,0 0,-25 0,0-24</inkml:trace>
  <inkml:trace contextRef="#ctx0" brushRef="#br0" timeOffset="81055.6361">17612 14957,'0'0,"0"25,24 25,-24-26,25 1,-25 50,25-51,-25 1,0 25,0-1,0-49,0 50,25-25,-25 0,25 0,-25-1,0-24,0 0,0-24,0-1,0 0,0-25,0 1,0-1,25 0,-25 1,0-1,24 25,1-24,-25 49,0-25,50 25,-50 0,0-25,25 25,-25-25,24 25,-24 0,25 0,0 0,-25 0,25 0,-25 25,0-25,0 50,0-25,0-1,0 26,0 0,25-26,-25 1,0 50,0-51,0 1,0 0,0 0,0 0,0-25,24 0,-24 0,50 0,-50 0,25 0,24 0,-24 0,0-25,-25 25</inkml:trace>
  <inkml:trace contextRef="#ctx0" brushRef="#br0" timeOffset="83023.7486">12477 9847,'0'0,"0"0,0 25,25 0,-25 0,25-25,-25 49,0-49,0 50,0-25,0 0,0 24,0-24,0 0,0 0,0-25,0 25,0-25,0 0,0-25,0 25,0-25,0 0,25 0,-1 1,-24-1,0 0,0 0,0 25,25-25,-25 25,0-25,0 1,25 24,0-25,-25 0,0 25,0-25,25 25,-25 0,0 0,24 0,-24 25,25-25,-25 50,0-26,25-24,-25 50,0-25,0 25,0-26,0 26,0-50,0 25,0-25,0-25,25-25,0 1,-25 24,0 0,24 0,1 0,-25 1,0 24,0-25,25 25,-25 0,0 0,0-25,25 25,0 0,-25 0,24 0,-24 0,0 25,0-25,0 25,25-1,-25 26,25-50,-25 25,0-25,0 25,0 0,0-1,0 1,0 25,25-25,-25-25,25 0,-25 0,24 0,-24 0,25 0,-25 0,25 0,0-25,-25 25,0 0,0-25,0 0</inkml:trace>
  <inkml:trace contextRef="#ctx0" brushRef="#br0" timeOffset="87031.9779">15007 5928,'50'-24,"24"24,50 0,-49 0,49 0,0 0,-50 0,75 0,-99 24,49-24,50 25,-75-25,75 25,-75 0,-24-25,-1 25,-24-25,25 0,-1 0,-24 24,50-24,-26 0,26 0,-1 0,1 0,-1 25,0-25,26 0,24 0,-25 25,50-25,-25 0,25 0,-75 0,50 0,-50 0,-24 0,0 0,24 0,-24 0,-26 0,1 0,50 0,-51 0,26 0,-25 0,-25 0,25 0,-1 0,1 0,-25 0,50 0,-25 0,74 0,-74 0,0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40:29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6003,'-25'49,"0"-49,0 25,25-25,-24 0,24 25,0 0,-25-25,0 49,25-24,-25 0,0 0,25-25,0 49,0-49,0 25,0-25,-24 25,24 0,0-25,0 25,0 49,0-24,0-26,0 26,0 0,0-26,0-24,0 25,0 0,0-25,0 25,0-25,0 25,0-25,0 24,0 1,0 0,24 25,1-25,-25-1,25 1,-25 0,0 0,0 0,25-25,-25 0,25 0,-25 0,24 24,1 26,-25-50,0 0,25 25,-25 0,0-25,25 0,-25 24,0-24,25 25,-25 0,25 0,-1-25,1 49,0-24,0 0,-25-25,25 50,-1-50,-24 24,25-24,-25 0,50 0,-25 25,-1 0,26-25,0 25,-26-25,26 0,0 49,-26-49,26 0,-25 25,0-25,-1 25,-24-25,50 0,-50 25,25-25,0 0,-1 0,26 25,-25-1,24 1,26-25,-75 0,50 50,-1-50,1 0,-25 25,24-25,1 24,-25-24,-1 0,76 25,-76-25,26 0,0 0,-1 0,1 0,-25 0,-1 0,1 0,0 0,0 0,0 0,-1 0,51 0,-50 25,24-25,1 0,0 25,-26-25,1 0,25 0,-25 0,-1 0,51 0,-50 0,-25 0,49 0,1 0,74 0,-25 0,0 0,25 0,0 0,0 0,0 0,25 0,-74 0,-26 0,-24 0,0 0,0 0,-25 0,24 0,-24 0,25-25,0 0,25 0,-1-24,1 49,-1-50,1 25,-50 25,50-24,-26-1,26 0,-25 0,49 0,-24 1,0-1,-1 0,1 0,-1-24,-24 49,50-25,-51 0,1 0,25-24,-25 49,49-25,-49-25,0 50,-25-25,49-24,-49 49,50-25,-50 0,25 25,-25-25,0 1,24-1,-24 0,0 0,25 0,-25 25,0-49,0 24,0 0,25-25,-25 26,0-1,0 0,0 25,0-50,0 50,0-24,0 24,0-50,0 50,0-50,-25 26,25-1,0 25,-25-25,25 0,0 0,0 25,-24-24,24 24,0-25,-25-25,0 25,25 1,-25-1,0 0,25 0,0-24,-24 24,-1 0,25 0,0 0,-25 1,25-1,0 0,0 0,-25 0,0 1,25 24,0-25,0 25,-24-25,24 25,0-25,-25 0,25 25,-25-25,25 25,-25-24,25-1,0 25,-25-25,25 25,-24-50,-26 50,0-49,26 24,-26 25,25 0,0 0,25-25,-24 25,-26-25,25 25,0 0,0 0,-24 0,-26 0,26-24,-1 24,25 0,1 0,-26 0,25 0,0-25,-24 25,-1 0,1 0,-1 0,-49 0,74 0,0 0,25 0,-25 0,-24 0,-1 0,-24 0,-1 0,-74 0,75 0,-75 0,25 0,75 0,-26-25,1 25,-1 0,26-25,-1 25,-24 0,24 0,-49 0,24 0,1 0,49-25,-24 25,-1 0,0 0,26 0,-26 0,-24 0,24 0,25 0,0 0,-49 25,24-25,26 25,-26-25,-24 25,24-25,0 25,-24-1,24-24,-24 25,49-25,-25 25,1-25,49 0,-50 25,25-25,-24 25,-1-25,50 0,-25 24,25-24,-24 0,-1 0,25 0,-25 25,25-25,-50 0,50 25,-24-25,24 25,-25-25,25 0,-25 0,0 25,25-25,-25 0,25 0,-24 24,-1 1,25-25,-25 25,25-25,-25 0,25 0,-49 25,24 0,-25 0,50 24,-49-49,24 25,0-25,25 0,-25 25</inkml:trace>
  <inkml:trace contextRef="#ctx0" brushRef="#br0" timeOffset="2676.1531">2952 7045,'0'0,"0"0,50 0,24 0,-24-25,-1 25,1 0,24-25,-24 25,24 0,-24 0,0 0,-1 0,-49 0,25 0,0 0,0 0,24 0,1 0,49 25,50-25,-50 0,0 0,1 0,-51 0,50 0,-49 0,0 0,-26 0,26 0,0 0,-1 0,-49 0,50 0,-1 0,1 0,-25 0,49 25,-24-25,-50 0,50 0,-26 0,1 0,25 0,-25 0,24 0,-24 0,25 0,-1 0,-24 0,25 24,-1-24,1 0,24 25,-24-25,-1 0,26 0,-26 0,1 0,0 0,-1 0,-24 0,0 0,0 0,24 0,-24 0,0 0,25 0,-50 0,49 0,1 25,-1-25,-24 25,25-25,-1 0,-24 0,25 0,-1 0,-24 0,25 0,-25 0,24 0,26 0,-1 0,-24 0,24 0,-24 0,-1 0,75 0,-99 0,25 0,-1 0,-24 0,0 0,0 0,24 0,-24 0,0 0,0 0,24 0,-49 25,50-25,-50 0,25 24,0-24,-1 0,1 0,0 0,-25 0,25 0,-25 0,25 0,-25 0,24 0,1 0,-25 0,25 0,0 0,0 0,-25 0,24 0</inkml:trace>
  <inkml:trace contextRef="#ctx0" brushRef="#br0" timeOffset="8006.4579">17388 12601,'0'0,"0"0,0-25,25 25,0 0,74 0,25 0,0 0,25 25,0-25,-25 0,-50 0,-24 0,24 0,-24 25,0-25,-1 0,26 24,-51-24,26 0,0 0,-1 0,26 0,-50 0,24 0,1 0,-1 0,51 0,-51 0,26 0,-26 0,-24 0,0 0,0 0,-1 0,1 0,0 0,25 0,-26 0,26 0,-25 0,0 0,-1 0,1 0,25 25,-1-25,-24 0,50 0,-26 25,-24-25,25 25,-1-25,-49 0,25 0,0 0,-25 0,25 0,-25 0,25 0,-25 0,0 0,49 0,26 0,-51 0,1 0,0 0,-25 0,25 0,-25 0</inkml:trace>
  <inkml:trace contextRef="#ctx0" brushRef="#br0" timeOffset="12460.7127">13296 3597,'0'0,"24"74,1 25,-25-24,25-1,-25 25,25-49,-25 49,25 0,-25-24,0 49,49 99,-24-49,25 74,-25-75,-1 51,26-51,-25-24,0-25,-25-49,24 24,-24-50,0 1,0 24,0-24,0 0,0-26,0 1,0-25,0 25,0 0,0 24,0 1,0 0,0-50,0 24</inkml:trace>
  <inkml:trace contextRef="#ctx0" brushRef="#br0" timeOffset="16276.931">13519 3696,'25'0,"49"0,25 0,-24 0,-26 0,1 0,0 0,-1 0,1 0,-50 0,49 0,-49 0,25 0,25-25,-25 25,-1 0,76 0,24 0,0 0,0 0,0-25,49 25,-73 0,24 0,-75 0,1 0,24 0,1 0,-1 0,50 0,25-25,25 1,98 24,-73 0,-26-25,26 25,-50 0,0-25,-50 25,-25 0,-24-25,24 25,-24 0,-50 0,25 0,-25 0,49 0,1 0,-25 0,24 0,-24 0,-25 0,25 0,0 0,-25 0,49 0,1 0,0 0,24 0,-74 0,25 0,0 0,-1 0,-24 0,50 0,0 0,-50 0,24 0,-24 0,25 0,0 0,25 0,49-25,174 25,-25 0,-99-24,24-1,26 0,-51 0,-73 25,-1-25,-49 25,25 0,-50 25,0 25,0-1,0-24,24 50,-24-26,50 1,-50 24,25-24,0 49,0-49,-25-1,0 26,0-26,0 1,0 0,0-1,0 1,0-1,0-24,0 25,0-1,0 26,0-26,0 100,0-74,24-1,-24 1,0-1,0 0,25-24,-25 0,0 24,0-24,0 98,0-48,25-26,-25 0,25 51,-25-101,0 76,0-51,25 26,-25-51,24 1,-24 50,25-51,-25 1,0 25,0-50,0 25,0-25,0 24,-25-24,-49 0,-50 0,-25 0,25 0,-25 0,-24 0,73 0,-24 0,50 0,-75 25,25-25,-25 25,50-25,0 0,-25 0,0 25,0 0,0-25,-100 49,-24-24,50-25,0 25,24 0,0-25,1 0,-26 24,-24-24,74 0,0 0,0 0,50 25,25 0,-1-25,1 0,-25 25,24-25,-24 25,50-25,-1 0,-24 0,24 0,-24 24,24-24,0 0,26 0,-26 25,25-25,-25 0,1 0,-1 0,25 0,-24 0,-26 0,26 0,-1 0,1 0,-1 0,0 0,50-25,-49 25,24 0,25 0,-25 0,-24-49,24 24</inkml:trace>
  <inkml:trace contextRef="#ctx0" brushRef="#br0" timeOffset="24501.4014">11460 6945,'0'25,"25"25,0 24,0-24,24-25,-49 24,25-24,0 0,-25 0,0-1,25-24,-25 25,0-25,24 50,-24-50,0 25,25-25,-25 24,25 1,-25-25,0 0,25 0,0-25,-1-24,1 24,0-25,0 50,0-49,-1-1,1 25,25-24,-25-26,24 1,26-25,-75 74,49 0,-49 0,0 0,25 25,-25-24,0 24,25 0,0-50,-25 50,24-25,-24 0,25 1,0-1,0 0,-25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40:2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13643 7913,'0'0,"25"0,0 49,-1-24,-24-25,0 25,0-25,25 0,-25 25,25 0,0 24,0-24,-25 0,24-25,-24 25,0-25,25 24,-25 1,0-25,25 0,-25 25,25-50,0 25,-1-25,-24 25,50-49,-50 24,25 25,0-25,-25 0,24 1,1-1,0 0,-25 25,25-25,-25 25,25 0,-25-25,24 25,1-25,-25 1,25 24,0-25,-25 25,25-25,-25 25,49-50,1 26,-50-1,25 0,-1 25</inkml:trace>
  <inkml:trace contextRef="#ctx0" brushRef="#br0" timeOffset="14679.8397">17066 8012,'0'0,"0"0,0 25,0 0,0 24,0-24,0 0,0 0,0-1,0 1,0 25,25-50,-25 49,0-49,25 25,-25 0,0 0,0 0,0-1,0 1,0 0,0 0,0-25,0 25</inkml:trace>
  <inkml:trace contextRef="#ctx0" brushRef="#br0" timeOffset="16646.9522">17116 8037,'0'0,"24"0,1 0,0 0,0 0,-25 0,25 0,-1 0,26 0,0 0,-26 0,26 0,0 0,-50 0,24 0,26 0,-50 0,50 0,-50 0,24 0,26 0,-50 0,50 0,-25 0,-1 0,-24 0,0 25,0 24,0-24,0 0,0 0,0-1,0 1,0 25,0-50,0 49,0-49,0 25,0-25,0 25,0-25,0 25,0 0,0-25,0 24,0-24,0 25,25 0,-25-25,0 25,0-25,0 25,0-25,0 49,0-49,0 25,0 0,-25-25,1 0,-1-25,-25 0,50 25,-25 0,-24 0,24-25,0 25,0 0,25 0,-25 0,1 0,-1 0,0 0,25 0,-25 0,0 0,1 0,24 25,-50-25,50 0,-50 0,26 25,-1 0,0-25,25 0,-25 0,0 25,25-25,-24 0,24 0,-25 0,25 24</inkml:trace>
  <inkml:trace contextRef="#ctx0" brushRef="#br0" timeOffset="25479.4574">17165 8359,'0'0,"25"0,-25 0,25-25,-25 25,49 0,-49 0,25 0,-25 0,25 0,0 0,-25 0,25 0,-25 0,49 0,-49 0,25 0,25 0,-50 0,24 0,-24 0,25 0,0 0,0 0,-25 0,25 0,-1 0,-24 0,25 0,-25 0,25 0,25 0,-50 0,25 0,-1 0,-24 0,50 0,0 0,-26 0,-24 0,50 0,-50 0</inkml:trace>
  <inkml:trace contextRef="#ctx0" brushRef="#br0" timeOffset="26711.5279">17388 8037,'0'25,"0"-1,0 1,0 0,0 0,0 0,0-1,0 26,0-25,0 0,25-25,-25 24,0-24,0 25,0 0,0-25,0 25,0 0,0-1,0 1,0-25,0 25,0-25,0 50,0-50,0 24,0-24,0 25,0 25,0-25,0-25</inkml:trace>
  <inkml:trace contextRef="#ctx0" brushRef="#br0" timeOffset="32423.8546">8360 9847,'0'0,"24"0,1 25,-25 0,0-25,0 25,25 0,-25-1,25 1,-25-25,25 0,-25 25,0 0,24-25,26 50,-25-1,0-24,-25 25,24-50,-24 0,0 0,0-25,0 25,25-25,-25 0,0 0,50 1,-50-1,25 0,-1-25,1 25,0-24,25 24,-26-25,1 1,50-1,-51 1,-24 49,25-25,-25 25,0-25,25 25,0-25,-25 25,74-49,-49 49,0-50,0 50,-25-25,0 25</inkml:trace>
  <inkml:trace contextRef="#ctx0" brushRef="#br0" timeOffset="34993.0015">14238 10145,'0'0,"50"0,24 0,1 0,-1 0,-24 0,-1 0,1 0,24 0,-49 0,0-25,0 25,0 0,-1 0,1 0,0 0,25 0,-26 25,1-25,25 0,-1 0,-24 0,0 0,0 0,0 0,-25 0,24 0,26 0,-25 0,24 0,-24 0,25 0,-1 0,1 0,24 0,-24 0,-25 0,25 0,-26 0,1 0,0 0,0 0,0 0,-1 0,1 0,-25 0,50 0,-50 0,25 0,-25 0,24 0,1 25,0-25,-25 0,50 0,-50 0,49 0,1 25,-25-25,-1 0,1 0,0 0,0 0,0 0,-25 0,49 0,26 0,-51 0,26 0,24 0,-49 0,25 0,0 0,-26 0,26 0,-50 0,25 0,-25 0,25 0,-1 0,26 0,0 0,-26 0,26 0,0 0,-1 0,-24 0,0 0,0 0,-1 0,-24 0,25 25,50-25,-51 0,26 0,-25 24,24-24,1 0,-25 0,0 0,-25 0,49 0,-49 0,25 0,50 0,-26 0,-24 0,0 0,49 0,-49 0,25 0,-26 0,1 0,0 0,-25 0,25 0,0 0,-1 0,1 0,0 0,25 0,-1 0,-24 0,-25 0,50 0,-26 0,1 0,25 0,-25 0,-1 0,26 0,0 0,-26 0,1 0,25 0,-50 0,49 0,1 0,0 0,-50 0,49 0,-24 0,0 0,25 0,-26 0,1 0,-25 0,50 0,-25 0,49 0,0 0,-24 0,0 0,-1 0,1 0,-25 0,-1 0,-24 0</inkml:trace>
  <inkml:trace contextRef="#ctx0" brushRef="#br0" timeOffset="43240.4733">14412 10145,'-25'0,"25"0,-25 0,0 0,25 0,-24 0,-1 0,0 0,25 0,-74 0,24 0,-74 0,0 0,74 0,26 0,-26 0,0-25,50 1,0-26,0 0,-24 25,24-24,0 24,0 0,0 0,0 1,0 24,0-50,0 25,0 0,0-49,24 24,1 26,-25-1,0 25,0-25,0 25,0-25,25 25,0-49,-25 49,25-25,-25 0,0 25,24-25,1 0,0 25,0-49,0 24,-1 0,26 0,-50 1,25 24,0-25,-25 0,24 25,-24-25,50 0,24-49,-49 74,25 0,-25 0,-1 0,26-25,-50 25,50 0,-26-25,1 25,25 0,0 0,-26 0,26 0,0 0,-1 0,-24 0,0 0,0 0,-1 0,1 0,-25 0,50 25,-50-25,25 0,-25 0,24 0,1 25,25 0,-50 0,49-1,-49-24,25 25,0-25,0 0,-25 25,25-25,-25 25,24-25,1 25,25-1,-50 26,25-50,-25 0,24 25,-24-25,25 49,0-24,-25 0,25 25,-25-50,25 49,-25-24,0-25,0 25,0 0,0-25,0 24,24 1,-24 0,0 0,0 24,0-24,0 0,0-25,0 25,0-25,0 25,0-1,0-24,0 25,-24-25,24 0,0 25,0 0,0-25,-25 25,25-25,0 24,-25 1,25-25,-25 25,0-25,25 0,-24 0,24 25,-25-25,0 0,25 25,-25 0,25-25,-25 0,25 0,-24 24,-1-24,25 0,-50 25,50-25,-25 0,1 25,-1-25,25 0,-25 0,25 0,-25 0,25 0,-25 0,1 0,-1 0,25 0,-50 0,25 0,1 0,24 0,-25 0,25 0,-50 0,50 0,-25 0,1 0,-1 0,-25 0,50 0,-25 0,1 0,-1 0,25 0,-25 0,25 0,-25 0,0 0,0 0,25 0,-24 0,24 0,-25 0,0 0,-25 0,1 0,-1 0,1 0,24 0,25 0,-25 0,25 0,-25 0,0 0,25 0,-24-25,24 25,-50 0,50 0,-25 0,0 0,1 0,24 0,-25 0,0 0,0-25,25 25,0-24,-25 24,25 0,-24-25,24 0,0 25,0-25,-25 25,25-25,-25 0,25 25,0-24,0 24,0-25,0 25,0-25,0 0,0 0,0 25,0-24,0-1,0 0</inkml:trace>
  <inkml:trace contextRef="#ctx0" brushRef="#br0" timeOffset="53017.0324">10394 11063,'0'0,"24"0,-24 0,50 0,-50 0,25 0,-25 0,25 0,-1 0,1 0,-25 0,25 0,25 0,-50 0,49 0,-49 0,25 0,-25 0,25 0,0 0,-25 0,24 0,-24 0,25 0,-25 0,25 0,0 0,-25 0,25 0,24 0,-49 0,50 0,-50 0,25 0,-25 0,24 0,-24 0,25 0,0 0,-25 0,25 0,-25 0,25 0,-1 0,-24 0,25 0,-25 0,25 0,-25 0,25 0,0 0,-25 0,24 0,-24 0,25 0,0 0,-25 0,25 0,-25 0,25 0,-25 0,25 0,-1 0,-24 0,25 0,-25 0,25 0</inkml:trace>
  <inkml:trace contextRef="#ctx0" brushRef="#br0" timeOffset="69463.9732">10592 11088,'-50'0,"50"0,-24 0,24 0,-25 0,0-25,0 25,25-25,-25 25,1 0,24 0,0-25,0 25,0-25,0 1,0-1,0 0,0 0,0 25,0-25,0 25,-25-24,25-1,0 25,-25-25,0 25,25-25,0 0,0 25,0-24,0 24,-25-50,25 25,0 25,0-25,0 1,0-1,0 25,0-25,0 0,0 0,0 25,0-24,0-1,0 25,0-25,0 25,0-25,0 0,0 25,50-24,-50 24,0 0,0-25,25 25,-25 0,25 0,-1-50,-24 50,25-25,-25 25,25-24,-25 24,25 0,0 0,-25-25,74 25,0 0,1-25,-26 25,26 0,-75 0,49 0,-24 0,0 0,0 0,-25 0,25 0,-25-25,49 25,-24 0,0 0,0 0,-1 0,1 0,0 0,0 0,0 0,-25 0,24 0,-24 0,25 0,0 0,25 0,-50 0,25 25,-1-25,1 25,25-25,-50 25,25-25,-25 24,24-24,1 25,-25-25,25 0,-25 25,0-25,25 25,0 0,-25-25,0 24,0-24,0 25,0-25,0 25,0 49,0-49,0 0,0 25,0-50,0 24,0-24,0 25,0 0,0 0,0 0,0-1,0-24,0 25,0-25,0 25,-25 0,25-25,0 25,-25-1,25 1,-25 0,25 0,0-25,-25 0,25 25,0-25,0 24,0-24,0 25,-24-25,24 25</inkml:trace>
  <inkml:trace contextRef="#ctx0" brushRef="#br0" timeOffset="72633.1544">19125 11112,'-25'0,"0"-24,25 24,0-25,-25 25,25 0,0-25,-24 0,-1-24,25 49,-25-25,25 25,-25-25,0 0,25 25,0-25,-24-24,-1 24,25 0,0 0,-25 25,25-24,0 24,0-50,0 25,0-24,0 24,0-25,0 1,25-1,-25 50,0-25,0 0,25 1,-1 24,-24-25,0 0,25 25,-25-25,50 25,-50-25,25 25,-25-24,0 24,24 0,-24 0,75 0,-50 0,24 0,26 0,-51 0,26 0,-25 0,0 0,-1 0,-24 0,25 0,0 0,25 0,-26 0,26 24,-25-24,49 25,-49-25,-25 0,25 0,0 0,-25 0,24 0,1 0,0 25,-25-25,25 0,-25 0,25 0,0 25,-25-25,24 25,1-25,0 24,-25-24,25 0,-25 25,25 0,-25-25,24 25,1-25,-25 25,25-1,-25 1,25 0,-25 0,0-25,0 25,0-25,0 24,0 1,0-25,0 25,0 25,0-1,0-24,0 0,0-25,0 25,0-25,0 24,0-24,0 25,-25-25,25 25,-50 25,50-50,-24 24,-1 1,25-25,-25 25,25-25,-25 25,0-25,-24 25,49-25,-25 0,25 0,-25 0,-25 0,26 24,-26 1,50-25,-50 0,1 25,24-25,0 0,0 0,1 0,-1 0,-25 0,50 0,-25 0,25 0,-49 0,49 0,-25 0,25 0,-25 0,0 0,25 0,-24 0,-1 0,0 0,25 0,-25 0,25 0,-25 0</inkml:trace>
  <inkml:trace contextRef="#ctx0" brushRef="#br0" timeOffset="74767.2765">20836 10964,'25'0,"0"0,-25 24,25-24,-25 0,25 25,-1-25,-24 50,25-25,-25-25,0 24,75 51,-75-25,24-26,1 1,-25-25,0-25,0 1,25-1,-25 25,25-50,-25 25,0 0,25 25,-25-24,24-1,-24 0,25 0,0-24,-25 49,25-50,0 25,-25 0,24 25,-24-24,0 24,25 0,-25-25,25 25,0-25,-25 0,25-24,-1 49,-24 0,0 0</inkml:trace>
  <inkml:trace contextRef="#ctx0" brushRef="#br0" timeOffset="88232.0466">13990 12254,'0'0,"0"49,0 1,0-1,0 1,0 0,0 24,25-24,-25-1,0 1,0-25,0-1,0 1,0 0,0 25,0 24,0-24,0 24,0 0,0-24,25 0,-25-25,0-1,0 1,25 25,-25-25,0 24,0-24,0 25,0-50</inkml:trace>
  <inkml:trace contextRef="#ctx0" brushRef="#br0" timeOffset="89864.14">14015 12204,'0'0,"74"0,75 0,-25 0,25-25,-25 0,-25 25,-24-25,-75 25,49-24,-49 24,25 0,0 0,0 0,24 0,1 0,-25 0,-25 0,25 0,-25 0,24 0,-24 0,0 0,0 0,25 0,-25 24,0 1,25 0,-25-25,0 25,0 0,0 0,25 99,-25-50,0 0,25 50,-25-49,0-1,0-24,0-1,24 1,-24-25,25 24,-25-24,0 0,0 25,0-26,25 26,-25-25,25 0,-25 24,0-49,0 25,0 0,25 0,-1 24,-24-24,0 0,0 0,0 0,0-25,0 0,-24 0,-1 0,0-25,0 25,-24 0,24 0,-25 0,25-25,1 25,-1 0,0 0,0 0,0 0,25 0,-49 0,-1 0,1 0,-1 25,0-25,-24 0,24 0,26 0,-1 0,0 0,0 0,25 0,-25 0,25 0,-49 0,49 0,-25 0,-25 0,25 0,1 0,-26 0,25 0,0 0,-24 0,24 25,0-25</inkml:trace>
  <inkml:trace contextRef="#ctx0" brushRef="#br0" timeOffset="91401.2279">16446 12799,'0'0,"0"0,-25 25,0 0,25-25,-25 99,1-74,24 24,-25 1,25-50,0 50,0-50,0 24,0 51,0-75,0 25,0 0,0-1,0 26,0-25,0 0,0-1,0 1,0 0,0-25,25 50,-25-50,24 24,1 26,0-50,0 0,-25 0,25 0,-1 0,1 0,-25 0,25 0,-25 0,25 0,-25 0,25-50,-1 50,-24-24,25-1,0 0,-25 0,0 0,0 25,-50-24,26-1,-1 25,0-25,-25 0,50 0,-24 25,24 0,-25 0,0 0,25 0,0 0,-25 0,25 0,0 0,-25 25,1 0,24-25,0 0,-25 0</inkml:trace>
  <inkml:trace contextRef="#ctx0" brushRef="#br0" timeOffset="94120.3834">16495 14015,'0'0,"-24"0,-1 24,25-24,0 25,-25-25,25 0,0 25,0 0,-25 0,0-1,25 1,0-25,-24 25,24 0,0-25,0 25,-25 24,25-49,-25 50,25-50,0 25,0-25,0 0,50 0,-26 0,1 0,-25 0,25 0,0 0,0 0,-1 0,1 0,0 0,0 0,-25 0,25 0,-1 0,1 0,0 0,0 0,-25 0,0-50,0 25,-25 0,25 1,-50-1,50 0,-24 25,24-25,-25 0,25 25,-25 0,25-24,-25 24,25-25,0 0,-25 25,1-25,24 0,0 1,0 24</inkml:trace>
  <inkml:trace contextRef="#ctx0" brushRef="#br0" timeOffset="98967.6607">9922 12278,'25'75,"0"-50,-25 24,0-49,25 25,-25 0,24-25,-24 0,0 25,25-25,-25 24,25 1,-25 25,25-50,-25 49,0-49,49 0,-24-49,0-1,0 25,-25 1,49-1,-49 25,0-25,25 0,-25 25,25-25,0 25,0-49,0 24,24 0,-24-49,0 74,0-25,-25 25</inkml:trace>
  <inkml:trace contextRef="#ctx0" brushRef="#br0" timeOffset="106177.073">5631 13717,'25'0,"-25"0,25 0,-1 0,1 0,-25 25,25-25,-25 0,50 0,-50 0,24 0,-24 25,50-25,-25 0,0 0,24 0,26 0,24 0,0 0,-74 0,0 0,-25 0,25 0,-25 24,24-24,1 0,0 25,0-25,-25 25,25-25,-1 0,-24 0,25 0,-25 0,50 25,-50-25,25 0,-1 0,1 25,-25-1,25-24,-25 0,25 25,0-25,-1 0,-24 25,50 0,-50-25,0 25,0-25,25 24,-25 1,0-25,0 0,25 0,-25-25,0 25,0-24,0 24,0-25,24 0,-24 25,0-25,0 25,0 0,25 0,-25-25,25 25,-25 0,25-24,0 24,-25-25,24 25,-24 0,25-25,0 25,-25 0,74 0,-49-25,0 25,0 0,0 0,-25 0,25 0,-1 0,1 0,-25 0,25 0,25 0,-26 0,1 0,0 0,-25 0,50 0,-50 0,24 0,-24 0,50 0,-50 0,25 0,-25 25,49-25,-49 0,25 0,25 25,-50 0,49-25,-24 0,0 0,0 0,0 0,-1 0,1 0,0 0,-25 0,25 0,-25 0,25 0,-1 0,-24-25,0-25,25 25,-25 1</inkml:trace>
  <inkml:trace contextRef="#ctx0" brushRef="#br0" timeOffset="107559.1521">9476 14610,'0'50,"25"49,-1-25,-24 1,25 49,0-25,25 25,-26-25,1 25,0-49,-25 24,25 0,-25-25,0-24,0-50,0 0</inkml:trace>
  <inkml:trace contextRef="#ctx0" brushRef="#br0" timeOffset="109679.2733">9550 14709,'0'-49,"99"49,-24 0,-26 0,51 0,-1 0,50 0,-75 0,25 0,-24 0,-1 0,1 0,-26 0,1 0,24-25,-49 25,25 0,-1 0,26 0,-1 0,0 0,-24 0,0 0,-1 0,1 0,24 0,1 0,24 0,0-50,-24 50,49 0,-25 0,-50 0,-24 0,25 0,-25 0,-25 0,24 0,1 0,25 0,-25 0,-1 0,1 0,-25 0,25 0,-25 0,25 50,-25 24,0 1,0-26,0 26,25-26,-25 1,0-1,0 1,24-50,-24 50,0-1,0 1,25-25,0 49,-25 1,25-26,-25 1,0-25,0 24,25-24,-1 0,-24 0,0-1,0 26,25-50,-25 25,25-25,-25 0,-25 0,25 0,-25 0,25 0,-24 0,-1 0,25 0,-25 0,0 0,-74 0,49 0,1 0,-1 0,1 25,-1-25,-24 0,24 0,25 0,0 0,1 0,24 0,-50 0,25 0,0 24,-49 1,0 0,24-25,-24 0,-1 0,1 0,24 25,-24-25,24 0,25 25,-24-25,24 0,0 0,25 0,-25 0,0 0,1 0,-26 0,-24 0,24 0,0 0,-24 0,24 0,1 0,-26 0,26 0,-26 0,50 0,-24 0,24 0,0 0,25 0,-25 0,-24 0,24 0,0 0,-24 0,49 0,-25 0</inkml:trace>
  <inkml:trace contextRef="#ctx0" brushRef="#br0" timeOffset="111727.3905">10741 16272,'0'25,"0"-1,0 26,0-25,0 0,0 0,0-25,0 24,0-24,25 0,-25 25,0-25,0 25,0-25,0-25,0 0,0-24,0 24,0 0,0 0,0 0,0 1,0-1,0 25,0-25,24 25,1 0,-25 0,25 0,-25 0,25 0,-25 0,25 0,-1 25,1 0,-25-25,25 24,0-24,-25 25,0 0,0-25,0 25,0-25,0 25,0-25,0 25,0-1,25-24,-25 25,0-25,0 0,0 0,0 0,0-49,24 24,-24 0,0-25,25 25,-25 1,0 24,0 0,25 0,0 0,-25 0,25 0,-25 0,24 0,-24 0,0 24,25-24,0 25,-25 0,25 0,-25-25,25 25,-25-25,24 25,-24-1,25 1,-25-25,0 25,0-25,0 25,25-25</inkml:trace>
  <inkml:trace contextRef="#ctx0" brushRef="#br0" timeOffset="113368.4844">12725 15056,'0'0,"0"25,25 0,-25-25,0 50,0-50,25 24,-25-24,0 25,0-25,0 25,0 0,0 24,0-24,0 0,0 0,0 0,0 0,0-25,0 0,0-25,0 25,0-25,0-25,25 25,-25 1,0-1,0 0,0-25,0 26,0-1,0 25,24-25,1 25,-25-25,0 25,0-25,25 1,-25 24,25 0,0 0,-25 0,24 24,-24-24,25 25,-25-25,0 25,0-25,25 25,-25 0,0-25,25 24,-25-24,0 25,0 0,0 25,0-50,25 24,-25 1,0 0,0-25,0 0,24 0,1 0,-25 0,25 0,0 0,0 0,-25 0</inkml:trace>
  <inkml:trace contextRef="#ctx0" brushRef="#br0" timeOffset="117759.7355">794 6152,'0'0,"0"24,0-24,0 25,0 0,0 0,0 0,0-1,0 51,0-26,0 1,0-25,0 74,0-25,0-24,0 24,0 1,0-1,0 1,0 24,0 273,0-223,0-25,0-50,0 1,0-1,0 1,0-1,0 0,0 1,0 74,0-75,0 0,0 26,0 24,0-50,0 75,0-50,0 0,0 75,0-50,0 0,0-25,0 25,0-25,0 1,0 49,0 74,0-50,0 26,0 49,0-50,25-49,0 25,0-1,-1-73,1 24,-25-50,25 25,-25 50,0 0,25 0,-25 49,0-49,25 0,-1-50,-24-49,0-1,0-24,25 0,-25 25,25 24,-25 0,0 75,0 0,0-50,0 0,0-24,0-26,0 26,0-75,0 25,0 24,0-49,0 25,0 0,0 0,0 0</inkml:trace>
  <inkml:trace contextRef="#ctx0" brushRef="#br0" timeOffset="118903.801">844 13965,'0'25,"49"0,-24 49,0-49,0 0,-25 49,49 0,-24-24,0-25,-25 25,25-50,-25 0,0 24,0 1,25 0,-25 0,0-25,24 25,-24-1,0-24,25-49,25-1,-25-24,24-26,-24 51,0-1,0 25,-1 1,-24 24,0-25,25 25,-25-50</inkml:trace>
  <inkml:trace contextRef="#ctx0" brushRef="#br0" timeOffset="145351.3137">8211 9376,'0'0,"0"0,0-25,49 25,51 0,-1 0,-25 0,1 0,-26 0,-49 0,25 0,0 0,0 0,-1 0,1 0,0 0,0 0,0 0,24 0,-24 0,0 0,0 0,-1 0,26 0,0 0,-1 0,1 0,24 0,1 0,123 0,-173 0,0 0,24 0,-24 0,0 0,49 0,-24 0,0 0,-1 0,1 0,-1 0,1 0,-25 0,0 0,24 0,1 0,-25 25,24-25,1 0,24 0,-24 0,49 0,-49 0,-1 0,26 0,-1 0,-24 0,-1 0,-24 0,25 0,-1 0,125 0,-50 0,-25 0,-49 0,0 0,-26 0,1 0,0 0,-25 0,25 0,-25 0,25 0,-1 25,26-25,-50 0,25 25,24-25,-24 0,0 0,25 0,-50 0,49 25,-24-25,0 0,0 0,24 0,1 0,-1 0,1 0,0 0,-26 0,26 0,-25 0,-25 0,49 0,-49 0,25 0,0 0,0 0,25 0,-50 0,49 0,-24 0,-25 0,50 0,-50 0,24 0,1 0,0 0,25 0,-26 0,1 0,50 0,-51 0,26 0,-25 0,0 0,24 0,-24 0,25 0,-26 0,1 0,25 0,-1 0,26 0,-50 0,-1 0,26 0,-25 0,0 0,49 0,-74 0,25 0,25 0,-26 0,26 0,-25 0,0 0,-1 0,26 0,-50 0,25 0,24 0,-49 0,50 0,-25 0,24 0,-24 0,50 0,-51 0,1 0,0 0,25 0,-26 0,1 0,25 0,-25 0,-1 0,26 0,-25 0,0 0,24 0,1 0,-25 0,24 0,-24 0,0 0,0 0,24 0,-49 0,50 0,-25 0,-25 0,25 0,-1 0,1 0,0 0,25 0,-1 0,-24 0,25 0,-26 0,1 0,0 0,25 0,-26 0,-24 0,50 0,-25 0,0 0,24 0,-24 0,0 0,24 0,-24 0,25 0,-25 0,-25 0,25 0,49 0,0 0,-24 0,0 0,-26 0,26 0,0 0,-50 0,24 0,-24 0,25 0,0 0,0 0,-25 0,49 0,1 0,0 0,24 0,-49 0,24 0,-24 0,0 0,0 0,0 0,-1 0,1 0,0 0,25 0,24 0,-24 0,-25 0,-1 0,51 0,-75 0,25 0,-1 0,1 0,0 0,0 0,0 0,-25 0,49 0,-49 0,25 0,25 0,-26 0,1 0,-25 0,25 0,-25 0,50 0,-50 0,24 0,1 0,0 0,0 0,-25 0,25 0,-1 0,-24 0,25 0,-25 0,25 0,0 0,-25 0,25 0,-25 0,24 0,-24 0,25 0,0 0,25 0,-50 0,25 0,-1 0,1 0,-25-25,25 25,-25-25,25 25,0 0,-25-25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41:07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4390,'0'-24,"-25"-1,25 25,-24 0,24 0,-25 0,25 0,-25 0,0 0,25 0,-25 0,1 25,-1-25,0 0,0 0,0 24,25-24,-24 0,-1 25,25 0,0-25,-25 0,25 25,25-25,-25 0,25 25,-1-25,1 24,-25-24,25 0,-25 0,0 0,25 0,-25-24,25 24,-1 0,-24-25,25 0,25 0,-50 25,25-49,-25 49,24-50,1 25,-25 0,25-24,-25 49,25-50,-25 50,0-25,0 1,0-1,0 25,0-25,0 25,0-25,0 25,-25 25,0 25,25-1,-25 1,25-25,-24 24,24 1,0-1,0 1,0 24,0-49,0 25,0-25,0-1,0 51,0-50,0-1,0-24,0 25,0-25,24 0,1 0,0-49,-25 49,50-25,-26-25,1 50,0-25</inkml:trace>
  <inkml:trace contextRef="#ctx0" brushRef="#br0" timeOffset="881.0504">12130 4440,'0'0,"25"0,-1 0,-24 0,25 25,25-25,-25 0,-1 0,1 0,0 0,0 0,0 0,-1 0,-24-25,25 25,-25-25,0 25,0-25,0 25,0-24,0-1,0 25,0 0,-49 0,49 0,-25 0,-25 0,50 0,-49 0,49 0,-25 0,25 0,-25 0,0 0,25 25,-25-25,25 24,0-24,-24 25,24-25,0 50,0-1,0-24,0 0,0 25,0-26,24 26,-24-50,25 25,-25-25,25 25,0-25,-25 24,25-24,-1 0,1 0,25 0,-25 0,-1 0,-24-24,25 24</inkml:trace>
  <inkml:trace contextRef="#ctx0" brushRef="#br0" timeOffset="3544.2028">11683 4440,'0'25,"100"-25,-1 0,-25 0,1 25,-26-25,1 24,-25-24,-1 0,1 0,-25 0,25 0,-25 0,25 0</inkml:trace>
  <inkml:trace contextRef="#ctx0" brushRef="#br0" timeOffset="3960.2266">11733 4812,'0'0,"74"0,1 0,24 0,50-25,-75 25,25 0,1 0,-51 0,1 0,-50 0,25 0</inkml:trace>
  <inkml:trace contextRef="#ctx0" brushRef="#br0" timeOffset="5119.2929">10021 7020,'0'0,"25"0,0 0,49 0,1 0,-50 0,24 0,1 0,-50 0,25 0,-25 0,25 0,-1 0,1 0,25 0,-25 0,-1 0,-24 0,0 0,25 0,0 0,0 0,0 0,-25 0,49-25,-24 25,0 0,0 0</inkml:trace>
  <inkml:trace contextRef="#ctx0" brushRef="#br0" timeOffset="6296.3602">11659 6921,'0'0,"0"0,24 0,-24 0,50 0,-50 0,50 0,-50 0,24 0,-24 0,25 0,-25 0,25 0,0 0,-25 0,25 0,-1 0,1 0,-25 0,25 0,0 0,0 0,-25 0,24 0,-24 0,50 0,-25 24,0-24,-1 0,-24 0,50 0,-50 0,25 0</inkml:trace>
  <inkml:trace contextRef="#ctx0" brushRef="#br0" timeOffset="8120.4645">6053 7045,'0'0,"49"0,-24 0,25 0,49 0,-49 0,24 0,0 0,26 0,-51 0,-24 0,25 0,-26 0,1 0,0 0,25 0,-26 0,1 0,25 0,-25 0,-1 0,26 0,-50 0,25 0,-25 0,25 0,-25 0,49 0,-24 0,0 0,0 0,0 0,-1 0,26 0,-50 0,25 0,0 0</inkml:trace>
  <inkml:trace contextRef="#ctx0" brushRef="#br0" timeOffset="11687.6685">10170 7045,'25'0,"25"0,49 0,50 0,-25 0,25 0,-50 0,-25 0,-24 0,-25 0,-1 0,1 0,0 0,0 0,0 0,-1 0,1 0,-25 0,25 24,-25-24,25 0,0 0,-1 0,1 0,0 0,25 0,-50 0,49 0,1 0,-50 0,50 0,-26 0,1 0,25 0,-25 0,-1 0,26 0,0 0,-50 0,49 0,1 0,-50 0,25 0,-1 0,1 0,25-24,-50 24,25 0,-1 0,1 0,-25 0,25 0,25 0,-50 0,24 0,26 0,-50 0,0 0</inkml:trace>
  <inkml:trace contextRef="#ctx0" brushRef="#br0" timeOffset="15456.8841">17909 7417,'0'0,"0"49,0 1,-24-25,-1 24,25-24,-50 25,25-1,25 1,-24-25,-1 49,0-24,0-1,25-24,-25-25,25 50,0-50,-25 25,1-25,24 24</inkml:trace>
  <inkml:trace contextRef="#ctx0" brushRef="#br0" timeOffset="16279.9312">17562 7789,'0'0,"0"0,0 24,25 1,-25 0,49 0,-24 49,-25-74,0 50,0-25,0 0,0-1,0-24,0 25,0 0,0 0,50-25,-50 0,25 0,-25-25,25 0,-1 25,-24 0,25 0,-25 0,25 0,0-25,-25 25,25 0</inkml:trace>
  <inkml:trace contextRef="#ctx0" brushRef="#br0" timeOffset="25583.4633">14461 5358,'50'0,"-50"0,25 0,-25 0,25 0,0 0,-1 0,-24 0,0 0,25 25,0-1,-25 26,25-50,-25 25,0-25,25 25,-25-25,0 24,0 1,0 25,0-50,0 25</inkml:trace>
  <inkml:trace contextRef="#ctx0" brushRef="#br0" timeOffset="25880.4803">14486 5804,'0'0</inkml:trace>
  <inkml:trace contextRef="#ctx0" brushRef="#br0" timeOffset="29832.7064">12973 6524,'0'0,"0"0,0 49,0-24,0 0,0-25,0 25,0-25,0 49,0-49,0 0,0 25,0 0,25 99,0 25,24 0,1-1,-25-48,-25-26,25-49,-1-25,-24 0,0-25,0 25,25-50,-25 50,0-24,0 24,0-25,0 0,0 25,0-25,25 25,-25-25,0 1,25-1,-25 25,25-50,-1 25,26-74,24 0,-24-50,0 75,-1-50,26 0,-26 49,75-74,-49-24,49 49,0-50,-50 75,25 24,-24-24,-50 74,-1 1,-24-1</inkml:trace>
  <inkml:trace contextRef="#ctx0" brushRef="#br0" timeOffset="45263.589">16793 4812,'0'0,"0"0,50 0,-25 0,-1 0,26 0,-25 25,-25-25,25 25,-25 0,0-25,0 0,0 24,0-24,0 25,0 0,0-25,0 25,0-25,0 49,0-49,-25 25,25 0,-25 0,25 0,-25-1,0-24,1 0,24 25,-25-25,25 0,-25 0,0 0,25 0,-25 0,25 0,0 0,0 0,25 0,0 0,25 0,-26 0,1-25,0 25,0 0,-25 0,25 0,-25 25,0-25,24 25,-24-25,0 25,25-25,-25 49,0-49,0 25,25-25,-25 25,0 0,25-25,-25 0,0 25,0-25,0 24,0 1,0 0,-50 0,50-25,-49 0,24 25,0-25,25 0,-25 0,25 0,-49-50,49 50,-25-25,25 0,-25 25</inkml:trace>
  <inkml:trace contextRef="#ctx0" brushRef="#br0" timeOffset="46999.6883">17463 5110,'0'0,"0"0,25 0,-1-25,-24 25,0 0,25-25,-25 25,0-25,0 1,0-1,0 25,-25-50,1 25,-1 25,-25 0,1 0,24 0,0 0,0 0,0 0,25 0,-24 0,-1 25,0-25,25 50,-25-25,25-1,-25 1,25 0,0-25,0 25,0 0,0-1,50 1,-50-25,50 25,-1 0,-24 0,25-25,-50 0,24 0,26 24,-50-24,25 0,0 25,-25-25,24 0,-24 0,0 0,25 0,-25 25,0-25,25 0,-25 50,25-50,-25 24,0 1,25 0,-25-25,0 25,0 0,0-1,0 51,0-75,0 0,0 0,-25 0,0 0,0 0,0 0,1 0,-1 0,25-25,-25 25,25 0,0-25,-25 25,25-25,0 1,0-26,0 50,0-25,0 25,0-25,0 1,0 24,0-25,0 25,0-25,0 25,25 0,0-25,-25 0,25 25,-25-24,0-1,24 25,1 0</inkml:trace>
  <inkml:trace contextRef="#ctx0" brushRef="#br0" timeOffset="47943.7423">17810 5184,'0'25,"0"0,0 0,0-1,0 1,0 0,0 0,0-25,0 25,0-25,25 24,0 1,-25-25,0 0,25 0,-25 25,24-25,1 0,-25 0,25 0,25 0,-50 0,24 0,-24 0,25 0,0-25,-25 0,0 25,0-24,0 24,0-25,0 0,0 25,0 0,0-25,-25 25,25 0,0 0,-25 0,25 0,-49 0,49-49,-25 49,0 0,0 0,25 0,-24 0</inkml:trace>
  <inkml:trace contextRef="#ctx0" brushRef="#br0" timeOffset="48575.7784">18902 5234,'0'0,"0"0,0 0,0 25,-75 24,50-24,25-25,-25 25,1 24,24-49,-25 25,0 0,25 0,0 0</inkml:trace>
  <inkml:trace contextRef="#ctx0" brushRef="#br0" timeOffset="49071.8068">18703 5259,'0'0,"0"0,0 49,25-49,24 25,-24 25,0-26,0 26,0-50,-25 25,25 0,-1-25,-24 24,0-24,25 25,-25-25,0 0,0 25,25-25,-25 25,25-25</inkml:trace>
  <inkml:trace contextRef="#ctx0" brushRef="#br0" timeOffset="50303.8773">19274 5085,'24'0,"1"0,-25 0,25 0,0 0,0 0,-25 25,24-25,-24 25,25-25,-25 24,25 1,-25 25,0-1,0-24,0 0,0 25,0-50,0 0,0 0,-25 24,0-24,25 0,-24 0,-1 25,25-25,-25 0,25 0,0 0,25 0,0 0,-1 0,-24 0,25 0,0 0,-25 25,25-25,-25 25,25 0,-1-1,-24 1,0 0,0 25,0-50,0 24,0-24,0 50,0-50,0 25,0-25,-24 0,24 25,0-25,-25 0,0 0,0 0,0 0,25 0,-24 0</inkml:trace>
  <inkml:trace contextRef="#ctx0" brushRef="#br0" timeOffset="51655.9546">19943 5383,'0'0,"0"0,25 0,-25 0,50-25,-50-25,0 25,0 1,0-1,0 25,0-25,0 0,0 25,0-25,0 25,-25-24,0-1,-24 25,49 0,-25-25,25 25,-25 0,0 0,25 0,-25 0,25 0,-49 25,24 0,0-25,25 74,0-24,0-26,0 1,0 0,0-25,0 25,0-25,0 0,50 25,-26 24,26-49,-25 25,0-25,0 25,-1-25,-24 0,25 25,-25-1,25 26,0-50,-25 25,25 0,-1-1,-24 1,0-25,0 50,0-50,0 49,0-24,0 0,0 0,0-25,-24 50,24-50,0 0,-25 0,25 0,-50 0,50 0,-49 0,24 0,0-25,25 25,-25-25,25 0,-25 0,0 25,25-25,0 1,0-1,0 0,25-25,-25 26,25-1,-25 0,25 0,-25 0,25 25,0 0,-25-49,24 49,-24 0,0-25,25 25,-25 0</inkml:trace>
  <inkml:trace contextRef="#ctx0" brushRef="#br0" timeOffset="52544.0054">20291 5407,'0'0,"0"50,0 0,0-26,0 1,0 0,0-25,0 25,0-25,0 25,0-25,0 24,0 1,24-25,1 0,-25 0,25 0,0 0,0 0,-25 0,24 0,-24 0,50 0,-50 0,0 0,25-25,-25 1,25-1,-25 25,0-25,0 0,0 25,0-25,0 1,0-26,0 25,-25 0,0 25,25-24,-25 24,25 0,-25 0,25 0,-24 0,-1 0,25 0,-25 0,25 0</inkml:trace>
  <inkml:trace contextRef="#ctx0" brushRef="#br0" timeOffset="55055.149">3547 7417,'0'0,"50"0,74 0,-25 0,25 0,-49 0,74 0,-50 0,50 0,49-50,-24 50,-1-50,51 26,-76 24,76-25,-100 25,49-25,-24 0,99 25,-49 0,24 0,0 0,-49 0,49 0,-25 0,1 0,74 0,-50-25,50 1,49-1,-74 0,-49 0,24 0,-49 1,-50 24,24 0,-48-25,24 25,-50 0,0 0,1 0,-1 0,-24 0,24 0,-24 25,24-1,26 1,-1-25,-25 0,75 0,-50 25,-24-25,74 25,-75-25,0 0,-24 0,0 0,-1 0,26 0,-51 0,1 0,0 0,-25 25,25-25,0 0,-1 0,26 0,-25 0,0 0,-1 0,1 0,25 0,-1 0,-24 0,0 0,0 0</inkml:trace>
  <inkml:trace contextRef="#ctx0" brushRef="#br0" timeOffset="60198.4432">16843 6102,'25'0,"49"-25,100 25,-75 0,50 0,-75-25,50 25,0-24,-25 24,-24-25,-26 25,26 0,-1 0,-49 0,25 0,-26 0,51 0,-50 0,24 0,-24 0,74 0,25 0,-49 0,-1 0,0 0,-24 0,-25 0,25 0,-1 0,-24 0,0 0,0 0,-1 0,26 0,-50 0,25 0,49 0,-24 25,-1-25,-24 0,25 0,24 0,-24 0,-1 0,1 0,0 0,24 24,-24-24,-1 25,26-25,-26 0,26 25,-50-25,-1 0,26 0,0 0,-26 0,26 0,0 0,-50 0,49 0,-24 0,0 0,0 0,24 0,-49 25,25-25,-25 0,50 0,-50 0,24 0,-24 0</inkml:trace>
  <inkml:trace contextRef="#ctx0" brushRef="#br0" timeOffset="70080.0084">15627 3299,'0'0,"25"0,25 25,-1 0,26-1,-1-24,1 25,-1 0,-24-25,24 0,-24 0,-1 0,-24 0,0 0,-25 0,25 0,24 0,-49 0,50 0,-50 0,25 0,-25 0,0 0,0 0,-25 25,-25 0,1-1,24-24,-25 25,1 25,24-25,-25-1,25 26,1-25,-1 25,0-26,0 26,25-50,0 25,-25-25,25 0,-24 25,-26-25,50 24,-50 1,50 0,-24-25,24 25,-25-25,25 0,0 25,-25-25,25 24,-25-24,25 0,25 0,25 0,49 0,-25 0,1 25,-26 0,1 0,-25-25,-25 0,24 0,1 0,0 0,-25 0,0 0,25 0,0-25,-25 25,24 0,-24-25,0 25,25 0,0 0,-25-25,25 25</inkml:trace>
  <inkml:trace contextRef="#ctx0" brushRef="#br0" timeOffset="71184.0715">16644 3225,'50'0,"-25"0,-25 0,25 0,-1 0,-24 0,25 0,-25 24,0-24,0 25,0 0,25-25,-25 25,0-25,0 25,0-25,0 24,0 1,0-25,-25 25,25-25,-25 50,1-26,24-24,0 25,-25-25,0 25,25 0,0-25,0 25,0-25,-25 24,25-24,0 0,75 0,-26 0,-49 0,25 0,0 0,-25 0,25 0,-25 25,24-25,-24 25,0-25,25 0</inkml:trace>
  <inkml:trace contextRef="#ctx0" brushRef="#br0" timeOffset="72960.1731">15677 3274,'25'0,"-25"25,0 0,0 0,0-25,0 24,0-24,-25 0,25 25,0-25</inkml:trace>
  <inkml:trace contextRef="#ctx0" brushRef="#br0" timeOffset="74000.2326">16396 3894,'0'0,"0"0,0 0,50 25,-50-25,25 25,-1 0,-24 0,0-25,0 24,0-24,25 25,-25 0,0-25</inkml:trace>
  <inkml:trace contextRef="#ctx0" brushRef="#br0" timeOffset="79783.5634">18802 3845,'0'-25,"0"25,-25 0,1 0,-1 0,-25 0,50 0,-25 0,1 0,24 0,0 25,-25-25,25 25,-25-1,0 1,25 0,0 0,0 0,0-25,-25 24,25-24,0 25,0 0,0 0,0-25,25 25,-25-25,25 0,0 24,0-24,-1 0,26 0,-50-24,25-1,-25 25,0-25,0 25,0-25,0 25,0-25,0 25,0 25,0 0,0 0,0 49,25-49,-25 0,0 49,0-49,0 49,0-24,0-25,0 49,24-24,-24-25,0-1,0-24,0 0,0 0,-24 0,-26-24,50 24,-25-25,0 0,1 0,-1 25,25-25,0 25,-25-24,25-1,0-25,0 25,0 25,0-24,25-1,0 25,-25-25,49 25,-49 0</inkml:trace>
  <inkml:trace contextRef="#ctx0" brushRef="#br0" timeOffset="80585.6093">19026 4018,'0'-24,"0"24,0-25,0 25,0 0,-25 25,-25 24,25 1,25-25,0-25,0 24,0 1,0-25,0 0,25 50,-25-50,50 0,-25 0,-1 0,26 0,-25 0,0 0,-25 0,24 0,-24 0</inkml:trace>
  <inkml:trace contextRef="#ctx0" brushRef="#br0" timeOffset="81647.67">19522 4068,'0'-25,"0"25,-25 0,0-25,25 25,-25 0,25 0,-25 0,1 0,24 0,-25 0,25 25,-25 0,25-25,0 0,0 25,0-25,0 25,0-1,0 1,0 0,0 25,0-26,25 1,-25-25,25 25,-1-25,-24 0,25 0,0 0,25 0,-50 0,24 0,1-25,-25 0,25-24,-25 24,0-49,25 49,-25-25,0 1,0-1,25 0,-25 26,0-1,0 0,0 0,0 25,0 25,0-25,0 50,0-26,0 26,0-25,0 24,0 26,0-50,0 24,0 1,0 24,0 1,0-51,0 26,0-25,0 0,0-1,24-24,-24 0,50 0,-25 0,24-49,1 24,-25-25,0 26,-25-1,0 0,0 0</inkml:trace>
  <inkml:trace contextRef="#ctx0" brushRef="#br0" timeOffset="82984.7465">9997 6796,'0'0,"49"-24,26-150,73 25,-98 25,25 50</inkml:trace>
  <inkml:trace contextRef="#ctx0" brushRef="#br0" timeOffset="83663.7853">11857 6201,'0'25,"-25"-25,25 25,0-25,-25 0,25 25,0-1,-49 1,-1 25,1-1,24 1,-25 0,25 24,-24 0,-1 1,50-26,-49 26,24-1,25-24,0-25,0 24,0-49,-25 25</inkml:trace>
  <inkml:trace contextRef="#ctx0" brushRef="#br0" timeOffset="88713.0741">5854 7020,'0'0,"-74"0,24 0,25 0,1 0,-1 0,0 0,25 0,-50 0,1 0,-1 0,1 0,-1 0,-49 0,49 0,1 0,-1 0,0 0,-24 0,24 0,-49 0,25 0,-1 0,26 0,24 0,0 0,99 0,1 0,-1 0,50 0,25 0,-50 0,1 0,-1 0,50 0,-50 0,50 0,-25 0,24 0,-73 0,-1 0,-24 0,-25 0,49 0,1 0,-51 0,26 0,0 0,24 0,-74 0,25 0,-25 0,25 0,-1 0,-24 0,25 0,124 0,-75 0,1 0,49-25,-50 25,-24 0,24 0,-24-25,-25 25,0 0,-25 0,0 0,24 50,1-50,0 25,0-25,24 0,1 24,-25-24,0 0,-1 0,1 0,-25 0,25 0,-50 0,0 0,-24 0,24 0,-49 0,-1 0,1 0,24 0,25 0,-24 0,-26 0,26 0,-26 0,26 0,-1 0,0 0,-24 0,0 0,74 0,-25 0,0 0,-25-24,1 24,-26 0,1 0,24 0,-24 0,0 24,-1-24,-24 0,24 0,-24 0,25 0,-25 25,24-25,-24 0,25 0,-1 0,26 0,-26 0,1 0,49 0,-25 0,1 0,-26 0,26 0,24 0,-25 0,1 0,24 0,-25 0,25 0,1 0,-1 0,25 0,-25 0,25 0,-25 0,25 0,-25 0,1 0,24 0,-25 0,25 0,0 0,25 0,49 0,25 0,50 0,25 25,-1 0,1-25,0 49,-26-49,-24 0,-49 0,-26 0,26 0,-25 0,-26 0,26 0,-25 0,24 0,1 0,49 0,25 50,25-25,-50 0,50-25,0 49,-50-24,50-25,-75 0,1 0,-26 0,26 0,-26 0,26 0,-75 0,25 0,-25 0,0 0,-50 0,0-99,1 74,24-49,0 74,0-25,1 25,24-25,-25 25,25-25,-50 25,50 0,-25-25,1 25,-1 0,0 0,25 0,-25 0,0 0,25 0,-24 0,-51 0,26-24,24 24,-25 0,-24 0,-1 0,1 0,24 0,25 0,-74 24,50 1,-1 0,0-25,1 0,24 25,-25-25,-24 0,0 0,-50 0,74 0,-49 0,49 0,-49 0,0 0,-25 0,49 0,26 0,-26-25,1 25,-1 0,26-25,-26 25,26 0,24-25,-25 25,26 0,-26 0,0 0,1-24,-1 24,0 0,1 0,24 0,0-25,0 25,-24 0,49 0,49 0,125 0,-100 0,51 0,-26 0,-25 0,1 0,-51 0,26 0,-25 0,24 0,-24 0,0 0,0 0,24 0,1 0,24 0,26 0,24 0,74 0,-49 0,99 0,-124 0,25 0,-25 0,-50 0,1 0,-51 0,1 0,0 0,0 0,0 0,0 0,24 0,-49 0,50 0,-25 0,-1 0,-24 0</inkml:trace>
  <inkml:trace contextRef="#ctx0" brushRef="#br0" timeOffset="90888.1986">16545 7342,'0'0,"0"0,0 0,0 50,0-1,0-24,0 25,-50 74,50-75,-49 26,49-26,0-24,-25 0,25 0,-25 0,25-25,0 24,0-24,0 0</inkml:trace>
  <inkml:trace contextRef="#ctx0" brushRef="#br0" timeOffset="91584.2384">16223 7739,'0'0,"0"0,24 0,-24 25,25-25,-25 25,25-1,-25 1,25 0,-25 0,25-25,-25 25,0-1,24 1,-24 0,0 0,0-25,0 25,0-25,50 0,-50 0,50 0,24-25,-49 25,24-50,-24 50,0 0,0-25,-25 25</inkml:trace>
  <inkml:trace contextRef="#ctx0" brushRef="#br0" timeOffset="92896.3134">19447 7541,'0'0,"0"0,0 24,-25 1,25 0,0 25,-24-50,-1 24,25-24,0 25,0 0,-25-25,25 25,0-25,-25 25,25-25,0 24,-25 1,-24 25,49-50,-25 25,25-1,0-24,0 25</inkml:trace>
  <inkml:trace contextRef="#ctx0" brushRef="#br0" timeOffset="93767.3632">19075 7813,'0'0,"0"0,0 50,25-50,-25 25,25-25,-25 25,0-1,0 1,0 0,0 0,-25-25,25 25,0 0,0-25,0 0,25 0,-25 0,25 0,-1 0,1 0,0 0,0 0,0 0,-1 0,-24 0,25 0,25 0,-25 0,-25 0,24 0,-24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42:5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6945,'0'0,"25"0,0 0,-25 0,50 0,-50 0,24-24,1 24,50 0,-26-25,1 25,24 0,-24 0,74-25,-74 25,-1 0,26 0,-51 0,51 0,-50 0,-1 0,26 0,0 0,-1 0,1 0,24 0,-49 0,50 0,-26 0,-24 0,25 0,-1 0,-24 0,25 0,-26 0,-24 0,50 0,-25 0,0 0,-1 0,-24 0,50 0,-25 25,0-25,24 0,-24 0,25 0,-1 0,-49 0,25 0,-25 0,25 0,-25 0,49 0,-24 25,0-25,0 0,0 0,-25 0</inkml:trace>
  <inkml:trace contextRef="#ctx0" brushRef="#br0" timeOffset="7999.4575">13643 8582,'-25'50,"25"0,0-1,0 1,0-1,25 26,-25-50,0-1,0 1,0 0,0 0,0 25,0-26,0 1,0 25,0-1,0-24,0 0,0 49,0-49,0 25,0-1,0 1,50 124,-26-26,1-48,-25 24,0-75,0 1,25 24,-25 1,0-26,0 26,0-26,0 1,0 24,0-24,0-25,0 24,0-24,0 25,0-1,0 1,0-25,0 24,0 1,0-50,0 50,0-26,0 26,0-25,0 25,0-1,0 1,0-1,0-24,0 25,-25-1,25-24,0 25,0-1,0 1,0 0,0-26,0 51,0-26,0-24,0 25,0-1,0 26,0-50,0 24,0 1,0 0,0-26,0 1,0 25,0-25,0-1,0 26,0 24,0 26,0-51,0 1,0-1,0-24,0 50,0-51,0 1,0 25,0-50,0 25,0-1,-25 1,25-25,0 25,0 49,0-24,0 0,0-25,0 24,0-49,0 25,0 25,0-50,0 49,0-49,0 25,0 0,0 0,0-25,25 0,25 0,-1-25,26 25,49 0,-25 0,-25 0,26 0,-51 0,26 0,-1 0,-24 0,-25-25,24 25,-24 0,49 0,1 0,-26 0,-24 0,0 0,49 0,1 25,-50-25,24 0,1 0,-1 0,1 0,-25 0,24 0,-24 25,50-25,-26 0,26 0,-1 0,1 0,-26 0,1 0,-1 0,26 0,-26 0,26 0,49 0,-25 24,50-24,-50 25,25-25,-49 0,-26 25,1-25,24 25,-24-25,24 0,-24 0,-25 25,24-25,26 24,-1-24,-49 0,0 0,24 0,-24 0,0 0,24 0,1 0,-25 0,24 0,26 0,-25 0,24 0,-24 0,-26 0,26 0,0 0,-50 0,24 0,26 0,-25 0,0 0,24-24,-49 24,25 0,0 0,-25 0,25 0,-25-25,24 25,1 0,-25 0,25 0,25-50,-26 50,1 0,0 0,0 0,-25 0,25 0,-1 0,1 0,0 0,-25 0,0-25,0 25,0-24,0-1,0 25,0-25,0 0,0 0,0 1,0-1,0-25,0 25,0 1,0-26,0 0,0 25,0 1,0-26,0 25,0-24,-25-1,25 0,0 26,0-1,0-74,-25 74,25-25,-24-74,24 50,0 24,0 1,0-26,0 50,0-24,0-1,0 25,0 0,0-24,0-1,0 25,0 1,0-51,0 50,0 25,0-49,0-1,-25 1,25-26,0 26,0-1,0-24,0 24,0 25,0-49,0 24,0 1,0-1,0 25,0-49,0 24,0-24,0 49,0 0,0 0,0-24,0-1,0 25,0-24,0-1,0 0,0-24,0 24,0-24,0 24,0 1,0-1,0-24,0 24,0 1,0 24,0 0,0-50,0 51,0-26,0 0,0 1,0 24,0-49,0 49,0-25,0 25,0 1,0-26,0 0,0 1,0 24,0-25,0-24,0 24,0 1,0 24,0 0,0 0,0 1,0 24,0-25,0 25,0-50,0 25,0-24,0 24,0 25,0-25,0 25,0-25,0 0,0 25,0-24,-25 24,25-25,0 0,0 25,-99 0,0 0,24 0,1 0,-1 0,1 0,49 0,-24 0,24 0,0 0,-25 0,26 0,-26 0,25 0,0 0,-24 0,-26 0,-24 0,25 0,-1 0,-24 0,49-25,-98 25,98-25,-49 25,49-24,-24 24,-1 0,26 0,-26 0,26 0,-1 0,25 0,-49 0,24 0,25 0,1 0,-51 0,26 0,-1 0,25-25,-24 25,-1 0,25-25,-24 0,-51 25,26 0,-1 0,1 0,-25 0,24 0,1 0,24 0,1 0,-1 0,25 0,-24 0,24 0,-25 0,26 0,-1 0,-50 0,51 0,-26 0,0 0,1 0,-50 0,24 0,25-25,1 25,-1 0,1-24,49 24,-50 0,25 0,0 0,-24 0,24 0,-49 0,24 0,25 0,-24 0,-1 0,0-25,26 25,-1 0,-25 0,50 0,-49 0,49 0,-25 0,-50 0,26 0,24 0,0 0,-25 0,50 0,-49 0,24 0,25 0</inkml:trace>
  <inkml:trace contextRef="#ctx0" brushRef="#br0" timeOffset="9119.5216">16371 10567,'0'0,"0"25,0-1,0 1,0 25,0-1,0-24,0 74,25-49,-25 24,0-24,0-25,0 0</inkml:trace>
  <inkml:trace contextRef="#ctx0" brushRef="#br0" timeOffset="10642.6087">14982 15156,'0'-50,"-24"50,-1 0,0 0,-25 0,26 0,-1 0,0 25,25-25,-25 0,0 25,25-25,0 24,0 1,0-25,-24 25,24-25,0 25,0 0,0-1,0 1,0 0,0-25,0 0,0 25,0-25,49 0,-24 0,25-25,24 0,-49 0,0 1,24-26,-24 25,-25-24,25 24,-25-25,25 1,-25-1,0 50,0-25,0 0,0 1,0 24,0-25,0 0,0 0,0 0,0 1,0 24,0 0,0 24,0 1,0 25,0-50,0 49,0-24,0 0,-50 99,50-50,0-24,0 0,0-26,0 51,0-75,0 25,0-25,0 0,0 0,25 0,0 0</inkml:trace>
  <inkml:trace contextRef="#ctx0" brushRef="#br0" timeOffset="11447.6548">15181 15304,'0'-24,"25"24,-1 0,1 0,0 24,0-24,24 0,-49 0,25 0,25-24,-25 24,-25-25,0 0,24 25,-24 0,0 0,-24 0,-1 0,-25 0,25 50,1-50,24 24,-25 1,25 0,-25-25,25 25,0 0,-25 0,25-25,0 24,0-24,0 25,0-25,0 50,25-50,-25 25,25-1,-25-24,25 0,-1 0,1 0,0 0,0 0,0 0,-1 0,-24 0,0 0,25-24,-25 24</inkml:trace>
  <inkml:trace contextRef="#ctx0" brushRef="#br0" timeOffset="12079.6909">15900 15081,'0'50,"-49"24,24-24,25-25,-25 49,25 1,0-51,0 1,0 25,0-50,25 25,-25-1,49 1,-24-25,0 0,25 25,-50-25,24 0,-24 0,25 0,-25 0,0 0</inkml:trace>
  <inkml:trace contextRef="#ctx0" brushRef="#br0" timeOffset="13087.7486">16148 15354,'0'25,"0"-25,0 25,0 0,0-1,0 26,0-25,0 0,25-1,-25-24,0 25,25 0,-25-25,0 0,0 0,25 0,-25-50,24 26,-24-1,0 0,25 25,-25-25,50 25,-50-25,25 1,-25 24,49 0,-49-25,0 25,25 0,-25 0,25 0,0 25,-25-1,24 1,-24 0,25 25,-25-26,0 1,0 0,0 0,0 0,0-25,0 0,0 0,25-25,-25 0,25 25,-25-25,25 0,-1 1,-24-1,25 0,0 25,0-50,0 50,24-24,-24 24,-25 0,0 0,0 0,25 24,0 26,-25-50,0 50,25-26,-25 1,24 25,-24-50,0 25,0-1,0-24,0-24</inkml:trace>
  <inkml:trace contextRef="#ctx0" brushRef="#br0" timeOffset="13615.7788">17215 15627,'0'0,"0"25,0-25,0 25,0-1,0-24,0 25,0-25,0 0,0 25,-25-25,25 0,0 25,0 0,-25-25</inkml:trace>
  <inkml:trace contextRef="#ctx0" brushRef="#br0" timeOffset="14503.8296">17438 15577,'0'0,"0"0,0 50,0-50,25 50,-25-50,0 24,0 1,0 0,0 0,0-25,0 49,0-49,0 25,0-25,0-25,0 1,0-26,25 0,-25 50,0-49,0 24,0 0,0 0,24 25,1-24,-25 24,25 0,-25 0,25 0,-25 0,25 0,-1 0,-24 0,25 24,-25 1,25 0,-25-25,25 25,-25-25,0 25,0-1,0 1,25 0,-25 0,0-25,25 25,-25-25,24 24,-24 1,0 0,0-25,0 0,0 0,0-25</inkml:trace>
  <inkml:trace contextRef="#ctx0" brushRef="#br0" timeOffset="15167.8676">18009 15453,'24'0,"-24"0,0 25,25 0,-25-25,0 25,25-25,-25 0,25 49,0-24,-25 0,0 0,0 0,0-25,0 24,0-24,0 25,0 0,0 0,0 0,0-1,0 1,0 25,0-25,-25-1,25 26,0-50,0 25,-25 0,25-25,-25 0,0 0,1 0</inkml:trace>
  <inkml:trace contextRef="#ctx0" brushRef="#br0" timeOffset="20015.1448">15528 6970,'25'0,"0"0,24 0,-49 0,25 0,-25 0,0 0,0 0,-25 0,0 0,1 0,24 0,-25 0,0 0,0 0,25 0</inkml:trace>
  <inkml:trace contextRef="#ctx0" brushRef="#br0" timeOffset="21247.2153">16545 6970,'-25'0,"0"0,50 0,0 0,0 0,0 0,-25 0,49 0,-49 0,-25 0,25 0,-24 0,-1 0,0 0,0 0,0 0,1 0,24 0,-25 0,25 0,-25 0,0 0,0 0,50 0,-25 0,50 0,-25 0,24 0,1 0,-1 0,-24 0,0 0,0 0,25 0,-50 0,49 25,-24-25,0 25,-25-25,0 0,-50 0</inkml:trace>
  <inkml:trace contextRef="#ctx0" brushRef="#br0" timeOffset="22991.315">15255 5804,'0'0,"0"25,0-25,0 50,0-50,0 25,0-25,0 24,0-24,0 25,0 0,0-25,0 25,0-25,0 0,0 0,25 0,0-50,-25 50,0-25,25-24,-25 49,0-25,24 25,1 0,-25-25,0 25,0 0,25 0,-25-25,50 25,-26 0,-24 0,25 0,0 0,0 0,-25 0,25 0,-1 0,-24 0,25 25,-25 25,0-25,0 24,0-24,0 0,0 24,0-24,0 0,0-25,0-25,0-24,0 49,0-50,0 25,25 0,0 1,-25-1,0 25,0 0,25-25,-25 25,25 0,-1 0,-24 0,25 0,-25 25,25-25,-25 25,0-1,25 26,-25-50,0 25,0-25</inkml:trace>
  <inkml:trace contextRef="#ctx0" brushRef="#br0" timeOffset="24023.3741">16471 5804,'0'0,"0"50,0-50,0 50,0-50,0 24,0 26,0-50,0 50,0-50,0 24,0-24,0 25,0-25,0-74,0 49,0 0,0 0,0 25,24-24,-24 24,0-25,25 0,-25 25,25-25,0 25,-25 0,25 0,-25 0,24 0,-24 0,0 25,25 0,-25-25,25 25,-25-25,0 24,0-24,0 25,0 0,0-25,0 25,0-25,0 25,0-25,0 24,25-24,-25 0</inkml:trace>
  <inkml:trace contextRef="#ctx0" brushRef="#br0" timeOffset="32168.84">12849 7764,'0'0,"0"25,0-25,0 24,0 1,0-25,0 25,0 0,0 0,0-1,0 1,0 0,0 50,0-26,0 26,25 49,-25-25,0 25,0 0,0-25,0-25,0 1,0 24,0 0,0 1,0 148,0-50,0-49,0 49,0-24,0 24,0 50,0-24,0 24,0-50,0 75,50-75,-1 50,1-74,-1 0,1 49,0-25,-1 50,-24 25,0 0,24 0,-24 25,-25-125,0-24,-25-25,1-49,-1-1,0-24,25-1,0 50,-25 25,25-49,0 74,0-50,0 25,0-74,0-1,0 1,0 24,0-24,0-1,0 1,-25 24,25-24,0 0,0-50,0 24,-24 1,24 0,0 25,24 24,1-24,-25-1,0 1,0 0,0-1,0-24,0 0,0 0,0-1,0 26,0-50,0 25,0 0,0-1,0 1,0-25,0 25,0 0,0 24,0-24,0-25,0 50,0-50,0 25,0-1,25 1,-25-25,0 0,50 0,49 25,-25 0,1 0,24-25,-25 0,1 49,24-24,-25 0,26 0,24-1,0-24,0 0,99 25,-49-25,24 50,-24-25,-1-1,26 1,-50 0,-50-25,0 0,-49 0,-1 0,26 0,-1 0,-24 0,49 0,50 0,-50 0,75 0,-75 0,50 0,-25 0,0 0,24 0,-24 0,0 0,25 0,-99 0,24 0,-24-25,0 25,-50-25,24 25,1 0,25 0,-1-49,1 24,-25 25,24-25,26 0,-26 1,26-1,-26 25,26 0,-50-25,-1 25,51-25,-50 25,24 0,1 0,24 0,-24 0,49 0,-49 0,-1 0,1 0,24 0,-24 0,0 0,-1 0,26 0,-26 0,26 0,-1 0,-74-25,0 1,0-1,0-25,0 25,0-49,0 24,0-74,0 75,-25-50,0 24,25-49,-24 0,24-50,0 26,-25-26,25 124,0-24,0 24,0-49,0 25,0-1,0-24,0-25,0 0,0-50,0 1,0-26,0 50,0 25,0-24,0 24,0 0,0-50,0 50,0-25,-25-49,25-1,0 26,0-75,0 124,0-50,0 0,0 25,0 25,0-24,0 48,0-98,0 49,0-25,0 26,0-1,0 50,0-75,0 25,0 50,0 0,0 24,0-49,0 0,0 25,0-75,0 50,-50-24,1-26,49 50,-50 49,25 1,25-25,0 24,0-49,0 50,0 24,0 1,-24-1,24 25,-25 1,25-1,-25 0,25 0,-25 0,25 1,0 24,-25-50,1 25,-1 0,0 0,25 1,-50-26,50 50,-49-50,49 50,-50 0,50 0,-25 25,-49-25,24 0,-49 0,-124 0,24 25,-24 0,124-25,-124 0,99 0,-25 0,50 0,24 0,26 0,-100 0,74 0,-49-25,-74 25,24-25,-24 25,-50 0,124 0,-25 0,0 0,50 0,24 0,1 0,0 0,-26 0,1 0,-25 0,-25 0,25 0,50 0,0 0,-1 0,26 0,-26-25,50 25,-74-24,25 24,-50 0,-25 0,50 0,-25-25,49 25,-24 0,25 0,-26 0,26 0,-25 0,24 0,26 0,-1 0,-49 0,49 0,1 0,49 0</inkml:trace>
  <inkml:trace contextRef="#ctx0" brushRef="#br0" timeOffset="33176.8976">12303 15429</inkml:trace>
  <inkml:trace contextRef="#ctx0" brushRef="#br0" timeOffset="40641.3246">14387 7317,'25'0,"24"-24,26 24,-1-25,26 25,-1-25,74 25,26 0,-50 0,-50 0,74 0,-73 0,49 0,-100 0,26 0,-1 25,-49 0,24-1,26-24,-1 0,1 25,-26-25,1 0,-25 0,24 0,-24 0,25 0,-1 0,1 0,24 0,-24 0,0 0,24-25,-24 25,-1 0,1-24,-1 24,26-25,-26 25,26 0,24 0,-49 0,24 0,0 0,1 0,-25 0,49 0,-50 0,1 0,24 0,-24 0,0 0,24 0,25 0,-74 0,0 25,24-25,-49 0,25 0,-25 0,50 0,-25 0,-1 0,1 0,-25 0,25 0</inkml:trace>
  <inkml:trace contextRef="#ctx0" brushRef="#br0" timeOffset="82263.7052">6722 11013,'0'0,"0"25,0-25,0 25,0-25,0 25,0-1,0-24,0 25,0-25,0 25,0 0,0 0,0 0,0-1,0 1,0 0,0 0,0-25,0 25,0-1,0-24,0 25,0-25,0 25,0 0,0 0,0-25,0 24,0-24,0 25,0 0,0-25,0 25,0 0,0-1,0 26,0-50,0 25,0 0,0-1,0 1,0 0,0 25,0-50,0 24,0 1,0-25,0 25,0 25,0-26,0 26,0-25,0 0,0-1,0 1,0 0,0-25,0 25,0-25,0 25,0 0,0-25,0 24,0-24,0 50,0-50,0 25,0 0,0-1,0 26,0-50,0 25,0 24,0-49,0 25,0-25,-24 25,24 0,0 0,0-25,0 49,0-49,-25 50,25-25,0-1,0 26,0-50,0 25,0 24,0-49,0 50,0-25,0-25,0 25,0-1,0-24,0 25,0-25,0 25,0 0,0 0,0-1,0 1,0-25,0 25,0 0,0 25,0 24,0 0,0 1,0-26,0-24,0 0,0 49,0-74,0 25,0 0,0 25,0-1,0 1,0-25,0-1,0 26,0-25,0 0,0-25,0 24,0 1,0 0,0-25,0 25,0-25,0 25,0-25,0 24,0 1,0-25,0 25,0-25,0 25,0 0,0-25,-25 0,25 24,-25-24,0 0,25 0,-24 0,-26 0,50 25,-50-25,26 0,-1 0,0 0,25 0,-25 0,-24 0,24 0,0 0,0 0,0 0,1 0,-26 0,25 0,0 0,0 0,1 0,-1 0,0 0,0 0,-24 0,49 0,-50 0,25 0,-24 0,24 25,0-25,0 0,0 0,-24 25,24-25,0 0,-49 0,24 0,25 0,1 0,-51 0,26 0,24 0,-25 0,25 0,-24 0,24 0,-25 0,26 0,-1 0,-25 0,25 0,-24 0,24 0,-25 0,1 0,24 0,-50 0,26 25,-1-25,1 0,-1 0,-24 0,49 0,25 0,-50 0,25 0,1 0,-26 0,25 0,0 0,-24 0,-1-25,50 25,-49 0,24 0,0 0,0 0,25 0,-50 0,1 0,-1 0,25 0,1 0,-26 0,25 0,0 0,1 0,24 0,-50 0,50 0,-25 0,0 0,1 0,-26 0,50 0,-25 0,0-25,1 25,24-25,0 0,0 1,0-1,0-25,0 50,0-25,0 25,0-24,0 24,0-25,0 0,0 25,0-25,0 25,0-25,0 1,0 24,0-25,0 25,0-25,0 25,0-25,0-74,0 49,0 50,0-49,0 49,0-25,0 0,0 0,0 25,0-24,0 24,0-25,0 0,0 0,0 0,0 1,0 24,0-25,0 0,0 0,0 25,0-25,0 25,0-49,0 49,0-50,0 1,24 24,-24 0,0 0,0 0,0 0,0-24,25 24,-25 0,0 0,25 1,-25-26,0 25,0 0,25-123,-25 123,0 0,0-25,0 1,0 24,0 0,0 0,0 25,0-24,0-1,0 25,0-25,0 0,0 0,0 1,0 24,0-25,0 0,-25 0,25 0,0 1,0-26,0 25,0 0,0 0,-25 1,25-1,0 0,-25-25,25 50,0-24,0-1,0 0,0 0,0 0,0 1,-24-26,24 25,0 0,-25 1,25-1,0 25,0-25,0-49,0 74,0-25,0 25,0-50,0 50,0-25,0 25,0-24,0-1,0 0,0 25,0-25,0 0,0 1,25-1,-25 0,0-25,0 50,0-24,0 24,0-25,0 0,0 25,0-25,24 0,-24 0,0 1,25 24,-25-25,25 25,25 0,-1 0,26 0,-51 0,1 0,0 0,0 0,0 0,-1 0,-24 0,50 0,-25 0,0 0,-1 0,1 0,25 0,-25 0,24 0,-24 0,50 0,-1 0,-24-25,-1 25,1-25,-25 25,24 0,-24 0,0 0,0 0,-1 0,26 0,-25 0,24 0,1 0,0 0,-1 0,-24 0,25 0,-1 0,-24 0,25 0,-1 0,26 0,-1 0,1 0,-1 0,-24 0,24 0,0 0,-24 0,24 0,-24 0,0 0,-26 0,51 0,-1 0,-24 0,-25 0,24 0,26 0,-50 0,-1 0,26 0,-50 0,50 0,-26 0,1 0,0 0,0 0,24 0,-49 0,50 0,-25 0,-25 0,49 0,-49 0,25 0,-25 0,25 0,0 0,0 0,-25 0,49 0,-49 25,50-25,-50 0,25 0,-25 25,24-25,-24 0,25 0,0 0,-25 0</inkml:trace>
  <inkml:trace contextRef="#ctx0" brushRef="#br0" timeOffset="106095.0683">18529 13419,'25'0,"50"0,-51 0,-24 0,25 0,0 0,-25 0,25 0,-25 0,25 0,-1 0,-24 0,25 0,0 0,0 0,-25 0,25 0,24 25,-24 0,0-25,25 0,-26 0,26 0,24 0,-24 0,0 0,-26 0,26 0,0 0,24 0,-49 0,0 0,24 0,1 0,-25 0,24 0,1 0,-25 0,-1 0,1 0,-25 0,25 0,0 0,25 0,-26 0,-24 0,50 0,24 0,-24 0,-25 0,0 0,49 0,-49 0,0 0,24 0,-24 0,0 0,24 0,-49 0,25 0,0 0,0 25,0-25,-25 0,24 0,1 0,0 0,25 0,-26 0,1 0,0 0,0 0,0 0,-25 0,49 0,-49 0,25 0,25 0,-25 0,24-25,-24 25,0 0,0 0,-25 0,24 0,1 0,0 0,0 0,0 0,-1 0,-24 0,50 0,-50 0,25 0,-25 0,49 0,-49 0,25 0,-25 0,50 0,-25 0,-1 0,-24-25,25 25,-25 0,25 0,-25 0,0 0,0 50,0-25,0-1,0 26,0-25,0 0,0 24,0-49,0 25,0 0,0 0,0 24,0-49,0 25,0 49,0 26,0-26,0 0,0-49,0 0,0 49,0-24,0-25,0 0,0 24,0 1,0-25,0 24,0-24,0 0,0 0,0 24,0 1,0-25,0 0,0 24,25 1,-25 24,25-24,-1-1,-24 1,0 0,0-26,0 51,0-50,0-1,0 76,0-26,0 1,0-1,0-24,0-1,0-24,0 25,0-1,0-49,0 25,0-25,0 25,0 0,0-1,0 26,0-25,0 0,0 24,0 1,0-25,0-1,0 1,0 0,0 0,0-25,0 49,0-49,0 50,0-25,0 0,0 0,-24-25,24 0,-25 0,-50 0,75 0,-24 0,24 0,-25 0,0 0,0 0,-74 0,49 0,26 0,-1 0,0 0,0 0,0 0,25 0,-24 0,-1 0,25 0,-25 0,0 0,0 0,1 0,-1 0,0 0,-25 0,50 0,-49 0,24-25,0 25,25 0,-25 0,25 0,-25 0,25 0,-24 0,-1 0,25 0,-25 0,-25 0,50 0,-49 0,49 0,-25 0,-25 25,26-25,-1 0,0 0,25 0,-50 0,26 0,-1 0,0 0,25 0,-50 0,26 0,-1 0,25 0,-25 0,0 24,0-24,25 0,-24 0,-1 0,0 0,0 0,-24 0,-26 25,50-25,0 0,1 0,-1 0,25 0,-50 0,50 0,-25 0,1 0,-1 0,0 0,25 0,-25 0,25 25,-25-25,25 0,-24 0,24 0,-25 0,25 0,-25 0,0 0,0 0,1 0,-1 25,0-25,0 0,0 0,1 0,-1 25,25-25,-25 0,25 0,-50 0,26 0,-1 24,-25-24,50 0,-49 25,49-25,-25 0,25 0,-25 0,0 0,-24 25,49-25,-25 0,25 0,-50 0,50 0,-25 0,0 0,25 0,-24 0,-1 0,-25 25,50-25,-25 0,25 0,-24 0,-1 0,25 0,-25 0,25 0,-25 0,0 0,1 0,24 0,-25 0,0 0,25 0,-25 0,0 0,1 0,24 0,-25 0,25 0,-25 0,25 0,0 0,0 0,25 0</inkml:trace>
  <inkml:trace contextRef="#ctx0" brushRef="#br0" timeOffset="123039.0374">11981 14312,'0'0,"0"0,0 25,0 0,0-25,74 74,-49-24,25 49,-50-49,25 24,-1-49,1 49,-25-74,50-49,-1-75,1 49,24-49,-24 50,0 24,-1-24,-24 24,25 1,-25-1,24 0,-24 50,25-74,-26 24,1 50,-25-24,0 24,0-25</inkml:trace>
  <inkml:trace contextRef="#ctx0" brushRef="#br0" timeOffset="174103.9582">5730 5730,'0'49,"0"1,0 25,25-1,0 25,0-49,-25-1,0 1,0 24,0-74</inkml:trace>
  <inkml:trace contextRef="#ctx0" brushRef="#br0" timeOffset="174935.0057">6003 5854,'0'50,"0"-1,25 1,0-1,-25 1,24-25,-24 0,0-25,25 0,0 24,0-24,0 0,0 0,-25 0,24 0,1-74,0 49,-25 0,0-24,0 24,0 0,0 25,0-25,-50 1,50-1,-24 25,24 0,-25-25,0 25,25 0,-25 0,25 0,-25 0,25 0,-25 0</inkml:trace>
  <inkml:trace contextRef="#ctx0" brushRef="#br0" timeOffset="176112.073">7814 5804,'0'0,"0"0,0 0,0-25,-25 1,25 24,-25 0,0 0,1 0,-26 24,25-24,0 0,25 0,-24 25,24 0,-25-25,25 25,-25-25,25 25,0-25,0 25,25-1,0-24,-1 0,1 0,25 0,-50 0,25 0,-1 0,-24 0,50-24,-50-1,25 25,-25 0,0-25,0 25,0 0,0 0,0 0,0 25,0-25,0 49,0-49,0 50,0 0,0-1,0-24,0 0,0 0,0-25</inkml:trace>
  <inkml:trace contextRef="#ctx0" brushRef="#br0" timeOffset="177689.1632">2530 8830,'0'0,"-24"-24,-1 24,0 0,25 0,-25 0,-24 0,-1 49,25-24,0 0,25 0,0-1,0 26,0-25,0 0,0 0,50-1,-50 1,25-25,0 25,24-25,-49-25,50 0,-1 1,-49-26,50 25,-25-25,24 1,-24-1,0-24,0-25,0 49,-25 0,0-24,0 49,0-49,0 49,0 0,0 0,0 25,0-24,-25 24,25 0,0 0,-25 24,25 1,0 25,0 24,0 1,0-1,0 50,0-50,0-24,0 24,0-49,0 25,0-25,0-25,0 0,25 25,0-25,-25 0,24 0,1 0,0 0,25 0,-26 0,1-25</inkml:trace>
  <inkml:trace contextRef="#ctx0" brushRef="#br0" timeOffset="178375.2025">2977 8930,'25'0,"0"0,-1 24,26 1,-25-25,24 25,-49-25,25 0,0 0,-25 0,0 0,0-50,0 26,0-26,0 0,-25 26,0-1,1 0,-1 0,-25 25,25 0,-24 0,-1 0,0 0,1 25,24-25,25 0,-25 25,25-25,0 25,0 24,0 26,25-26,25 51,-26-26,1-24,25-1,-25 1,24-1,1-24,-25-25,0 0,-25 0,49 0,-49 0,25 0,25 0,-50 0,24 0,-24 0,25 0</inkml:trace>
  <inkml:trace contextRef="#ctx0" brushRef="#br0" timeOffset="178880.2314">3721 8657,'0'0,"0"0,0 0,0 25,0 24,0-24,0 25,0-1,0 26,0-26,0 51,0-26,0-24,0-1,0 26,0-51,0 26,0-50,0 25,25-25,0 0</inkml:trace>
  <inkml:trace contextRef="#ctx0" brushRef="#br0" timeOffset="180135.3032">3994 8508,'-25'0,"25"0,-50 0,1 0,24 0,0 0,-24 0,49 25,0 0,-25-25,0 0,25 24,0-24,-25 25,25-25,0 25,0 0,0-25,0 25,0-1,0 1,0 0,0 0,0 0,0 24,0-24,0 25,0-1,0-49,0 25,0 0,0 25,0-26,0 51,25-50,-25 24,0 1,25-1,-25 26,0-50,0 24,25 26,-1-75,-24 24,0 1,0 0,0-25,0 0,25 25,0-25,0 0,49 0,-24 0,-25 0,24 0,1 0,-25 0,0-25,-25 0,0 25,24-49,-24 49,0-25</inkml:trace>
  <inkml:trace contextRef="#ctx0" brushRef="#br0" timeOffset="180632.3316">4341 8682,'0'0,"0"24,0 1,0 0,0 25,0-1,0 1,0 124,0-100,0 0,0-24,25 0,-25-1,25-24,-25 0,25-25,-1 0,-24 0,25-25,0-25</inkml:trace>
  <inkml:trace contextRef="#ctx0" brushRef="#br0" timeOffset="181592.3865">4887 9079,'25'0,"-25"-25,0 25,0-25,0 25,0-25,0-49,0 49,0 0,0 25,-25-25,25 25,-25 0,0 0,25 0,-25 0,25 0,-24 0,-1 0,25 25,0-25,-25 25,25 0,0-25,-25 24,25 1,0 0,0 25,0-50,25 49,-25-49,25 25,0 0,-1-25,26 0,0 0,-26-74,26 49,0-50,-50 26,0 24,0 0,0 25,0 0,0 0,0 0,-25 25,25-25,0 25,0-25,0 49,0-49,0 50,-25 74,25-50,0-24,0 0,-25 24,25-49,0 49,0 1,0-26,0 1,0-1,0 1,0-25,0-25,0-25,0 25,0-50,25 50,0-49,-25-1</inkml:trace>
  <inkml:trace contextRef="#ctx0" brushRef="#br0" timeOffset="182135.4176">5681 8930,'0'0,"0"0,0 74,0-49,0 0,0 24,0 1,-25-25,0 24,25-49,0 25,0-25,0 25</inkml:trace>
  <inkml:trace contextRef="#ctx0" brushRef="#br0" timeOffset="182935.4633">6276 8830,'0'0,"0"0,0 25,0 0,0 0,0-25,0 49,0 1,0 0,0-1,0-24,0 25,0-1,0 1,0 0,0-1,0-24,0 0,0 0,0-25,25 0,-25 0</inkml:trace>
  <inkml:trace contextRef="#ctx0" brushRef="#br0" timeOffset="183543.4981">6549 9103,'0'25,"25"0,-25 0,24 0,-24 24,0-24,0 0,0 0,0-25,25 49,-25-49,50 0,-25 0,-1 0,1 0,-25 0,50-25,-50 1,25-26,-1-24,-24 49,25 0,-25-25,0 50,0-24,0 24,0-25,-25 25,1-25,24 25,-50 0,50 0,-50 0,1 0,49 0,-25 0,0 0,0 0,25 0</inkml:trace>
  <inkml:trace contextRef="#ctx0" brushRef="#br0" timeOffset="184255.5388">6970 8706,'25'0,"-25"0,25 0,-25 25,25-25,0 25,99 74,-99-49,-25-50,24 49,-24-49,25 25,-25 0,0 0,0 0,0 0,0 24,0-24,0 0,0 24,0 1,-25-25,1 24,24 1,-25-25,25 0,-25 49,0-24,25-1,-25 1,25-50,-25 25,1-25,24 24,-25 1,25-25,-25 0,25 0,-50 0,50 0,0-25,0-24</inkml:trace>
  <inkml:trace contextRef="#ctx0" brushRef="#br0" timeOffset="185031.5832">7640 9054,'0'0,"25"0,25 0,24 0,-49 0,0 0,-25 0,24 0,1 0,0 0,-25 0,25 0,0 0,-1 0,-24 0</inkml:trace>
  <inkml:trace contextRef="#ctx0" brushRef="#br0" timeOffset="185552.613">7665 9327,'0'0,"50"0,-50 0,49 0,1 0,-1 0,-24 0,25 0,-25 0,-25 0,24 0,1 0,-25 0,25 0,-25 0</inkml:trace>
  <inkml:trace contextRef="#ctx0" brushRef="#br0" timeOffset="187079.7003">8806 9079,'0'-25,"-25"25,0 0,25 0,-24 0,-1 0,25 0,-25 0,25 0,-25 0,0 0,25 0,-24 0,-26 25,50-25,-50 24,50 1,-24-25,-1 25,25 25,-25-50,25 0,0 24,0 1,0-25,0 25,-25-25,25 25,0 0,0-1,0-24,0 50,0-50,25 50,0-26,24 1,-49-25,25 0,-25 0,50 0,-50 0,49-25,26-24,-50-26,-1 1,1 24,0 1,-25-26,0 26,0-75,0 24,0-24,0 50,0 0,0 49,0-25,0 25,0 1,0-1,0 0,0 25,0-25,0 0,0 25,0 25,0 50,0-1,0 50,0-25,-25-24,25 24,0 0,0-24,-25-26,25 26,0-26,0 1,0 24,0-74,0 50,0-25,0-25,0 0,25 0,0 0,0 0,0 0,-1 0,1 0,0 0,25-25,-26 25,-24-25,-24 0</inkml:trace>
  <inkml:trace contextRef="#ctx0" brushRef="#br0" timeOffset="190663.9054">9327 8954,'-25'0,"25"25,-25-25,25 0,0 25,0 0,-25 0,25-25,-24 49,24-24,-25 0,0 25,25-50,0 49,0-49,0 25,0 0,0 0,0 24,0 1,0-50,0 49,0-24,0 0,25 25,-25-50,25 24,-25 1,24-25,1 25,-25-25,25 0,-25 0,50 25,-25-25,-1 25,1-25</inkml:trace>
  <inkml:trace contextRef="#ctx0" brushRef="#br0" timeOffset="191671.963">9724 9054,'0'0,"0"0,0 25,0 74,0-25,0-24,0 24,0-24,0-25,0-1,0 1,0-25,0 0</inkml:trace>
  <inkml:trace contextRef="#ctx0" brushRef="#br0" timeOffset="192320.0001">10021 9178,'0'0,"0"0,0 25,0-1,0 1,0-25,25 25,-25 0,25 0,-25-1,25 1,-25 0,25 0,-1 24,-24-49,25 25,0-25,-25 0,25 0,0 0,-1 0,1 0,0 0,0 0,0-74,-25 24,0 1,0-1,0 25,-25-24,0 49,0-25,0 25,1-25,-26 25,-24 0,24 0,0 0,26 0,-26 0,50 0,-25 0</inkml:trace>
  <inkml:trace contextRef="#ctx0" brushRef="#br0" timeOffset="192744.0243">10790 9351,'0'0,"0"25,0-25,-24 25,24 0,0 0,0-1,0 1,0 0,0 0,0 0,0-25,24 0</inkml:trace>
  <inkml:trace contextRef="#ctx0" brushRef="#br0" timeOffset="193600.0733">11510 9302,'0'0,"0"-50,-25 50,-25-49,26 24,-1 0,0 0,25 0,-25 25,25 0,-50 25,50-25,0 25,0-25,-24 25,24 0,0-1,0 26,0-50,0 50,0-50,0 24,0 1,0 0,24-25,1 0,0 0,0 0,0 0,0 0,-1 0,1 0,0 0,25-74,-26 24,-24 50,0-25,0 25,0 0,0 0,0 25,0-25,-24 25,24 0,0 24,0-24,0 0,0 24,0 1,0 24,0-24,0 0,0-26,0 51,0-26,0-24,0 0,24-25,-24 0,25-25,0-24,-25-1</inkml:trace>
  <inkml:trace contextRef="#ctx0" brushRef="#br0" timeOffset="194199.1076">11683 9054,'0'0,"0"0,25 0,-25 0,25 0,0 49,0-49,-25 25,24 0,1 0,-25 0,0-1,0 26,25-25,-25 0,0 24,0-24,0 0,0 24,0-24,0 0,0-25,0 25,0 24,-25-49,0 50,25-50,0 25,-49 0,49-1,-25-24,25 0,0 0,-25 0</inkml:trace>
  <inkml:trace contextRef="#ctx0" brushRef="#br0" timeOffset="194673.1347">11882 9451,'25'0,"-25"-25,49 25,-49 0,50 0,-25 0,24 0,-24 0,0 0,0 0,-1 0,1 0,0 0,0 0,-25 0,0 0,25-25</inkml:trace>
  <inkml:trace contextRef="#ctx0" brushRef="#br0" timeOffset="195071.1574">12155 9252,'0'0,"0"0,0 0,0 0,0 50,24-25,1 24,-25 1,0-25,0-1,0 1,0 0,0 25,0-26,0 1,0 0,0 0,0 0,25-25,0-25,-25-50</inkml:trace>
  <inkml:trace contextRef="#ctx0" brushRef="#br0" timeOffset="195567.1858">12527 9054,'0'0,"0"25,0-1,0-24,0 25,0 0,25 0,-25 24,0-24,0 25,0-1,24 1,-24 0,0 24,0-49,0 24,0-24,0 0,0 25,0-50,0 24,0-24,0 25,0-25,0 0</inkml:trace>
  <inkml:trace contextRef="#ctx0" brushRef="#br0" timeOffset="196399.2334">10468 10567,'25'0,"-25"0,49 74,-24 1,0-51,0 51,0-75,-1 25,-24-1,25 1,0-25,-25 0,25 0,49 0,1-25,-26-24,1 49,-25-50,49 1,0-26,26 1,-76-1,26 26,25-50,-51 99,-24 0,0-25</inkml:trace>
  <inkml:trace contextRef="#ctx0" brushRef="#br0" timeOffset="204759.7116">9823 6896,'0'0,"25"0,74 0,-49 0,-1 0,1 0,-1 25,26-25,-50 0,-1 0,-24 0,50 0,25 0,49-25,-25 25,50 0,-25-25,24 25,-24 0,-49 0,-50 0,-1 0,1 0,-25 0,25 0,0 0,-25 0,25 0,-25 0,25 0,-1 0,-24 0,25 0,25 0,-25 0,24 0,-24 0,25 0,-50 0,24 0,1 0</inkml:trace>
  <inkml:trace contextRef="#ctx0" brushRef="#br0" timeOffset="205615.7606">10344 7317,'0'0,"0"0,0 50,0-50,0 25,0 24,0-24,0 0,0 0,0 0,0-1,0 1,0 0,0-25,0 25,0-25,25 0</inkml:trace>
  <inkml:trace contextRef="#ctx0" brushRef="#br0" timeOffset="206727.8242">10691 7417,'0'24,"0"1,0-25,0 25,0-25,0 25,0-25,0 25,0-1,0-24,0 25,25-25,-25 0,0 0,25 0,0 0,-1 0,-24 25,25-25,0 0,-25 0,0 0,25-25,-25 25,0 0,25 0,-25-25,0 1,0 24,0-25,0 25,0-25,0 0,0 0,0 25,-25-49,25 49,-25-25,0 25,25 0,-25 0,25 0,-24 0,-1 25,25-25,-25 25</inkml:trace>
  <inkml:trace contextRef="#ctx0" brushRef="#br0" timeOffset="207487.8676">12204 6896,'25'0,"0"0,24 0,-24 0,25 0,-25 0,24 0,1 0,0 25,24-25,-24 0,-26 0,1 0,0 0,-25 0,25 0,0 0,-25 0</inkml:trace>
  <inkml:trace contextRef="#ctx0" brushRef="#br0" timeOffset="208535.9276">12626 7293,'0'0,"0"0,-25 0,0-25,1 25,24 0,-25 0,0 0,0 0,25 25,-25-25,0 24,25-24,0 25,0-25,0 25,25 0,-25-25,25 49,0-49,0 0,-25 0,25 0,-25 0,49 25,-24-25,0 0,-25 0,25 0,24-25,-24-24,-25 49,0-50,0 50,0-25,0 25,0 0,-25 0,25 25,0 0,0 0,-25 0,25 24,-24 1,24-1,0 1,0 24,0-24,0-25,0 0,0-1,0-24</inkml:trace>
  <inkml:trace contextRef="#ctx0" brushRef="#br0" timeOffset="216487.3824">11708 5209,'0'0,"-49"0,-1 0,25 0,0 0,-49 25,24 0,26-1,-51 26,50-25,25 0,-25-1,25-24,0 25,0 0,0-25,0 25,0-25,0 0,25 0,0 0,25 0,-1 0,-24 0,0 0,25 0,-26 0,1-25,0 25,0 0,-25-25,25 0,-1 1,1 24,-25-25,0 50,0 24,0 1,0 49,0-25,0 1,0-1,0-24,0 0,0-26,0 26,0-25,0 0,25-25,-25 0</inkml:trace>
  <inkml:trace contextRef="#ctx0" brushRef="#br0" timeOffset="218055.4721">12676 5333,'24'0,"-24"0,0 25,25 0,-25-25,0 24,0-24,0 0,0 25,0-25,0 50,0-50,0 25,0-25,0 24,0 1,0-25,0 25,25-25,-25 25,0-25,0 0,0-25,0 25,0-25,0 0,0 25,0-24,25-1,-25 0,0 25,0-25,0 25,0-25,25 25,-25-24,0-1,24 25,-24 0,25 0,25 0,-50 0,25 25,-1-1,-24 1,0-25,0 0,25 25,-25-25,0 50,0-50,0 24,0 1,0 0,0-25,25 0</inkml:trace>
  <inkml:trace contextRef="#ctx0" brushRef="#br0" timeOffset="218455.4949">13221 5457,'0'0,"25"0,0 0,0 0,-1 0,1 0,0 0,0 0,0 0,-25 0</inkml:trace>
  <inkml:trace contextRef="#ctx0" brushRef="#br0" timeOffset="218911.521">13296 5631,'0'0,"0"0,24 0,-24 0,25 0,0 0,0 0,0 0,-25-25,24 25,1 0,0 0,-25 0,25 0,0 0</inkml:trace>
  <inkml:trace contextRef="#ctx0" brushRef="#br0" timeOffset="219354.5464">13742 5358,'0'0,"0"0,25 25,-25-1,0 26,0-50,0 50,25-1,-25 1,25-1,-25-24,0 25,24-50,-24 25,0-25</inkml:trace>
  <inkml:trace contextRef="#ctx0" brushRef="#br0" timeOffset="221088.6455">15751 4589,'0'0,"-49"0,24 0,0 0,25 49,0-24,0-25,0 25,25 0,-25-25,0 0,25 0,0 0,-1 0,1 0,0 0,25 0,-50-25,24 25,-24 0,50 0,-50-50,25 50,-25-24,0 24,0-50,25 0,-25 26,0-26,0 0,0 26,0-1,0 0,0 0,0 25,0 0,0 25,0-25,0 25,0 24,0 1,0-25,0 24,0 26,0-50,0 24,0-24,0 0,0 0,0-1,24-24,-24 0,50 0,0 0,-50 0,49 0,-49 0</inkml:trace>
  <inkml:trace contextRef="#ctx0" brushRef="#br0" timeOffset="222063.7013">16297 4663,'25'0,"0"0,-1 0,1 0,0 0,0 0,0 0,-1 0,-24 0,25 0,-25 0,50 0,-50 0,25-25,-25 25,0-49,0 49,0-25,0 25,0-25,0 0,0 25,0 0,-25 0,0 0,25 0,-25 0,25 0,-25 0,25 0,-49 0,49 25,-25-25,25 25,-25-25,25 0,0 50,-25-26,25 1,0-25,0 25,0 0,0 0,0-1,0 1,0 0,0-25,0 25,25-25,0 25,25-25,-50 0,24 0,1 0,0 0,-25 0,25-25,-25 25,25 0,-25-25</inkml:trace>
  <inkml:trace contextRef="#ctx0" brushRef="#br0" timeOffset="223007.7553">17116 4539,'0'0,"0"0,0 0,0 25,0 0,0-25,-25 25,25-25,0 24,0 76,0-76,0 1,0 0,0-25,0 25,0-25,0 25,25-25,-25 0,0 0,24 25,1-25,-25 0,25 0,-25 0,25 0,-25 0,25 0</inkml:trace>
  <inkml:trace contextRef="#ctx0" brushRef="#br0" timeOffset="224599.8464">17761 4589,'0'0,"0"0,0 0,0 49,0 26,0-50,0-1,0 1,0 0,0 0,0-25,0 25</inkml:trace>
  <inkml:trace contextRef="#ctx0" brushRef="#br0" timeOffset="225033.8712">18182 4713,'0'0,"0"25,0-25,0 49,0-24,0 0,0-25</inkml:trace>
  <inkml:trace contextRef="#ctx0" brushRef="#br0" timeOffset="226519.9562">18852 4688,'0'-25,"0"25,0-25,0 1,0 24,0-25,-25 25,25 0,-25 0,0 0,25 0,-24 0,24 0,-25 25,0-25,25 24,0-24,0 25,0-25,0 25,0-25,0 25,0 0,25-1,0-24,-1 0,1 0,-25 0,25 0,0 0,-25 0,25 0,-25 0,0 0,25-24,-25 24,0-25,0 25,0 0,0 0,0 25,0-1,-25 1,25 25,0 0,0-26,0 26,0 24,0-49,0 25,0-1,0 1,0-25,0-25,0 0,0 0</inkml:trace>
  <inkml:trace contextRef="#ctx0" brushRef="#br0" timeOffset="227311.0014">19274 4490,'24'0,"1"0,-25 24,25-24,-25 25,0 0,25 25,-25-50,25 24,-25 1,0 0,0 0,0-25,0 49,0-24,0 0,0 0,0-25,0 50,0-50,0 24,0-24,0 0,0 25,0 0,-25-25,0 0,25 0,-25 25,25-25,-49 25,49-25,-25 24,25-24,-25 0,0 0,25 0</inkml:trace>
  <inkml:trace contextRef="#ctx0" brushRef="#br0" timeOffset="228303.0582">19943 4738,'50'0,"-50"0,25 0,0 0,-1 0,1 0,-25 0,50 0,-25 0,-1 0,1 0,0 0,0 0,0 0,-1 0,-24 0</inkml:trace>
  <inkml:trace contextRef="#ctx0" brushRef="#br0" timeOffset="228655.0783">20167 4638,'0'0,"0"25,0 0,0 25,0-1,24-24,-24 25,0-50,0 25,0-25,0 24,25 1,-25 0,25 0,-25 0,0-1,0 1,25 0,-25-25</inkml:trace>
  <inkml:trace contextRef="#ctx0" brushRef="#br0" timeOffset="229111.1044">20613 4465,'0'25,"0"-25,0 24,0-24,25 50,-25-25,25 24,-25 1,0 49,24-74,-24 25,0-25,25 24,-25-24,0 0,0-25</inkml:trace>
  <inkml:trace contextRef="#ctx0" brushRef="#br0" timeOffset="235663.4792">20315 7119,'0'0,"0"50,25-1,-25 1,0-25,0 24,50 1,-50-1,25 1,-25-25,0 0,0-1,0-24</inkml:trace>
  <inkml:trace contextRef="#ctx0" brushRef="#br0" timeOffset="236639.535">20663 7367,'0'0,"0"0,0 0,24 25,-24-25,25 25,-25-1,25-24,-25 25,25 0,-25-25,25 25,-1-25,1 0,-25 0,25 0,0 0,-25 0,0 0,25-50,-25 50,0-49,0 24,0 25,0 0,-25 0,25 0,-50-25,50 25,-25-25,25 25,-24 0,-1 0,25 0,-25 0,25 0,0 25</inkml:trace>
  <inkml:trace contextRef="#ctx0" brushRef="#br0" timeOffset="265745.1998">12452 8111,'0'0,"0"0,0 0,0 25,0-25,0 50,0-50,0 49,0-49,0 25,0 0,0 0,0-25,0 24,0-24,0 25,0-25,0 25,0 0,0-25,0 0,25 0,-25-25,25-25,-25 50,25-49,0 49,-25-25,0 25,0-25,24 25,-24-25,0 1,25 24,0 0,0 0,24 0,-49 0,25 0,-25 0,0 0,0 0,0 24,0-24,0 25,0 0,0 0,0 0,0-25,0 49,0-49,0 25,0-25,25 25,0-25,0 0,-1 0,1 0,-25 0,25 0,-25-25,25 0,-25 0</inkml:trace>
  <inkml:trace contextRef="#ctx0" brushRef="#br0" timeOffset="267407.2948">15379 7441,'0'25,"0"0,0-25,25 25,-25 0,0-1,0 1,0-25,0 50,0-50,0 25,0-1,0 1,0-25,0-25,25 1,-25-26,25 50,-25-25,0-24,24 49,1-25,-25 25,0-25,25 0,-25 25,25 0,-25-25,0 25,25 0,-25 25,0 0,0 0,0-25,0 25,0-1,0 1,0-25,0 25,0-25,0 25,0 0,0-25,0 0,24 0,1-25,25 0,-50 0,25 0,-25 25,25 0,-1 0,-24 0,25 25,-25 0,25 0,0-25,-25 25,0-1,25 1,-25-25,0 25,0-25,0 25,0-25,24 0,-24 0</inkml:trace>
  <inkml:trace contextRef="#ctx0" brushRef="#br0" timeOffset="268783.3735">16694 7565,'0'0,"0"25,0 0,0 0,0 0,0-25,0 24,0 1,0-25,0 25,0-25,0 25,0-25,0 0,0 0,0 0,25-25,-25 25,0-25,0 0,25 25,-25-24,0 24,24-50,-24 50,25-25,-25 25,25-25,-25 25,25-24,0 24,-1 0,-24 0,25 0,0 0,-25 0,25 0,-25 0,25 0,-1 24,-24-24,0 25,0-25,0 25,0-25,0 25,0 0,0-25,0 24,0-24,25 50,-25-50,50 25,-25-25,-1 0,-24 0</inkml:trace>
  <inkml:trace contextRef="#ctx0" brushRef="#br0" timeOffset="290123.5941">15776 5383,'25'0,"-25"-50,50 50,-26 0,1 0,-25 0,25 0,-25 0,25 0,0 0,-25 0,24 0,51 0,-50 0,-1 0,26 0,-25 0,0 0,-1 0,-24 0,25 0,0 0,-25 0,25 0,0 0,24 0,1 0,-1 0,1 0,-25 0,24 0,-24 0,50 0,-50 0,-1 0,26 0,-25 0,24 0,-24 0,25 0,-1 0,1 0,24 0,-24 0,0 0,24 0,-49 0,0 0,24 0,1 0,-25 0,24 0,1 0,-25 0,24 0,-24 0,50 0,-51 0,1 0,25 0,-1 0,1 0,-25 0,0 0,49 0,-24 0,-1 0,1 0,-1 0,26 0,-50 0,49 0,-49 0,24 0,51 0,-51 0,26 0,-1 0,1 0,-1 0,-24 0,-1 0,26 0,-1 0,-49 0,24 0,1 0,-25 0,24 0,-24 0,0 0,25 0,-26 0,26 0,0 0,24 0,-24 0,-26 0,26 0,25 0,-51 0,1 0,0 0,0 0,0 0,-1 0,1 0,0 0,0 0,0 0,-1 0,1 0,25 0,-25 0,-1 0,1 0,0 0,0 0,24 0,1 0,-50 0,50 0,-50 0,24 0,-24 0,25 0,-25 0,50 0,-25 0,-1 0,-24 0,25 0,-25 0,25 0,0 0,0 0,-25 0,24 0,1 0,-25 0,50 0,-25 0,-25 0,25 0,-25 0,24 0,1 0</inkml:trace>
  <inkml:trace contextRef="#ctx0" brushRef="#br0" timeOffset="298911.0967">12676 6201,'0'0,"0"0,-25 0,25 25,0-25,-25 25,25 0,-25-25,0 24,1 51,-26-50,50 24,-50 1,25-25,25 24,-24 1,-26-1,50 1,0-25,-25-25,25 0,-25 25,25-1,-24 1,-1 0,0 0,25 0,0 0,-25-1,25 1,-25 0,25 0,0-25,0 0,0 25</inkml:trace>
  <inkml:trace contextRef="#ctx0" brushRef="#br0" timeOffset="300438.1841">12849 6325,'0'0,"25"25,-25-25,25 50,-25-26,0 1,0-25,0 25,0 0,0 0,0-25,0 24,0-24,0 0,0-49,25 24,-25-25,0 26,0 24,0-25,0 0,0 0,0 25,0-25,0 25,0 0,0-24,24 24,1-25,-25 0,0 25,25 0,-25 0,25-25,0 25,-1 0,-24 0,25 0,0 0,0 25,-25 0,0-25,0 25,25 49,-25-49,0 0,0-1,0-24,0 25,0-25,0 25,24 0,-24-25,0 25,0-25,25 0,-25 24,25-24,-25 0,25 0,0 0,-25 0,24 0,-24 0,25 0,0 0,-25-24,25 24,0 0,-1 0</inkml:trace>
  <inkml:trace contextRef="#ctx0" brushRef="#br0" timeOffset="303095.3361">15454 6400,'0'0,"0"0,0 49,0-49,0 50,0-25,0-1,-25 1,25 0,0 0,0-25,0 25,0-25,0 49,0-24,0-25,0 0,0 0,0-25,0 0,0 1,0-26,0 25,0 0,0 1,0-1,0 25,0-25,25 25,-25-25,0 25,49-49,-24 49,-25 0,25 0,-25 0,0 0,25 0,-25 0,24 24,-24-24,0 50,0-50,0 50,0-50,25 24,-25 1,0 0,0-25,25 0,-25-25,25 0,-25 1,50-26,-26 0,1 26,0 24,0 0,-25-25,0 25,25 0,-25 0,24 0,-24 25,0-25,0 49,0-24,0 0,0 0,0-25,0 49,0-49,0 25,25 0,-25 0,0-25,0 24,25-24,0 0,0-24</inkml:trace>
  <inkml:trace contextRef="#ctx0" brushRef="#br0" timeOffset="304494.4161">16570 6325,'0'0,"0"0,0 25,0-25,0 25,0 0,0 24,25-24,-25 0,0 0,0-1,0 1,0 0,0 0,0 0,0-25,0 24,0 1,0-50,0 1,0-1,0 0,0-25,24 26,-24-51,25 75,-25-25,0 1,0-1,25 25,-25-25,25 25,-25-25,0 0,25 25,-25 0,25 0,-1 0,1 0,-25 0,25 0,-25 0,25 0,0 0,-25 25,24-25,-24 25,0-25,25 50,-25-26,0 1,0 0,0 0,0 0,0 24,0-49,25 50,-25-50,0 25,0-25,25 24,-25-24,0 0,25 0,-25 0,24 0,26 0,-25 0,0 0,-1 0,-24 0,0 0</inkml:trace>
  <inkml:trace contextRef="#ctx0" brushRef="#br0" timeOffset="309856.7228">2803 16644,'0'0,"-74"25,-1-25,51 49,-26-24,25 0,0-25,25 0,0 25,-24-25,24 25,0-25,0 24,-25-24,0 50,25-25,0 0,0-1,0 1,0 0,0-25,50 50,-26-50,26 24,-25-24,0 25,-1-25,-24 0,50 0,-25 0,0-25,24 25,-49-24,50-1,-50 0,25-74,-1 74,-24-25,25-24,-25 49,0-49,0 49,0-25,0 1,0 24,0 0,0-24,0 49,0-25,0-25,0 25,0 0,0-24,0 24,0 0,-25 50,25 25,0-1,0 1,0 49,0-49,0 49,0-25,0 26,0-51,0 26,0-51,0 1,0 0,0 0,25-25,-25 0,25 25,-25-25,50 24,-50 1,25-25,-25 0,49 0,-24 25,0 0,24 0,-24-1,0-24</inkml:trace>
  <inkml:trace contextRef="#ctx0" brushRef="#br0" timeOffset="310823.7781">3175 16768,'0'0,"0"0,0 0,25 0,0 25,0 0,0-25,-1 0,1 24,0-24,0 0,0 25,-1-25,1 0,-25 0,25-25,-25 25,0-24,0-1,25 0,-25 0,0 0,0 1,0-1,0 0,0 25,0-25,0 25,0-25,-25 25,25 0,-50 0,26 0,-1 0,0 25,25-25,-25 50,25-50,0 49,0-24,-25 25,25-25,0-1,0 1,0 0,0-25,0 25,0 0,0-1,0 1,0 0,0-25,25 50,0-26,0 1,-25-25,25 0,-1 0,1 25,-25-25,25 0,0 0,-25 0,0 0</inkml:trace>
  <inkml:trace contextRef="#ctx0" brushRef="#br0" timeOffset="311559.8202">3969 16396,'0'0,"0"50,-25-26,25 1,0 50,0-51,-25 1,25 0,0 25,0-26,0 26,0 0,0-1,0 1,0-1,0 1,0 0,0-1,0-24,0 0,0 0,0-1,25 1,0 0,0 0,0 0,0-1,-1 1,26-25,-25 0,0 0,-1 0,-24 0,25 0,-25 0</inkml:trace>
  <inkml:trace contextRef="#ctx0" brushRef="#br0" timeOffset="313112.909">4515 16818,'0'0,"0"0,0 0,0 24,0-24,25 0,-25 50,0-50,0 25,0-25,0 25,0-25,0 49,0-49,0 25,0 0,0 0,0-25,0 49,0-49,0 25,0 0,0 0,0-25,0 0,0 0,0-25,0-25,24 25,-24-49,25 24,-25 1,0 24,25 0,0-24,-25 49,0-25,0 0,25 25,-1 0,-24 0,25 25,-25-25,0 25,0-25,0 49,25-24,-25 0,0 24,25-24,-25 25,0-25,0-1,0 1,0 0,0-25,0 25,25-25,-25-25,24 0,1-24,-25 24,25-25,0 25,0 1,-25-26,24 50,-24-25,25 25,0 0,-25 0,25 0,0 0,0 0,-25 0,24 25,-24-25,50 25,-50 0,25-25,-25 24,25 1,-1 0,-24 25,0-50,0 49,0-49,0 25,0 0,0 0,0-25,0 24,0-24,0 0,25 0</inkml:trace>
  <inkml:trace contextRef="#ctx0" brushRef="#br0" timeOffset="313698.9426">5581 17066,'25'0,"0"0,0 0,0 0,-1 0,1 0,0 0,0 0,0 0,-1 0,1 0,-25 0,25 0,0 0,0 0,-25-25</inkml:trace>
  <inkml:trace contextRef="#ctx0" brushRef="#br0" timeOffset="314119.9666">5805 16892,'0'0,"0"0,0 25,0 0,0-1,0 1,0-25,0 50,0-25,0-1,24 26,-24 0,0-1,0-24,0 0,0-25,0 0,25-25</inkml:trace>
  <inkml:trace contextRef="#ctx0" brushRef="#br0" timeOffset="315039.0192">6226 16942,'0'24,"0"-24,0 25,0-25,0 25,0 0,0 0,0-1,0 1,0 50,0-51,0 1,0 0,0 25,0-26,0 1,0-25,0 0,0-25,0 25,0-49,25-1,-25 25,0-24,0 24,0-25,25 26,0-26,-25 50,0-25,49 25,-49-25,25 25,-25 0,25 0,0 0,-25 0,25 0,49 25,-49 25,0-50,-1 25,1-25,0 24,-25 1,0-25,0 25,0-25,0 25,0 0,0-25,0 24,0-24,0 25,0 0,0 0,0-25,0 25,0-25,0 24,25 1,-25-25,25 25,-25-25,24 0,-24-25,25 25</inkml:trace>
  <inkml:trace contextRef="#ctx0" brushRef="#br0" timeOffset="315448.0426">7268 17190,'0'24,"0"1,0-25,0 25,0-25,0 50,0-50,0 49,0-24,0 0,0 0,0-25,0 24</inkml:trace>
  <inkml:trace contextRef="#ctx0" brushRef="#br0" timeOffset="316368.0952">7789 17090,'0'25,"0"-25,0 25,0-25,0 50,0-1,0 1,0-25,0 49,0-49,0-25,0 49,0-49,0 0,0-24,0 24,0-50,25 0,0 1,-25-1,0 25,24-24,1 24,-25 0,50 25,-1 0,1 0,-25 0,49-25,-24 25,-50 0,50 0,-50 0,24 0,-24 0,0 25,25-25,-25 25,25 25,-25-50,0 49,0 1,0-50,0 49,0 1,0-50,0 50,0-50,0 24,0 1,0 0,25-25,-25 0,25 0,24-25,-24 0,-25-24,25-1,-25 1</inkml:trace>
  <inkml:trace contextRef="#ctx0" brushRef="#br0" timeOffset="316983.1304">8732 16793,'0'0,"0"0,0 0,0 25,24-25,-24 24,25 1,0 0,-25-25,25 50,0-1,-1-24,1 25,-25-26,25 26,0-25,-25 24,0-24,0 0,0 25,0-1,0-24,0 25,0-26,-25 1,25 25,-25-25,25 0,-25-1,1 1,-1 0,25 0,-25 0,25-25,0 0</inkml:trace>
  <inkml:trace contextRef="#ctx0" brushRef="#br0" timeOffset="317513.1607">9426 17264,'0'0,"25"0,0 0,0 0,-1 0,26 0,0 0,-1 0,1 0,-25 0,-1 0,26 0,-50 0,25 0,-25 0,0 0</inkml:trace>
  <inkml:trace contextRef="#ctx0" brushRef="#br0" timeOffset="318079.1931">9501 17587,'0'0,"24"0,1 0,25 0,-1 0,1 0,0 0,-26-25,26 25,0 0,-50 0,24 0,1 0</inkml:trace>
  <inkml:trace contextRef="#ctx0" brushRef="#br0" timeOffset="319201.2573">10617 17537,'0'0,"-25"-25,25 0,-25 25,0 0,25-25,-24 25,24 0,-25 0,25 0,-25 0,0 0,25 25,0 0,-25-25,25 25,0-25,0 50,0-50,0 24,0-24,0 25,0 0,0 0,0-25,25 0,0 0,-25 0,25 0,74-25,-99 0,0-24,0-26,0 50,0-49,0 24,0-24,0 49,0 0,0 0,0 1,0-1,0 25,0-25,0 25,0 0,0 0,0 0,0 50,0-26,0 1,0 0,0 0,0 24,0 1,0 24,0-24,0-25,25 49,-25-49,0-25,25 25,-1 0,1-25,-25 0,25 0,0 0,-25 0,0 0</inkml:trace>
  <inkml:trace contextRef="#ctx0" brushRef="#br0" timeOffset="319903.2974">10840 17587,'0'0,"25"0,-25 24,25-24,-25 25,24-25,1 25,0-25,0 0,0 0,-1 0,1 0,0 0,-25-25,0 0,0 1,0-1,0-25,0 25,-25 0,25 1,-25-1,1 25,-1 0,0 0,0 0,25 0,-25 0,25 25,-24-25,24 24,0-24,-25 50,0-25,25 0,0 0,0-1,0 26,0 0,0-26,25 1,-25 0,0 0,0 0,25-25,-25 49,24-49,26 0,-25 0,24 0,-24-49,0-1,-25 25</inkml:trace>
  <inkml:trace contextRef="#ctx0" brushRef="#br0" timeOffset="320495.3313">11510 17289,'0'0,"0"0,-25 0,25 25,0-1,-25 1,25 0,-25 25,25-26,0 26,-24 0,24-1,0-24,0 0,0 49,0-49,0 0,0 25,0-50,0 24,24 1,-24 0,25-25,0 0,0 25,0-25,-1 0,1 0,0 0,0 0,0-25</inkml:trace>
  <inkml:trace contextRef="#ctx0" brushRef="#br0" timeOffset="321593.3941">11807 17611,'0'0,"0"0,0 25,0-25,0 25,25 0,-25-25,0 25,0-1,0 1,0 25,0-25,0-25,0 24,0 1,0-25,0-25,0-24,0 24,0 0,25-24,0-1,0 25,-25 0,24 1,-24-1,50 25,-50 0,25 0,0 0,-25 0,24 0,1 0,0 25,-25-1,25 1,-25-25,25 50,-1-25,-24-1,0 1,0 0,25-25,-25 25,0-25,0 25,0-25,0 0,0 0,0 0,0-50,0 25,25 0,0-24,0 49,-25-25,24 25,-24 0,25-25,-25 25,25 0,0 0,-25 0,25 0,-25 0,24 25,-24-25,0 25,25 0,0-25,-25 24,0-24,0 50,0-50,0 25,0 0,0-1,0-24,0 25,0-25,0 0,0 25</inkml:trace>
  <inkml:trace contextRef="#ctx0" brushRef="#br0" timeOffset="322039.4196">12849 17810,'0'0,"0"25,0-1,0-24,0 25,0-25,0 25,0-25,0 25,-25 0,25-25</inkml:trace>
  <inkml:trace contextRef="#ctx0" brushRef="#br0" timeOffset="322887.4681">13172 17810,'0'0,"0"0,24 0,-24 0,0 25,0-25,0 173,0-173,0 50,0-50,0 0,25 0,0-25,-25-49,0 24,0 25,25-24,-25 49,0-25,25 25,-25-25,24 0,26 25,-25 0,0 0,24 0,-49 0,25 0,-25 0,50 25,-25-25,-1 0,-24 25,25 0,-25-25,0 24,0 1,25 0,-25 0,0 0,0-1,0 1,0 0,0 0,0-25,0 25,0-1,0-24,25-24,-25-51</inkml:trace>
  <inkml:trace contextRef="#ctx0" brushRef="#br0" timeOffset="323418.4985">13866 17661,'25'0,"-25"0,25 0,-25 0,25 25,-1-25,-24 25,25-1,-25-24,50 50,-25-25,-25-25,24 49,-24-49,0 50,0-25,0-25,0 49,0-49,0 50,0-25,0-25,0 49,0-49,0 25,-24 0,24 0,0-25,-25 49,25-49,-25 25,0-25,25 0,-25 0,25 0,0 0</inkml:trace>
  <inkml:trace contextRef="#ctx0" brushRef="#br0" timeOffset="323963.5297">14437 17909,'0'0,"0"25,24-25,-24 0,50 0,-25 0,0 0,24 0,-24 0,25 0,-1 0,-49 0,25 0,0 0,0 0,-25 0,25 0,-1 0,1 0,-25 0,0 0</inkml:trace>
  <inkml:trace contextRef="#ctx0" brushRef="#br0" timeOffset="324365.5526">14635 17760,'0'0,"0"25,0 0,0-25,0 25,0-1,25 51,0-50,-25 49,0 25,0-49,0-25,0-1,0-24,0 25,0-25,0 0</inkml:trace>
  <inkml:trace contextRef="#ctx0" brushRef="#br0" timeOffset="324896.583">15280 17810,'0'0,"0"25,0-1,0 1,0-25,0 25,0 0,0 0,0-25,0 49,0-49,0 25,0 25,0-1,0-24,0 25,0-26,0 1,0 0,0-25,0 0</inkml:trace>
  <inkml:trace contextRef="#ctx0" brushRef="#br0" timeOffset="325885.6396">6499 15677,'0'0,"0"0,0 99,0-74,0 24,0-24,0 25,-25-1,25-24,0 0</inkml:trace>
  <inkml:trace contextRef="#ctx0" brushRef="#br0" timeOffset="326640.6828">6797 15751,'0'0,"0"0,0 25,0 0,0-1,25-24,-25 25,0 0,74 74,-49-99,-25 0,49 0,51-49,-76-1,-24 50,0-25,0 0,0 1,0 24,0-25,0 25,-24 0,-1 0,0 0,25 0,-74 0,49 0,25 0,0 25,-25-25</inkml:trace>
  <inkml:trace contextRef="#ctx0" brushRef="#br0" timeOffset="327183.7138">6251 15875,'0'0,"0"0,75 0,24 0,25 0,-25 25,50 0,-50-25,-49 0,-1 0,-49 0,25 0</inkml:trace>
  <inkml:trace contextRef="#ctx0" brushRef="#br0" timeOffset="328373.7819">7169 15354,'25'0,"0"50,-25-1,24-24,-24-25,0 50,0 24,0 25,0-74,0 0,0-50,0-49,25 24,-25 1,0 24,25-25,0 25,-25-24,49 49,-49-25,50 0,-50 25,25 0,-25 0,74 50,-74-50,25 25,0-1,0 26,-25-50,0 25,0-25,0 49,24-24,-24 0,0 0,0 0,0-1,0-24,0 0,0-24,50-26,-50 50,0-50,50 50,-50-24,0 24,24 0,-24 0,50 0,-25 0,-25 0,49 0,-49 0,25 0,-25 24,25 26,-25-25,0-25,25 25,-25-1,0 1,0 0,0-25,0 25,0-25</inkml:trace>
  <inkml:trace contextRef="#ctx0" brushRef="#br0" timeOffset="329048.8205">8310 15379,'0'0,"25"0,0 25,-25-25,49 0,-24 0,0 0,0 25,-25-25,49 0,-49 24,0-24,0 0,0 25,0-25,0 25,0-25,0 25,0-25,-49 0,-26 25,26-25,49 0,0 0,0 0,24 0</inkml:trace>
  <inkml:trace contextRef="#ctx0" brushRef="#br0" timeOffset="329550.8492">8434 15776,'0'0,"0"0,0 0,25 0,-25 0,49 0,-49 0,100 0,-100 0,49 0,-49 0,-25 0,25 0</inkml:trace>
  <inkml:trace contextRef="#ctx0" brushRef="#br0" timeOffset="330494.9032">9004 15453,'0'0,"0"50,25 74,-25-74,0-26,0-24,0 50,0-25,0 24,0-49,0 50,0-25,0 0,0-1,0-24,0-49,0 24,25-25,-25 50,0-24,0-26,0 50,25-50,-25 26,25-1,-25 0,24 0,1 0,-25 25,25 0,-25 0,25 0,-25 0,0 0,25 0,-25 0,24 25,-24 0,0-25,0 25,0-25,0 25,25-1,-25 1,0-25,0 50,0-50,0 25,0-1,0 1,25 0,0-25,-25 25,25-25,-25 0,25 0,74 0,-99 0,25 0</inkml:trace>
  <inkml:trace contextRef="#ctx0" brushRef="#br0" timeOffset="347183.8578">4788 17438,'24'0,"51"24,-50 1,49 0,-24-25,-25 0,-1 0,26 0,-50 0,25 0,24 0,1 0,-25 0,49 0,-24 0,49 0,-74 0,0 0,-1 0,-24 0,50 0,-50 0,25 0,0 0,-1 0,1 0,-25 0,50 0,-50 0,25 0,-25 0,24 0,-24 25,50 0,0-25,-1 25,-24-25,0 24,0-24,-25 0,24 0,-24 0,25 0,0 0</inkml:trace>
  <inkml:trace contextRef="#ctx0" brushRef="#br0" timeOffset="349167.9713">7491 16098,'25'0,"0"0,0 0,-25 0,49 0,-49 0,25 0,-25 0,25 0,25 0,-50 0,49 0,-24 0,0 0,0 0,-1 0,1 0,0 0,0 0,0 0,-25 25,24 0,1-25,0 25,0 24,24-24,-24 0,0 0,50-1,-26 26,-24-50,0 25,24 0,-24-25,-25 0,25 0,0 0,-25 0,25-25,-25 0,24 25,1 0,0-25,25 25,24 0,-24 0,24 0,-24 0,24 0,-74 0,50 0,-26 0,1 0,25 0,-1 0,1 0,0 0,-1 0,1 0,-50 0,25 0,0 0,-1 25,1-25,50 0,-26 0,-24 0,25 0,-1 0,-24 0,0 0,24 0,-49 0,25 0,0 0</inkml:trace>
  <inkml:trace contextRef="#ctx0" brushRef="#br0" timeOffset="351095.0815">5457 17934,'0'25,"0"24,0-24,0 49,0-49,0 25,0 24,0-49,0 0,0-25</inkml:trace>
  <inkml:trace contextRef="#ctx0" brushRef="#br0" timeOffset="351815.1227">5805 18008,'0'25,"0"25,0-50,0 24,0-24,0 25,0-25,24 25,1 0,0 24,0-49,-25 0,25 0,-25 0,24 0,1-49,0-1,-25 25,0 25,0-24,0-1,0 0,0 25,0 0,-25 0,25 0,-25 0,25 0,-24 25,-1-25,25 0,-25 25</inkml:trace>
  <inkml:trace contextRef="#ctx0" brushRef="#br0" timeOffset="353295.2073">8310 18182,'0'0,"-25"-25,25 0,-25 0,1 25,24 0,-25 0,25-24,-25 24,25 0,-25 0,0 0,25 0,-25 0,25 0,0 24,-24-24,24 0,0 25,0-25,0 50,0-50,0 25,0-25,0 24,0 1,24 0,-24-25,25 50,50-26,-75-24,25 0,-25-24,0 24,24 0,-24-25,0 25,0 0,0 25,0-1,0 1,0 0,25 25,-25-26,0 1,0 25,0-25,0 0,0-1,0 1,0 0,0-25,0 0,0 0</inkml:trace>
  <inkml:trace contextRef="#ctx0" brushRef="#br0" timeOffset="357497.4477">8087 18033,'0'0,"0"0,24 25,-24-25,25 25,-25-25,0 0,0 24,25 51,0-50,-25 24,25 1,-25-25,25-1,-25 1,0 0,0 0,0-25,0 25,0-1,0-24,0 0,0 25,24-25,-24 25,0 0,0-25,0 25,0-25,0 0,0 0,0-25,0-50,0 51,-24-26,24 25,0 0,-25 1,0-1,25 0,0 0,0 25,0-25,0 1,0 24,-25-25,25 0,0 0,0 25</inkml:trace>
  <inkml:trace contextRef="#ctx0" brushRef="#br0" timeOffset="362615.7404">2431 17983,'-25'0,"25"0,0 0,0 25,-24-25,24 50,-25-1,25-24,0 0,0 25,0-26,0 26,25 0,-25-50,24 49,-24-49,25 0,-25 0,50 0,-25 0,-1-25</inkml:trace>
  <inkml:trace contextRef="#ctx0" brushRef="#br0" timeOffset="362951.7597">2952 18058</inkml:trace>
  <inkml:trace contextRef="#ctx0" brushRef="#br0" timeOffset="363703.8027">2952 18058,'0'0,"0"49,0-49,0 25,0 0,0 0,0 0,0-1,25 26,-25-50,0 25,25 49,-25-49,25 0,-25-25,24 0,1 0,0 0,0 0,0 0,-25-25,49 0,-24 0,0 1,-25-1,25 0,-25 0,0 0,0 1,0-1,0 25,0-50,0 50,0-25,0 1,0-1,0 25,-25-25,25 25,-50-50,25 50,25 0,-24 0,24-24,-25 24,25 0,-25 0,0 0,0 0,1 0,-1 0,0 0,25 0,-25 0,25 24,-25 1,25-25,0 25,0-25,0 25,0-25</inkml:trace>
  <inkml:trace contextRef="#ctx0" brushRef="#br0" timeOffset="365951.9313">12601 17016,'0'0,"0"-25,0 25,-25 0,-24 0,49 0,-25 0,0 0,0 0,25 0,-25 0,25 25,0 0,0 0,0 24,0-24,0-25,0 25,0 0,0-1,0-24,0 25,25-25,0 0,0 0,-25 0,50 0,-26-25,1 25,25-24,-50 24,0-25,25 25,-25-25,0 25,0-25,0 25,0 25,0 0,0 24,0 1,0 24,0-49,0 25,0-25,0 49,0-49,0 0,0 24,0-49,24 0</inkml:trace>
  <inkml:trace contextRef="#ctx0" brushRef="#br0" timeOffset="366415.9578">12899 17338,'0'0,"25"0,-1 0,26 0,24 0,-24 0,-25 0,0 0,-1 0,-24-24</inkml:trace>
  <inkml:trace contextRef="#ctx0" brushRef="#br0" timeOffset="366751.977">13097 17165,'0'25,"0"-25,0 49,0-24,0 0,0 0,0-1,0 1,0-25,0 25,0 0,0 0,0-25,0 24,0-24,0 0,25 0,0 0</inkml:trace>
  <inkml:trace contextRef="#ctx0" brushRef="#br0" timeOffset="367184.0017">13444 17289,'0'0,"0"0,0 49,0-49,0 25,0 25,25-25,0 24,-25-49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49:42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18902 7193,'0'0,"49"0,1 0,24 0,-74 0,25 0,0 0,0 0,-1 0,1 0,0 0,0 0,0 0,24-24,-24 24,0 0,-25 0,0 0,-25 0,-25 0,50 0,-24 0,-1 0,25 0,-25 0,25 0,-25 0,0 24,1-24,-26 0,25 0,-24 25,-1 0,50 0,-25-25,0 0,25 0,-24 0,24 0,24 0,1 0,25 0,-25 0,24 0,1 0,-25 0,-1 0,-24 0,50 0,-75 0,0 0,-24 0,-1 0,-24 0,24 0,25 0,-24 0,-1 0,50 0,-25 0,50 0,74 0,-24 0,-26 0,1 0,-25 0,24 0,1 0,-25 0,0 0,49 0,-49 0,0 0,-1 0,-24 0,25 0,-25 0,-25 0,1 0,-1 0,25 0,-50 0,50 0,-25 0,-49 0,74 0,-25 0,-24 0,24 0,0 0,0 0,0 0,50 0,25 0,-1 0,-24 0,-25 0,25 0,-25 0,25 0,-25 0,25 0,-25 0,-25 0,0 0,0 0</inkml:trace>
  <inkml:trace contextRef="#ctx0" brushRef="#br0" timeOffset="3625.2074">5185 7243,'24'0,"26"0,0 0,-1 0,-24 0,25 0,-50 0,24 0,1 0,0 0,-25 0,25 0,0 0,-1 0,1 0,0 0,0 0,-25 0,25 0,24 25,-24 0,25-25,-26 24,26 1,0-25,-26 0,1 0,0 0,25 0,-50 0,49 0,1 0,-50 0,50 0,-1 0,-24 0,25 0,-26 25,1-25,0 0,49 25,-49-25,25 25,-1-25,-24 0,25 0,-25 0,24 0,-24-25,25 25,-26 0,1 0,0 0,49 0,-74 0,50 0,-50 0,25 0,24 0,-49 0,25 0,25 0,-25 0,0 0,24 0,1 0,-1 0,26 0,-26 0,51 0,73 0,-123 0,24 0,-24 0,-1 0,26 0,-50 0,24 0,1 0,0 0,-26 0,51 0,-26 0,-24 0,25 0,-1 0,1 0,-25 0,0 0,49 0,-74 0,50 0,-26 0,26 0,-25-25,24 25,26-25,-50 0,49 25,-24-24,-1 24,1 0,-25-25,24 25,1 0,0 0,-1 0,1 0,24 0,25 0,-74 0,25 0,-1 0,1 0,-25 0,24 0,-24 0,50 0,-51 0,26 0,99 25,-75-1,-24-24,-25 0,0 0,24 0,-49 0,25 0,0 0,-25 0,25 0,-25 0,24 0,-24 0,25 0,0 0,-25 0,25 0,-25 0,25 0,-1 0,-24 0,25 0</inkml:trace>
  <inkml:trace contextRef="#ctx0" brushRef="#br0" timeOffset="6305.3607">7442 6970,'0'0,"0"0,-25 0,25 25,-25 0,25-25,-25 0,25 25,0-25,0 24,-24-24,24 25,0-25,0 25,0 0,0-25,0 0,49 0,1 0,-25 0,-1 0,-24 0,25 0,0 0,0 0,-25 0,0 0,0 0,0-25,-25 25,25 0,0-25,-25 0,25 25</inkml:trace>
  <inkml:trace contextRef="#ctx0" brushRef="#br0" timeOffset="8912.5098">9079 7193,'0'0,"49"0,26 0,-1 0,1 0,24 0,-49 0,24 0,-49 0,24 0,-24 0,25 0,-50 0,49 0,-49 0,25 0,-25 0,25 0,0 0,-25 0,74 0,-24 0,24 0,1 0,-1 0,-24 0,24 0,-24 0,-25 0,49 0,-24 0,-1 0,1 0,-1 0,26 0,-50 0,24 0,1 0,-1 0,-24 0,25 0,-50 0</inkml:trace>
  <inkml:trace contextRef="#ctx0" brushRef="#br0" timeOffset="12408.7097">11733 7094,'-25'0,"0"0,25-25,0 25,0-24,-24-1,24 0,0 0,0 0,-25 1,25-1,0 0,0 0,0 0,-25-24,25 24,0 0,0 0,0 0,0-24,0 49,0-25,0 0,0 0,0 1,0-1,0 0,0-25,0 26,0-1,0-25,25 25,-25 1,0-1,0 0,25-25,-1 26,-24-1,0 0,50-49,0-1,-50 75,49-49,1 24,-25 0,49 0,-49-25,24 50,26-74,-26 49,1 0,0 1,24-1,-24 0,-1 0,51-24,-51 49,26-25,49-25,-50 50,0-49,-24 49,24-25,1 25,49-50,-25 1,75 24,74-25,-25 1,-25 24,1 25,-50 0,-50 0,-49 0,-1 0,-24 0,0 0,-25 0,25 0,24 0,1 25,-25-1,24-24,-24 25,25 0,-1-25,-24 25,49 24,-49-49,0 25,49 0,-74-25,50 25,0 0,-26-25,1 0,25 24,-25 1,24 0,-24-25,25 50,-1-26,1 1,-25 0,49 0,-24 0,-25-1,24 1,-49-25,25 0,0 25,49 25,-49-1,25 1,-1 0,-24 24,0-74,0 50,-25-26,24 1,1 25,-25-50,0 25,0-25,0 24,25 1,0 0,-25-25,0 50,0-1,25 1,-25-25,0 49,0-49,24 24,-24-24,0 0,0 25,0-1,0-49,0 25,0-25,0 50,-24-26,-1 1,0 25,25-50,-50 50,50-26,-24 1,-1 0,0 0,0-25,-24 49,49-49,-25 25,-25 0,1-25,24 25,0 0,0-1,-24-24,-1 50,-74-50,0 25,49 0,1-1,24 1,-24-25,49 0,-74 0,74 0,-24 0,24 0,25 0,-50 0,1 0,24 0,-74 0,-1 0,1 0,25 0,-25 0,24 0,25 0,-49 25,74-25,-49 0,24 25,1-25,-26 0,1 0,24 0,-24 0,0 0,24 0,0 0,26 0,-1 0,0 0,0 0,-24 0,24 0,0 0,0 0,0 0,-124 0,75 0,-25 0,49 0,-24 0,49 0,-25 0,-24-25,24 0,26 25,-51-25,50 25,-24-24,-1 24,1 0,24 0,25 0,-50-25,0 25,26 0,-1-25,25 0,-50 25,50 0,-25-25,25 25,-24-24,-1 24,25 0,-25 0,25 0,-25 0,0 0,25 0,-24 0,24 0,-25 0,25 0,-25 0,0 0,25 0,-25 0,1 0,-76 0,51 0,-1 0,1 0,49 0,-25 0,0 0,0-25,25 25,-25 0,1 0,24 0</inkml:trace>
  <inkml:trace contextRef="#ctx0" brushRef="#br0" timeOffset="17491.0004">3175 8731,'0'0,"75"0,24-25,0 25,0 0,-24 0,-26 0,1 0,-25 0,0 0,24 0,1 0,-1 0,1 0,0 0,24 0,1 0,-1 0,-24 0,24 0,0 0,1 0,24 0,-25 0,26 0,24 0,-75 0,51 0,-26 0,75 0,-75 0,50 0,0 0,25 0,-25 0,25 0,-50 0,-24 0,-26 0,1 0,-25 0,-1 0,1 0,0 0,25 0,-26 0,26 0,0 0,-1 0,1 0,-25 0,24 0,1 0,-25 0,-1 0,-24 25,25-25,25 0,-50 0,25 0,-25 0,24 0,1 0,-25 0,25 0,-25 0,25 0,0 0</inkml:trace>
  <inkml:trace contextRef="#ctx0" brushRef="#br0" timeOffset="18984.0858">6375 8806,'0'0,"25"24,-25-24,25 50,0-25,-1 24,26 1,-50-50,0 25,25 0,0-25,-25 25,24-1,1 1,0-25,0 25,0 0,-25-25,49 25,-49-25,25 24,0-24,0 25,-25-25,24 0,-24 0,25 0,-25 0,25 0,0 0,-25 0,25 0,-25 0,49 0,50 0,-74 0,50 0,-50 0,24-25,26 1,-51 24,51-25,-50 0,24 25,1-25,24 25,-24-25,-1 25,-24-24,25 24,-50 0,25 0,-1 0,-24-25,0 25,25-25,-25 25,50-25,-50 25,25-25,-25 0,24 25,1-24,-25 24,25-25,-25 0,25 25,0 0,-25 0</inkml:trace>
  <inkml:trace contextRef="#ctx0" brushRef="#br0" timeOffset="20152.1526">7814 8781,'0'0,"0"0,25 0,-1 0,-24 0,50 0,-50 0,25 0,-25 0,25 0,-1 0,-24 0,25 0,-25 0,50 0,-50 0,25 0,-25 0,24 0,-24 0,25 0,0 0,-25 0,25 0,-25 0,0 25,0-25,0 49,0-24,0-25,0 25,0 0,25-1,0 1,-25 0,0 0,0 0,0-25,0 25,0-25,0 24</inkml:trace>
  <inkml:trace contextRef="#ctx0" brushRef="#br0" timeOffset="24912.4249">3275 8756,'-25'0,"25"0,-25 0,25 0,-50 0,1 0,24 0,0 0,25 0,-25 0,25 0,0 0,25 0,-25 0,25 0,0 0,24 0,-24 0,0 0,25 0,-50 0,24 0,1 0</inkml:trace>
  <inkml:trace contextRef="#ctx0" brushRef="#br0" timeOffset="28648.6386">6747 8731,'25'0,"25"0,-1 0,50 0,-24-25,-50 25,49 0,-24-24,24 24,1 0,-1 0,-49 0,0 0,24 0,-24 0,0 0,-25 0,25 0,24 0,1 0,-25 0,24 0,26 0,-51 0,26 0,-25 0,24 0,-24 0,0 0,25 0,-50 0,24 0,26 0,-50 0,50 0,-50 0,25 0,-1 0,26 0,-25 0,49 0,-49 0,25 0,24 0,-24 24,24-24,-24 0,-1 0,1 0,-1 0,1 0,0 0,-50 0,49 0,-24 0,25 0,-26 0,1 0,25 0,-50 0,49 0,1 0,0 0,-1 0,-24 0,99 0,-25 0,-49 0,24 0,-24 0,-25 0,24 0,1 0,0 0,-1 0,1 0,24 0,25 0,1 0,-26 0,1 0,-26 0,1 0,24 0,-49 0,25 0,-50 0,49 0,-24 0,0 0,0 0,24 0,26 0,-26 0,26 0,-26 0,26 0,-51 0,-24 0,50 0,0 0,-1 0,1 0,24 0,1 0,-1 0,1 0,-26 0,-24 0,25 0,-1 0,-24 0,0 0,24 0,-24 0,0 0,0 0,49 0,-49 0,0 0,0 0,-25 0,49 0,-49 0,25 0,25 0,-26 0,1 0,-25 0,25 0,0 0,0 0,-25 0,74 0,-49 0,25 0,24 0,-24 0,-1 0,-24 0,25 0,-50 0,24 0,1 0,0 0,0 0,-25 0,49 0,-49 0,25 0,-25 0,50 0,-25 0,-1 0,26 0,-25 0,0 0,-1 0,1 0,0 0</inkml:trace>
  <inkml:trace contextRef="#ctx0" brushRef="#br0" timeOffset="34832.9923">4242 9550,'0'0,"0"25,0-25,0 24,0 1,0 0,0 99,0-50,0 1,0-1,0 1,0-26,0 26,0-26,0-24,0-25,0 25</inkml:trace>
  <inkml:trace contextRef="#ctx0" brushRef="#br0" timeOffset="35720.0431">4391 9798,'0'0,"0"0,0 0,-25 25,0-1,0 26,25-50,-24 50,24-50,-25 24,25-24,0 25,0-25,25 0,-1 25,-24-25,50 0,-50 25,25-25,24 25,-49 0,25-25,0 24,-25-24,25 0,-25 25,0-25</inkml:trace>
  <inkml:trace contextRef="#ctx0" brushRef="#br0" timeOffset="36233.0724">4664 9947,'0'0,"24"0,1 24,0 1,49-25,-49 0,25 0,-25 0,49 0,-49 0,-25 0,25 0,0 0,-1 0,-24 0,25 0</inkml:trace>
  <inkml:trace contextRef="#ctx0" brushRef="#br0" timeOffset="36816.1058">5036 9823,'0'0,"0"0,25 0,-25 0,24 24,1 1,25 0,-50-25,0 25,25-25,-1 25,1-25,-25 0,25 0,-25 24,25-24,-25 25,0 0,0 0,0-25,0 25,0 0,-25-25,25 24,-25 1,25 25,0-25,0-1</inkml:trace>
  <inkml:trace contextRef="#ctx0" brushRef="#br0" timeOffset="37544.1474">5681 10120,'0'0,"24"-24,-24-1,50 25,0 0,-26 0,26-25,-25 25,0 0,24 0,-49-25,25 25</inkml:trace>
  <inkml:trace contextRef="#ctx0" brushRef="#br0" timeOffset="37880.1666">5854 9897,'0'0,"0"25,-25 0,25 24,0 26,0-75,0 25,0-1,0 1,0-25,0 0</inkml:trace>
  <inkml:trace contextRef="#ctx0" brushRef="#br0" timeOffset="39129.2381">6375 9947,'0'0,"0"0,-25 0,25 0,-24 0,-1 0,0 0,25 0,-25 49,25-49,0 25,0 25,0-25,0-1,0 26,0-25,0 0,0-25,0 24,0-24,25 0,0 0,0 0,-25 0,49-24,-24 24,25-50,-26 50,1-74,25 49,-50-25,25 0,-25 1,24 24,-24-25,0 50,25-24,-25 24,25 0,-25 0,25 0,0 0,-25 0,24 24,-24 1,25-25,0 25,0 0,-25-25,0 25,25-25,-25 24,24 1,-24 0,0-25,0 25,0-25,0 25,0 0,0-25,0 24,0-24,0 25,0 0,-24-25,-1 0,25 0,-25-25,0 25,0-49,1 49,24-25,-25 25,25 0,-25-25,0 0,0 25,25-25,0 25,-24-25,24 1,-25-1,25 25</inkml:trace>
  <inkml:trace contextRef="#ctx0" brushRef="#br0" timeOffset="42688.4416">7194 9947,'0'0,"0"24,49 1,-49 50,25-75,0 49,-25-49</inkml:trace>
  <inkml:trace contextRef="#ctx0" brushRef="#br0" timeOffset="43256.4741">7268 9947,'-25'0,"1"24,-1 26,0-25,0 0,0 0,25-1,0-24,0 25,-25-25,25 25,0 0</inkml:trace>
  <inkml:trace contextRef="#ctx0" brushRef="#br0" timeOffset="52577.0072">11063 10889,'-25'0,"-24"0,49 0,-50 0,25 0,25 0,-24 0,-1 0,0 0,25 0,-25 0,0 0,25 0,-24 0,24 0,-75 0,50 25,25-25,-24 0,24 0,-25 0,0 0,0 0,25 25,-25-25,25 25,-24-1,24 1,0-25,-25 50,25-50,0 49,-25 1,25-25,-25 25,25-1,-25-24,25 0,0 0,0-25,0 24,0 1,0 0,0 25,0-26,0 1,0 0,0 0,25 24,-25-49,25 25,-25-25,25 25,0 0,-25 0,24-1,-24-24,50 25,-25-25,24 0,1 25,0 0,-26-25,26 0,0 25,-1-25,-24 0,25 0,-26 24,1-24,0 25,0-25,0 0,-25 0,74 0,-24 50,-1-50,26 25,-1-1,-24 1,24 25,-24-50,-25 49,49-24,-74-25,25 25,-25-25,25 0,-1 25,1-25,0 0,25 25,-26-25,1 25,25 24,-1-49,1 50,24-25,-24 24,-25-24,24 0,-24 0,0-25,25 24,-50-24,49 25,1 25,-25-25,49 49,-24-49,24 24,-24-24,-1 25,1-25,-25-1,0 1,24-25,1 0,-25 25,-1 0,1-25,0 0,25 25,-26-1,1-24,0 0,0 0,49 25,-49 25,25-50,-1 25,-24-25,25 24,24 1,-24-25,-1 25,1-25,0 25,24 0,-24-25,-1 25,1-1,-25-24,-1 25,26 0,0 0,-26-25,76 25,-51-1,26 1,24 0,-25-25,1 0,-26 25,-24 0,25-25,-25 0,-1 0,1 24,0 1,25-25,-1 0,-24 0,25 25,24 0,-24-25,-1 25,-24-25,49 24,-49 26,0-50,0 0,0 0,-1 25,1-25,25 0,-50 0,25 0,24 0,-49 0,25 0,0 0,0 0,0 0,-25 0,24 0,1 0,-25 0,25 0,25 0,-50 0,49 0,-49 0,25 0,-25 0,25 0,0 0,-25 0,24 0,1-25,0 25,-25-25,0-24,0 49,0-25,0 25,0-50,0 50,0-49,-25 49,25-25,0 25,0 0,-25 0,25-25,0 25,0 0,-24 0,-1-25,25 0,-25 25,25-24,0 24,-25-25,25 25,-25 0,25-25,-24 0,24 25,-25 0,25-25,0 25,-25 0,0-49,25 49,-25-50,25 50,-24-25,-1 0,25 1,-25 24,25-25,0 25,-25-25,0 25,25 0,0-25,-25 0,25 25,-24 0,24 0,-25 0,0-24,0 24,25-25,-49 0,24-25,0 26,0 24,25-25,-25 25,25 0,-24-25,24 25,-25 0,0-25,0 25,25 0,-25-25,1 25,24 0,-25 0,0 0,0 0,0 0,1-24,24-1,-50 25,0-25,26 0,-1 25,0 0,0 0,0 0,25-25,0 25,-49-24,24-1,0 0,-49-25,49 50,0-24,0-1,1 25,-26-50,50 50,-50-25,50 1,-25 24,1-25,-1 0,25 0,-25 25,25 0,-25-25,0 25,-24 0,49 0,-25-24,25-1,-25 25,0 0,1-25,-1 0,0 25,0 0,0 0,-24-25,24 0,0 1,0 24,-24-25,49 25,-50-25,1 0,-1 25,0-25,26 25,-26-24,50 24,-50-50,1 50,49-25,-50 0,25 25,0-49,-24 24,49 25,-50 0,25-25,-24 0,49 25,-25-24,0-1,0 25,25 0,-24-25,24 25,-25-25,0 0,-99 1,99-1,0 0,-49 0,74 0,-25 25,0 0,1-24,-1 24,0-25,0 25,-24-25,24 0,0 25,-25-25,1 25,-1-24,0 24,50-25,-49 25,24-25,0 25,0 0,25 0,0 0,-49-25,-1 0,1 25,-26-24,26-1,-1 0,0 25,1-25,24 25,0-25,25 25,-25 0,25 0,-49 0,49-25,-75 1,26-1,-1 25,-24-25,24 25,25-25,1 25,24 0,-25 0,0 0,-25 0,25 0,1 0,-1 0,0 0,0 0,25-25,-25 25,1 0,-1 0,-25-24,25 24,1 0,24-25,-50 25,50 0,-25 0,25 0,-25 0,1 0,24 0</inkml:trace>
  <inkml:trace contextRef="#ctx0" brushRef="#br0" timeOffset="58863.3668">16198 13543,'49'-24,"26"-1,-50 25,-1 0,26-25,-25 25,0-25,-1 0,26 1,-25 24,24-50,-24 50,25-74,-25 74,24-75,-49 50,25 0,25-49,-25 49,24-24,-49-1,50 25,-25-49,-25 24,24 1,1-26,0 1,-25-100,0 1,0 73,0-24,0 50,-25-1,25 26,0-26,0 1,0 0,-25-1,1-24,-1-149,25 198,0-24,-25-125,25 75,-25 75,0-26,1-123,-1 74,0 50,25-1,-74-198,-1 25,75 174,-347-745,322 794,0-49,-24 24,24 1,25-1,-50 25,25-24,25-1,-24 1,-26 24,50-25,-50 25,50 1,0-1,-24 0,-1-25,25 26,-75-150,75 149,-24-25,24 50,-50-24,50-1,0 0,0 25,0-50,-25 1,-24 24,49 0,-25-24,0 49,25-50,-25 50,25-25,0 25,0 0,0 50,0-1,0-49,0 50,0 0,0 24,0-74,0 25,0 0,0-25,0 24,0 1,0 0,0 0,0-25,0 0,0-50</inkml:trace>
  <inkml:trace contextRef="#ctx0" brushRef="#br0" timeOffset="59569.4072">15652 7565,'0'0,"50"0,24 50,75-50,-99 0,-1 0,1 0,-25 0,-1 25,-24-25</inkml:trace>
  <inkml:trace contextRef="#ctx0" brushRef="#br0" timeOffset="68329.9083">5234 7119,'0'0,"25"0,-25 0,25 0,0 0,-1 0,-24 0,25 0,50 0,-26 0,26 0,-26 0,-24 0,0 0,-25 0,49 0,-24 0,-25 0,50 0,24-25,-49 25,0 0,24 0,1 0,-25 0,0 0,-1 0,1 0,0 0,0 0,25 0,-1 0,-24 0,25-25,-1 25,1-24,-25 24,-1 0,1 0,0 0,0 0,0 0,-1 0,26 0,0 0,-26 0,26 0,0 0,-26 0,1 0,0 0,-25 0,25 0,0 0,-1 0,1 0,0 0,49 0,-49 0,0 0,25 0,-25 0,-1 0,1 0,-25 0,50 0,-50 0,25 0,-25 0,49 0,-49 0,25 0,0 0,-25 0,25 0,-1 0,-24 0,25 0,-25 0,25 0,0 0,-25 0,25 0,-25 0,24 0,1 0,0 0,0 0,0 0,-25 0,24 0,-24 0,25 0,0 0,25 0,-26 0,1 0,0 0,0 0,0 0,-25 0</inkml:trace>
  <inkml:trace contextRef="#ctx0" brushRef="#br0" timeOffset="70889.0546">9079 7193,'0'0,"49"0,51 0,-51 0,-24 0,0 0,25 0,-50 0,24 0,1 0,0 0,25 0,-1 0,1 0,24 0,-49 0,49 0,-24 0,-25 0,24 0,1 0,0 0,-50 0,49 0,-24 0,0 0,24 0,1 0,-25-24,0 24,49-25,-49 25,0 0,24 0,-24 0,0 0,0 0,0 0,-1 0,26 0,-50 0,25 0,-25 0,49 0,-24 0,-25 0,25 0,-25 0,-25 0,-49 0,-1 25,51-25,-26 0,50 0,-25 0,0 0,1 0,-1 0,-25 0,-24 0,-26 0,26 0,-25 0,24 0,1 24,0-24,-26 25,100-25,-49 0,24 0,0 0,0 0,-24 0,49 0,-25 0,0 0,25 0,-25 0,1 0,-1 0,0 0,25 0,-25 0,0 0,0 0,25 0,-24 0,-1 0,25 0,0 0,49 0,1 0,0-25,-1 25,-24 0,25 0,-25 0,24 0,1 0,-1 0,-24 0,0 0,0 0,-25 0,74 0,25 0,1 0,24 0,-50 0,-24 25,24-25,-24 0,-50 0,25 0</inkml:trace>
  <inkml:trace contextRef="#ctx0" brushRef="#br0" timeOffset="72408.1415">17314 8260,'0'50,"0"24,25 0,-25-24,25 49,-25-49,24-1,-24 26,25-26,0 100,-25-74,0-1,0-24,25-1,-25 26,25-1,-1 25,1 25,-25 0,25 25,25-50,-26 26,-24-51,25-24,-25-26,0 1,0-25,0-49,-25-26</inkml:trace>
  <inkml:trace contextRef="#ctx0" brushRef="#br0" timeOffset="74857.2816">17240 8062,'0'0,"0"0,0 0,0 0,24 0,-24 0,25 0,0 24,-25-24,25 0,24 0,-24 0,0 25,49-25,-24 0,0 0,-1 0,26 0,-26 0,26 0,-26 0,26 0,-26 0,1 0,24 0,1 0,49 0,0 0,-25 0,75 0,-75 0,50 0,-50 0,0 0,0 0,-24 0,-1 0,1 0,73 0,-24-25,1 1,48 24,-49-25,-25 25,1 0,-1 0,-50 0,51 0,-1 0,-25 0,50 0,-49 0,-1 0,-24 0,-1 0,1 0,-25 0,0 0,-1 0,-24 0,149 0,-50 0,1 0,24 0,-25 0,-50 0,1 0,-25 0,0 0,0 49,-1 1,-24-25,0 49,25-49,0 25,-25 24,25 25,0 0,24 25,1 0,-50 25,25-49,-1-26,1 75,-25-100,0 51,0-51,0 1,0-25,25-1,-25-24,25 0,-25 25,0 0,0-25,0 25,25-25,-25 0,0 25,0-25,0 24,0 1,0-25,0 0,0 0,-25 0,0 25,-49-25,24 25,25-25,-24 0,-26 0,26 0,-1 0,-25 0,26 0,24 0,-49 0,74 25,-25-25,0 24,0-24,25 0,-49 0,24 25,-99-25,0 25,0 0,-50-25,50 25,-74-25,24 24,75-24,24 0,1 0,24 0,26 50,-1-50,0 0,0 25,-24-25,-1 50,25-50,-49 0,-1 0,-24 24,0-24,0 0,-1 0,26 0,24 0,-49 25,50 0,-26 0,1-25,-25 25,24-25,1 0,24 0,0 0,-24 24,74-24,-50 25,1-25,49 0,-25 0,0 0,0 0,-24 0,49 0,-25 0,-25 0,26 0,-1 0,0 0,0 0,-24 0,-51 0,26 0,-50 0,74 0,26 0,-1 0,25 0,-25 0,25 0,-50 0,1 0,24 0,25-25</inkml:trace>
  <inkml:trace contextRef="#ctx0" brushRef="#br0" timeOffset="81352.6531">17785 11187,'0'0,"0"0,0 25,0-25,0 25,0-1,25 1,-25 0,25 0,-25 24,0-49,0 25,25-25,-25 25,0-25,0 25,25 0,-25-1,0 26,24 24,-24-24,0-25,0 0,25 24,-25 26,0-1,0-49,0 0,0 24,0-49,0 25,0-25,0 25,0-25,0 25,0-1,0 26,0-25,0 0,0 24,25-49,-25 25,0-25,0 25,0 0,0 0,0-25,25 24,-25 1,0 0,0 0,0 0,0-1,25 26,-1 24,1 26,25-1,24 50,-49-75,49 125,-49-125,0-49,-25 0,0-25,-25 0,25 0,-25 0,25 0,0-25,-24 25,24-25,-25 0,0 25,25-25,0 25,0-24,0-1</inkml:trace>
  <inkml:trace contextRef="#ctx0" brushRef="#br0" timeOffset="83624.7831">17860 11311,'74'0,"1"0,-26 0,-24 0,25 0,-1 0,1 0,-25 0,-1 0,26 0,0 0,-1 0,-24 0,0-25,0 25,-1 0,26-25,0 25,24-24,-24 24,49 0,0 0,25 0,-25-25,-24 0,-1 0,-24 25,24 0,-24-25,-1 25,150 0,-1-25,-24 1,99-26,-25 25,-50-24,-24-1,-50 25,-50 0,-49 25,0 0,-25 0,50 0,-50 0,24-24,1 24,0 0,-25 0,25 0,-25 0,25 0,-1 0,26 0,0 0,-26 0,1 0,25 0,-25 0,-1 0,1 0,0 0,74 0,75 0,0-25,-26-25,26 1,-100 24,26-25,-26 50,-74 0,0 0,0 0,0 0,0 0,-25 0</inkml:trace>
  <inkml:trace contextRef="#ctx0" brushRef="#br0" timeOffset="89538.1213">22796 10641,'0'0,"-25"0,25 25,0 0,0 0,0 74,25-50,-25-24,0-25,0 25,0-25,0 25,0-25,0 25,0-1,0 26,0-25,25 49,-1-24,1 24,0-49,25 25,-50 24,0-74,0 25,0-25,24 50,-24-26,25 1,-25 25,25-25,-25-1,25 26,-25-25,0 0,0-25,25 24,0 26,-25 24,0-24,24 24,-24-49,25 0,-25-25,0 25,0 0,0-25,0 74,0-24,25 74,0-50,-25-24,25-1,-25 1,0 0,0-1,0-24,0 25,0-26,24 100,1 0,-25-74,25 24,0 1,-25-1,0-24,25 24,-25-49,0 25,0 24,0-24,0-1,24-24,-24 25,0 24,0-49,25 0,-25 0,0 24,25 1,0 24,-25-24,0 24,0-24,0-50,0 25,0-1,0-24,0 0,0 0,-50 0,1 0,-1 0,0 0,1 0,24 0,0 0,-24 0,24 0,25 0,-50 0,25 25,-24-25,-1 25,0 0,-24 0,0 0,-1-25,-49 0,0 24,0 1,25-25,25 25,24-25,-25 0,51 25,-1-25,-25 0,25 25,-99-1,-24 1,73 0,-74 0,1-25,48 0,1 25,-25-25,74 24,-24-24,0 25,24 0,-24-25,-50 0,24 0,51 25,-26-25,1 0,0 0,-1 0,1 0,-1 0,1 0,-1 0,-49 25,50-1,-50 1,25 0,49-25,-24 0,-1 0,75 0,-24 0,24 0,-50 0,25 0,0 0,-24 0,-1 0,0 0,1 0,-1 0,-24 0,-25 0,24 0,26 25,24-25,25 0,0-25,0 0,0 0,0 1,0-26,0 50,0-50,0 50,0-49,0 24,0-49,0-1,0 26,0-1,0 25,-25-25,25 26,-25-1,25 25,0-50,-25 50,25-25,0 1,-24-1,-1-50,0 26,0-26,0 26,1-1,24 1,0-1,-25-49,0 74,25 0,0 0,-25-24,0 24,25-25,-24 1,-1 24,0-25,25 1,0 24,-25 0,25 25,0-50,0 50,0-24,0-26,0 0,0 1,0-1,0 1,0 24,0-25,0 25,0-24,0-1,0 50,0-25,0-24,0-50,-25 49,25 0,0 1,-49-26,49 51,0-1,0-25,0 50,-25-50,25 26,-25-1,25-25,0 1,-25-26,25 1,0 24,0 1,0-1,0 25,0 0,0 25,0-24,0 24,0-25,0 0,0 0,0 25,0-25,0-24,0 24,0 0,0 0,0 1</inkml:trace>
  <inkml:trace contextRef="#ctx0" brushRef="#br0" timeOffset="92752.3051">17463 9723,'0'0,"0"0,0 0,0 0,-25 25,0 0,0-25,1 25,-1 0,0 24,25-49,-50 50,50-1,-24 1,-1 0,0 24,0 1,0-51,1 1,24 50,-25 24,0-25,0-24,0 49,25-25,-24 1,24-1,-25-24,0-1,25 1,0 0,0-26,0 26,0 25,0-26,0 1,0-1,25 100,0-124,-25 0,24 24,-24 1,0-25,25 24,-25-49,0 25,25-25,-25 25,50 0,-50-25,49 25,-24-1,0-24,24 0,1 0,-25 25,24-25,-49 0,50 0,0 0,-26 0,26 0,-50 0,0-25</inkml:trace>
  <inkml:trace contextRef="#ctx0" brushRef="#br0" timeOffset="93944.3733">17413 11609,'0'24,"50"-24,-50 25,0-25,25 25,-25 0,24-25,1 0,-25 25,0-25,25 24,-25 1,0-25,0 25,0-25,25 0,-25 25,0-25,25 0,-1 0,1 49,-25-24,25-25,-25 25,0-25,0 25,-25-25,25 25,0-25,0 24,-25-24,25 0,0 25,0 0,-24-25,-1 50,25-26,-25 26,0-50,25 50,0-50,-25 0,25 25</inkml:trace>
  <inkml:trace contextRef="#ctx0" brushRef="#br0" timeOffset="97836.5959">5457 7193,'25'0,"0"0,-25 0,50 0,-50 0,24 0,26 0,-50 0,50 0,-26 0,1 0,0 0,-25 0,50 0,-26 0,1 0,-25 0,25 0,-25 0,25 0,-25 0,25 0,-1 0,1 0,-25 0,25 0,0 0,-25 0,25 0,-25 0,24 0,1 0,0 0,-25 0,50 0,-25 0,-25 0,49 0,-24 0,0 0,24 0,-24 0,0 0,25 0,-1 0,-24 0,0 0,0 0,-25 0,24 0,1 0,25 0,-25 0,-25 0,49 0,1 0,-25 0,-1 0,1 0,0 0,25 0,-50 0,24 0,1 0,0 0,0 0,24 0,-24 0,0 0,25 0,-50 0,49 0,-24 0,-25 0,50 0,-50 0,25 0,24 0,-24 0,0 0,24-24,-24 24,0 0,0 0,0 0,-1 0,-24 0,25 0,0 0,-25 0,25 0,-25 0,25 0,-1 0,1 0,-25 0,25 0,-25 0,50 0,-50 0,24 0,-24 0,25 0,25 0,-25 0,-25 0,24 0</inkml:trace>
  <inkml:trace contextRef="#ctx0" brushRef="#br0" timeOffset="99839.7105">9302 7243,'50'0,"-1"0,26 0,-26 0,26 0,-1 0,1 0,24 25,-25-25,25 0,25 0,-49 0,-1 0,-24 0,0 0,-26 0,1 0,25 0,-25 0,24 0,1 0,-50 0,49 0,-24 0,0 0,0 0,0 0,-1 0,1 0,-25 0,-25 0,1 0,-1 0,0 0,0 0,-49 0,24 0,50 0,-49 0,-1 0,0 0,26 0,-1 0,25 0,-25 0,0 0,25 0,-25 0,0 0,1 0,-51 0,26 0,-1 0,0 0,1 0,-1 0,1 0,-1 0,0 0,26 0,24 0,0 0,0 0,0 0,49-25,-24 25,25-25,-26 25,1 0,50-25,-51 25,1 0,25 0</inkml:trace>
  <inkml:trace contextRef="#ctx0" brushRef="#br0" timeOffset="103120.8982">10369 6300,'0'0,"0"-49,25-1,-25 1,49-1,-24 25,-25-24,74-1,-74 25,50-49,0 24,-26 25,1 0,0 25,25-24,-1-26,1 25,24 0,1 1,24-1,25 0,25-25,-75 26,1 24,-1-25,0 25,1 0,24-25,25 25,-25 0,0 0,1 0,-26 0,0 0,-49 0,-25 0,50 0,-50 0,25 0,0 25,-1-25,1 25,0-25,25 49,-1-49,1 25,-50 0,25-25,24 25,-24 24,0-49,0 25,-1 0,1 0,0-25,0 49,0-49,-25 25,49-25,-49 25,25 0,0 24,0-24,-1 25,1-25,0-1,0 26,-25-25,25 24,-1-49,-24 25,0-25,0 0</inkml:trace>
  <inkml:trace contextRef="#ctx0" brushRef="#br0" timeOffset="104103.9544">13122 6201,'0'0,"25"0,24 0,-49 0,50 0,-50 0,0 0,25 0,-25 0,49 25,-24 0,0-25,25 25,-1-25,-24 24,25-24,-50 0,25 0,-25 0,0 0,0-49,0 49,0-25,0 0,0 0,0 1,0 24,0-50,0 50,0-25,-25-24,25 49,-25-50,25 25,0 0,0 1,0 24,0-25,0 0,0 0,0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52:0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7169,'0'0,"75"0,24 0,25 0,25 0,0 0,-50 0,0 0,-24 0,-26 0,50 0,-49 0,-25 0,0 0,24 0,-49 0,50 0,0-25,-1 25,-24 0,0-25,49 25,1 0,-26 0,-24 0,25 0,-26 0,-24 0,25 0,0 0,-25 0,-25 0,-24 0,24 0,25 0,-50 0,50 0,-25 0,25 0,-24 0,-1 0,-25 0,1 0,-1 0,0 0,-24 0,24 0,-24 0,24 0,50 0,-49 0,24 25,-50-25,51 25,-76-25,51 0,-1 0,25 24,-24-24,24 0,0 0,25 0,-25 0,-24 0,-1 0,25 0,1 0,-26 0,25 0,-24 0,-1 0,-49 0,49 0,-49 0,24 0,51 0,-1 0,25 0,0 0,49 0,-24-24,50 24,-26-25,1 25,-25 0,24 0,26 0,-50 0,-1 0,51 0,-26 25,1-25,-25 0,0 0,-1 0,1 0,-25 0,50 0,-1 0,1 0,-25 0,24 0,26 0,-50-25,-1 25,26 0,-50 0,50 0,-26 0,1 0,0-25,-25 25,25 0</inkml:trace>
  <inkml:trace contextRef="#ctx0" brushRef="#br0" timeOffset="4983.285">4292 17983,'24'0,"1"-24,-25 24,25 0,-25 0,25 0,-25 0,25 0,-1 0,-24 0,25 0,-25 0,25 0,0 0,-25 0,25 0,-25 0,49 0,-24 0,0 0,0 0,-1 0,1 0,0 0,-25 0,50 0,-1 0,-24 0,0 0,49 0,-24 0,0 0,-26 0,26-25,0 25,-26 0,1 0,-25 0,50 0,-25 0,-1 0,26 0,-25 0,0 0,-1 0,-24 0,25 0,0 0,25 0,-50 0,24 0,1 0,25 0,-25 0,-1 0,1 0,0 0,0 0,0 0,-1 0,-24 0,25 0,0 0,-25 0,25 0,-25 0,25 0,-1 0,1 0,-25 0,25 0,-25 0,25 0,0 0,-25 0,24 0,-24 0</inkml:trace>
  <inkml:trace contextRef="#ctx0" brushRef="#br0" timeOffset="12839.7344">4490 17983,'0'0,"50"0,-1 0,-24 0,25 0,24 0,-24 0,24-24,-24-1,-1 0,1 25,-25 0,24 0,-49 0,25 0,-25 0,50 0,-25 0,24 0,1 0,-1 0,1-25,-25 0,24 25,1 0,-50 0,50 0,-1 0,-24 0,25 0,-26 0,51 0,-26 0,1 0,0 0,-26 0,26 0,-25 0,0 0,24 0,-24 0,0 0,0 0,-25 0,49 0,-49 0,75 0,-50 0,24 0,-24 0,0 0,24 0,-49 0,25 0,0 0,0 0,24 0,-49 0,25 0,25 0,-50 0,25 0,-25 0,24 0,1 0,0 0,-25 0,25 0,0 0,24 0,-24 0,-25 0,50 0,-50 0,24-24,-24 24,25 0,0 0,-25 0,0-25,25 25,-25-25,0 25,25 0,-25-25,24 25,-24-25,0-49,0 49,0 0,0 1,0-1,0 0,0 0,0 0,0 0,0 25,0-49,0 49,0-50,-24 25,24 1,0-1,-25 25,0-50,25 25,0 1,-25-1,25 25,-25-25,1-25,24 50,-50-24,50 24,0 0,0-25,-25 25,25-25,0 25,-49 0,49-25,-75 0,26 1,-1-1,25 25,-24-25,24 0,25 25,-50-25,50 25,-49-24,24 24,0 0,0 0,25 0,-49 0,-1 0,25 0,0 0,25 0,-24 0,-26 0,25 0,-25 0,26 0,-26 0,0 0,1 0,-1 0,-24 0,24 0,-24 0,-1 0,1 0,0 0,-1 0,1 0,-1 0,1 0,24 0,-24 0,24 0,1 0,24 0,-25 0,1 0,-1 0,0 0,1 0,-26 0,1 0,0 0,24 0,-24 0,49 0,25 0,0 0,-25 0,25 24,-25-24,0 25,1-25,24 50,-25-50,0 0,25 25,-25-25,25 24,-25 1,-24 50,49-26,0-24,0 25,0-26,-25 26,25 0,0-50,0 24,-25-24,25 25,0 0,0 0,0-25,0 49,0-49,0 25,0-25,0 25,0 0,0 0,0-25,0 25,0-25,0 24,25 1,-25-25,0 25,25 0,0 0,-1-25,-24 49,25-49,0 25,-25 0,25-25,-25 0,25 0,-1 25,1-25,0 0,0 24,24-24,-24 25,25-25,-25 0,-1 0,51 0,-50 0,-25 25,24-25,1 25,25-25,-50 0,25 25,-1-25,1 0,-25 24,25 1,-25-25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52:38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16842,'0'0,"0"25,0 0,0-25,-25 25,25 0,0-1,-24 1,24-25,0 25,0 0,0 0,0-25,24 0,26 0,24 0,1 0,-1 0,-24 0,24 0,1 0,-75 0,49 0,-24 24,0-24</inkml:trace>
  <inkml:trace contextRef="#ctx0" brushRef="#br0" timeOffset="504.0288">3423 16867,'0'25,"0"0,0-25,0 49,0-24,0 0,0 25,0-26,0 1,0 0,0 0,0 0,0 49,0-24,0-1,25-24,-25 0,25 0,-25-1,0-24,25 0,0 0,-25 0</inkml:trace>
  <inkml:trace contextRef="#ctx0" brushRef="#br0" timeOffset="936.0535">3795 17190,'-24'0,"24"0,0 24,0 1,0-25,0 25,0-25,0 25,0-25,24 49,1-49,0 0,-25 0,25 0,0 0,-1-24,1-26,-25 50,25-25,-25 0,0 25,0-24,0 24</inkml:trace>
  <inkml:trace contextRef="#ctx0" brushRef="#br0" timeOffset="2232.1277">496 13295,'0'0,"0"0,0 25,-24 0,-1 25,25-26,-25 1,25 0,0 0,0-25,0 25,0-25,25 0,0 0,49 0,0 0,1 0,-1-25,-24 0,0 25,-50 0,0 0</inkml:trace>
  <inkml:trace contextRef="#ctx0" brushRef="#br0" timeOffset="2648.1515">769 13246,'0'0,"0"25,-25-1,-24 51,49-26,-25-49,0 50,25 0,0-1,-25-24,25 0,0 0,0-1,0 1,0 0,0-25,0 0,25 0,0-25,-25 25,25 0</inkml:trace>
  <inkml:trace contextRef="#ctx0" brushRef="#br0" timeOffset="3344.1913">869 13469,'0'0,"0"0,0 0,0 0,0 25,0 0,0-25,0 24,0-24,0 25,24-25,1 0,-25 0,25 0,-25 0,25 0,0-25,-1 1,1-1,-25 0,0 25,0-25,0 0,-25 25,1 0,-1 0,0 0,25-24,-25 24,25 0,-25 0,25 0,-24 0</inkml:trace>
  <inkml:trace contextRef="#ctx0" brushRef="#br0" timeOffset="7721.4416">4738 17959,'25'-25,"24"0,26 25,-1 0,-24 0,24 0,1 0,-26 0,26 0,-26 0,1 0,0 0,24 0,-24 0,49 0,-50 0,1 25,24-25,-24 25,0-25,-26 24,51-24,-26 0,26 0,-25 0,24 0,-24 0,-1 0,1 0,-25 0,24 0,1 0,-50 0,49 0,-49 0,25 0,25 0,-50 0,25 0,-25 0</inkml:trace>
  <inkml:trace contextRef="#ctx0" brushRef="#br0" timeOffset="9168.5244">15627 17959,'0'0,"75"0,-26 49,-24-24,50-25,-51 0,1 25,25-25,-1 0,26 25,-26-25,51 0,-26 24,25-24,-24 0,-1 0,-49 25,0-25,24 0,-49 0,25 0,-25 0,50 0,-50 0,25 0,-25 0,24 0,1 0,25 0,-1 0,26 0,-1 0,-24 0,-50 0,49 0,-49 0,0 0,0 0</inkml:trace>
  <inkml:trace contextRef="#ctx0" brushRef="#br0" timeOffset="27192.5553">4986 7218,'-25'0,"25"0,25 0,25 0,-25 0,74 0,-25 0,1 0,-26 0,1-25,24 25,-49 0,0 0,0 0,-1 0,1 0,0 0,49 0,-49 0,0-24,49 24,1 0,-50 0,-1 0,26 0,-50 0,25 0,24 0,1 0,-25 0,0 0,49 0,-49 0,25 0,-26 0,26 0,0 0,-26 0,26 0,0 0,-1 0,1 0,-25 0,49 0,-24 0,24 0,-24 0,24 0,-24 0,24 0,25 0,-24 0,-1 0,1 0,-1 0,25 0,-24 0,-26 0,1 0,24 0,1 0,24 0,-50 0,26 0,-1 0,1 0,-1 0,1 0,-1 0,0 0,1 0,-1 24,1-24,-26 0,1 0,-1 25,-24-25,25 0,-25 0,-1 0,1 0,25 0,-1 0,-24 0,25 0,-25 0,49 0,-49 0,0 0,24 0,26 0,-26 0,-24 0,0 0,49 0,-49 0,25 0,-1 0,26 0,-1 0,25 25,-24-25,-1 0,26 0,-26 0,-24 0,24 0,-24 0,-1 0,26 0,-51 0,1 0,50 0,-1 0,-49 25,24-25,26 0,-1 0,-24 0,24 0,-24 0,0 0,-26 0,51 0,-1 0,-24 0,-1 0,1 0,0 0,24 0,0 0,1 0,-1 0,1 0,-1 0,25 0,-24 0,24 0,-49 0,-1 0,26 0,-1 0,0 0,-24 0,0 0,-1 0,26 0,-26 0,1 0,-1 0,-24 0,25 0,148 0,-123 0,24 0,50 0,-50 0,-25 0,50 0,0 0,0 0,-74 0,24 0,1 0,-25 0,-1 0,1 0,24 0,-24 0,24 0,1 0,-26 0,-24 0,0 0,24 0,1 0,-25 0,0 0,-1 0,51 0,-1 0,-24 0,24 0,1 0,-51 0,1 0,25 0,0 0,-50 0,49 0,-49 0,25 0,25 0,-26 0,1 0,25 0,-1 0,-24 0,0 0,-25 0,25 0,0 0,-25 0,24 0,1 0,0 0,-25 0,25 0,-25 0,25 0,-25 0</inkml:trace>
  <inkml:trace contextRef="#ctx0" brushRef="#br0" timeOffset="29456.6848">8484 7094,'0'0,"0"25,0-25,-50 50,50-50,-50 24,26 26,-26 0,0 24,26-24,-26-1,25 1,0-25,25-1,0-24,0 25,0-25,25 0,50 0,49 0,-50 0,0 0,-24 0,0 0,-1 0,26 0,-75 0,24 0,26 0,-50 0,25 0,-25 0,0 0,-25-25,0 25,25-24,-25-1,1 25,-1-25,-25 0,50-24,-25 24,25 0,-24 25,24-25,0 25,0-49,-25 49,25-25,0 25,0-50,0 50,-25-25,25 1,0-1</inkml:trace>
  <inkml:trace contextRef="#ctx0" brushRef="#br0" timeOffset="61856.538">14437 5159,'24'0,"26"0,0 0,-25 0,24 0,26 0,-26 0,-49 0,50 0,-50 0,25 0,-1 0,1 0,25 0,-25 0,-1-24,-24-1,25 0,0 0,-25 0,25 25,-25-49,0 49,0-25,0 0,0 0,0-24,0 49,0-25,-25 25,0 0,0 0,1 0,-1 0,25 0,-25 0,0 0,0 0,-74 0,74 0,-24 0,24 25,0-25,0 0,1 25,-1-1,0-24,0 50,25-50,0 0,-25 0,25 25,0 0,-25-25,25 24,0-24,0 25,0-25,0 50,0-50,25 49,0 1,25-25,-50 0,25-1,24 1,-49-25,50 25,-25 0,-1-25,26 0,-25 0,-25 0,25 0,-1 0,-24 0,25 0,0 0,0 0,24 0,-49 0,25 0,0 0,0 0,-25 0</inkml:trace>
  <inkml:trace contextRef="#ctx0" brushRef="#br0" timeOffset="62944.6002">15305 4564,'0'0,"25"0,24 0,1 25,-25 0,-1-1,1-24,-25 0,25 0,-25 0,0 0,0-24,0-26,0 25,0 0,0-24,0 24,0 0,0 0,0 1,0-1,0-25,25 50,-25-25,25 1,-25 24,0-25,24 25,-24 0,0 0,25-25,0 25,-25 0,25 0,-25 0,50 0,-26 0,-24 0,50 0,-50 0,25 0,0 0,-1 0,-24 0,25 0,-25 0,25 0,0 0,-25 0,25 0</inkml:trace>
  <inkml:trace contextRef="#ctx0" brushRef="#br0" timeOffset="63552.635">15875 4341,'0'0,"0"49,0-24,0 0,0 49,0-74,0 25,0-25,0 25</inkml:trace>
  <inkml:trace contextRef="#ctx0" brushRef="#br0" timeOffset="64112.667">16024 4440,'-25'0,"25"0,-24 0,24 0,-25 0,0 0,25 0,-25 0,25 0,0 0,0 25,0-25,0 25,0-25,0 0,25 24,0 1,24-25,-24 25,0 0,-25-25,25 0</inkml:trace>
  <inkml:trace contextRef="#ctx0" brushRef="#br0" timeOffset="64552.6922">16173 4390,'0'0,"0"0,0 25,0 25,0-25,0 49,0-49,0 0,0 24,0 26,0-51,0 1,0 0,0-25,0 25,25-25,-25 0</inkml:trace>
  <inkml:trace contextRef="#ctx0" brushRef="#br0" timeOffset="65312.7357">16198 4440,'0'0,"0"-25,25 0,-25 1,0 24,0-25,24 25,1 0,-25 0,25 0,-25 0,25 0,0 0,-25 0,24 25,-24-25,0 24,0 1,25-25,-25 25,0-25,0 25,0 0,0-25,0 24,0-24,0 25,-49-25,49 0,-25 0,25 0,-25 0,25 0,-25 0,0 0,25 0,-24 0,-1 0,0 0,0 0,25 0</inkml:trace>
  <inkml:trace contextRef="#ctx0" brushRef="#br0" timeOffset="66400.7979">14213 5581,'0'0,"0"0,0 0,25 0,0 0,25 0,148 0,25 0,1 0,-76 0,100 0,-99 0,-50 0,26 0,-51 0,0 0,26 0,-51 0,-24 0,25 0,-1 0,-24 0,0 0,0 0,-1 0,1 0,50 0,-51 0,26 0,0 0,24 0,-49 0,0 0</inkml:trace>
  <inkml:trace contextRef="#ctx0" brushRef="#br0" timeOffset="70888.0546">12279 5779,'-75'0,"26"0,-26 25,26-25,-26 0,50 25,1-25,-26 25,0 0,26 0,-1-25,0 24,25 1,-25-25,25 0,-25 25,1 0,24-25,0 25,-25-25,25 0,0 24,-25 1,0 0,25 25,0-26,0 1,-25 25,1-25,24-1,0-24,0 25,0 0,0 0,0 0,0-1,0 26,0 0,0-50,24 49,-24 1,0-25,0-1,25 1,0 0,-25 0,50 0,-50-1,49 1,1 25,-50-50,49 50,-24-50,25 49,-1-24,-24 0,25 24,-25-49,-1 25,1 0,0-25,0 25,0-25,-1 25,26-1,-25 1,0-25,-1 25,26 0,-25-25,0 25,-1-25,1 0,25 24,-25-24,0 0,24 0,-24 0,-25 25,50-25,-50 0,49 25,-24-25,0 25,24-25,1 0,0 0,24 25,-24-25,24 0,-24 0,-1 0,1 0,-1 0,26 0,-26 0,1 0,0 0,24 0,-24 0,24 0,-24 0,-1 24,1-24,24 0,1 0,-1 0,1 0,24 0,-50 0,51 0,-51 0,1 0,0 0,24 0,0 0,1-24,-26 24,1-25,0 25,49-25,-25 25,-24-25,-1 25,1 0,49-25,0 1,-49-1,24 25,1 0,-25-25,-1 0,26 0,-26-24,-49 49,50-25,-25 0,-1 0,26-24,-50 49,25-25,0 0,-1 0,-24 1,25-1,0 0,-25 25,25-50,0 25,-25 1,24 24,-24-25,0 0,0-25,25 26,-25-1,0 0,0-49,0 49,0 0,0-25,0 50,0-49,-25 24,1-25,-26-74,0 100,26-26,-1 25,0 0,25 1,0 24,-25-25,25 25,-49-25,49 25,-25-25,0 0,-25 25,-24-24,49-1,0 25,-24 0,24-25,-25 0,25 0,1 25,-26 0,25 0,0-25,-49 25,49-24,0 24,-24 0,-26 0,51 0,-26 0,25 0,-24 0,-1 0,25 0,-24 0,24 0,-25 0,25 0,-24 0,-1 0,1 0,24 0,-25 0,25 0,1 0,-26 0,0 0,1 0,24 0,-25 0,1 0,24 0,-25 0,1 0,-26 0,1 0,24 0,-24 0,24 0,1 0,-26 0,50 24,1-24,-26 0,25 0,0 0,-24 0,-26 0,50 0,-49 0,49 0,-24 0,-1 0,0 0,1 0,-26 0,26 25,-1-25,1 0,-26 0,26 0,-26 25,50-25,25 0,-49 0,49 25,-25-25,0 0,0 0,1 0,-1 0,0 0,0 0,0 0,0 0,1 0,-1 0,25 25,-25-25,25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43:1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4167,'0'0,"0"0,0 0,-24 0,24 25,-25-25,25 25,0 0,-25-25,25 24,-50 1,1 25,24-1,-25-24,25 25,25-25,-24-1,-1 1,25 0,0-25,0 25,-25 0,25-1,-50 26,50-50,-24 0,24 25,-25 0,25-25,-25 24,25-24,0 25,0 0</inkml:trace>
  <inkml:trace contextRef="#ctx0" brushRef="#br0" timeOffset="1144.0654">5805 4564,'0'0,"0"50,0 24,0-49,0 0,0 24,0 1,0-25,0 0,0 24,0-24,0 0,24-25,1 0,50 0,-1 0,-49 0,24 0,-49 0,25 0,-25 0</inkml:trace>
  <inkml:trace contextRef="#ctx0" brushRef="#br0" timeOffset="2976.1702">16347 4341,'0'25,"-25"-1,0 1,25 0,-25 0,0 24,-24 1,24 0,0-26,0 1,1 0,-1-25,25 25,0-25,0 25,-25-25,25 24,-25-24,25 25,0 0,-25-25</inkml:trace>
  <inkml:trace contextRef="#ctx0" brushRef="#br0" timeOffset="4065.2325">15900 4514,'-25'-24,"25"24,0 0,0 24,0-24,0 25,0-25,0 25,0 0,0 0,0-25,0 49,0-24,0-25,0 50,0-50,0 24,0-24,0 50,0-25,0 0,0 0,0-1,0-24,0 25,50-25,0-25,-26 25,26-24,-50 24,25 0,0 0,-1 0,1 0,-25 0,50-25,-50 25,25 0,-25 0,24-25,1 25,0-25,0 25,0 0,-25 0,24-25,1 25</inkml:trace>
  <inkml:trace contextRef="#ctx0" brushRef="#br0" timeOffset="31128.7805">6896 10443,'0'0,"0"0,0 25,-25-25,25 49,-25-24,25-25,-24 50,24-26,0 26,-25 0,25-26,-25 1,25 25,0-50,-25 25,25-1,-25-24,25 0,0 0</inkml:trace>
  <inkml:trace contextRef="#ctx0" brushRef="#br0" timeOffset="32191.8413">6648 10567,'0'0,"0"25,0-25,0 24,0 1,0 0,0-25,0 25,0 0,0-25,0 24,0 26,0 0,25-1,-25-24,25 0,-25 0,0-25,0 24,0 1,0 0,0-25,0 25,24-25,-24 0,25-25,-25 25,50-50,-50 50,49 0,1 0,-50 0,50-24,-50 24,24 0,-24 0,50 0,-25 0,0 0,24 0,-49 0</inkml:trace>
  <inkml:trace contextRef="#ctx0" brushRef="#br0" timeOffset="35698.0418">5185 14660,'-25'0,"0"0,25 0,-25 0,25 0,-25 0,1 0,24 0,-25 0,25 0,-25 0,0 24,0-24,25 25,-25-25,1 25,-1-25,0 50,-49-1,24-24,25 0,0-25,25 0,0 0,-24 25,-26 24,50-24,-50 49,50-49,-24 0,-1 25,0-50,25 24,-25-24,25 25,0 0,-25-25,25 0,-24 25,-1 0,25-1,0-24,-25 25,25-25,0 25,0 0,25 0,0 0,-1-1,26 1,-25 25,0-1,-1-24,1 25,0-25,0-1,74 26,-25 0,1-26,-1 26,-49-25,25 0,-50-1,49-24,-24 25,0-25,25 25,-26-25,1 0,25 0,-1 0,-24 0,0 0,25 25,-1 0,26-1,-1-24,0 0,1 0,-1 0,1 0,-26 0,1 0,-1 0,-24 0,0 25,0-25,0 25,0-25,-25 0,24 0,-24 0,25 0,0-25,0 25,0-25,-1 25,-24 0,25-24,0 24,0 0,-25 0,25 0,-25 0,49-25,-24 25,0-50,-25 50,25-25,-1 1,1-1,25-50,-25-49,-1 75,-24-1,0-24,0 49,0 0,0 0,0-24,0 49,0-50,0-24,0 24,0 0,-24 1,-1-1,25 25,0-24,-25 24,25 25,-25-50,25 26,0-1,0-25,0 50,0-25,-25 25,25-24,-24-1,24 25,-25-25,25 25,0-25,-25 0,0 1,0 24,25-25,-49 0,-1 25,50 0,-49 0,24 0,25 0,-25 0,0-25,0 25,1-25,-26 25,50 0,-50 0,25 0,-49 0,74 0,-25 0,-24 0,49 0,-50 0,50 0,-25-24,25 24,-25 0,-24 0,24-25,-25 25,1 0,24 0,0 0,-24 0,24 0,0 0,25 0,-25 0,0 0,1 0,-26 0,0 0,50 0,-24 0,24 0,-50 0,50 0,-25 0,25 25,-25-25,1 24,24-24,0 0,-25 0,25 25,0-25</inkml:trace>
  <inkml:trace contextRef="#ctx0" brushRef="#br0" timeOffset="39096.2362">12651 14362,'0'0,"0"0,-25 0,0 0,0 0,1 0,-1 0,25 0,-50 0,50 0,-25 0,25 0,-49 0,49 0,-25 0,-25 0,1 25,24 0,-25-1,25-24,1 0,24 0,-25 25,0-25,0 25,25 0,-49-25,24 25,0-1,-49 26,49-25,-25 0,-24 24,49-24,-25 0,26 0,-1-1,0 1,0-25,25 25,0-25,0 25,0 0,0-1,0 1,0 25,0-25,0-1,0 1,0 0,-25 0,25 0,0-25,0 49,0-24,0 0,0 0,0-1,0-24,0 50,25-25,-25 0,25 0,-25-1,25 26,24-25,-49 24,25-24,0 0,25 0,-26 24,1-49,25 50,-25-25,24 0,-24 24,25-24,-26 0,26 0,-25-1,0 26,-1-50,1 0,-25 25,25 0,0-1,0-24,24 25,1-25,-1 25,-24 0,25 0,0-25,-26 24,1 1,25-25,-1 0,-24 25,50-25,-51 25,1-25,0 0,25 0,-50 0,49 0,-24 0,25 0,-1 0,26 0,-26 0,-24 0,25-25,24 0,-49 25,24 0,1 0,-25 0,25 0,-1 0,1 0,-1 0,-24 0,0-25,-25 25,25 0,-25 0,49-24,-49 24,50-25,-50 25,25 0,0-25,-1 0,-24 0,0 25,25-24,-25-1,0 0,25 25,-25-25,25 0,-25-24,0 24,0-25,0 26,0-26,25 25,-25 0,0 1,24-1,-24-25,0 50,25-49,-25 49,0-25,25-25,-25 50,0-49,0 49,0-50,-25 0,0 1,25 24,-24-25,-1 25,25 1,-25-1,0 0,25 0,-25 25,25-25,-24 1,-1 24,0-25,25 0,-50 0,50 0,-24 25,-1-24,25 24,-25 0,25 0,-25-25,0 0,1 25,24 0,-25-25,0 25,0-25,25 25,-49-24,49-1,-25 0,0 0,25 25,-25-49,0 49,0-25,25 25,-24-25,24 25,-25 0,0-25,25 0,-25 25,25 0,-25 0,25-24,-49 24,49-25,-25 25,25-25,-25 25,0-25,25 25,-24-25,-1 25,0-24,25 24,-25 0,25-25,-25 25,1 0,-1 0,25 0,-25 0,0 0,25 0,-25 0,25 0,-24 0,-1 0,0 0,0 0,0 0,1 0,-1 0,0 0,25 0,-25 0,-24 0,49 0,-25 0,0 0,0 0,-24 0</inkml:trace>
  <inkml:trace contextRef="#ctx0" brushRef="#br0" timeOffset="69647.9836">13965 10244,'0'25,"0"0,0 25,0-26,0 1,0 0,0 0,0-25,0 25,0-25,0 24,0 1,0-25,0 99,0 25,0-24,0 24,0 0,0-75,25 26,-25-50,0-1,0 1</inkml:trace>
  <inkml:trace contextRef="#ctx0" brushRef="#br0" timeOffset="70920.0564">13792 10889,'0'0,"25"25,-25 25,24-50,-24 24,25 26,-25-50,25 50,25 74,-26-75,1 51,25-26,-25-24,-1-26,-24 1,0-25,25 0,-25 0,0-49,25 49,-25-50,0-24,25 49,-25-25,25 1,-25 24,0 25,0-25,0 0,24-25</inkml:trace>
  <inkml:trace contextRef="#ctx0" brushRef="#br0" timeOffset="73992.2321">17959 8930,'0'0,"25"49,0 125,24 0,-49-50,25 124,-25-75,0 26,0-1,0 1,0-26,0 50,0-24,0-25,0 24,0-24,0 24,0-24,0-50,0 99,0-49,0-50,25 49,0-49,-25-74,0-1,0-24,0-25</inkml:trace>
  <inkml:trace contextRef="#ctx0" brushRef="#br0" timeOffset="95873.4836">18083 8930,'50'0,"49"0,0 0,-25 0,26 0,24 0,-75 0,26 0,-75 0,49 0,1 0,-25 0,24 0,1 0,-25 24,0-24,49 0,-49 0,24 0,-24 25,0-25,25 0,-26 0,1 0,25 0,-25 0,-1 0,1 0,0 0,25 0,-1 0,-24 0,25 0,-26 0,-24 0,50 0,-50 0,25 0,-25 0,49 0,1 0,-50 0,25 0,-25 0,25 0,0 0,49-25,-49 25,0-24,24 24,-49-25,0 25,25 25,-25-25,25 0,0 24,-25-24,24 25,-24-25,0 25,0 0,0-25,0 74,0-49,25-25,-25 25,0-25,0 50,0-50,0 24,0 1,25 0,-25 0,0-25,0 49,0-24,0 0,0 25,0-50,0 24,0 26,0 0,0-1,0-24,0 25,0-1,0 1,0-25,0 49,25-24,-25-1,0 1,0 24,0-24,25 124,-25-100,0 0,0 1,24-1,-24 1,0-26,0 26,0-26,0 26,0-1,25 25,-25 1,25 24,-25-75,0 75,25-49,-25-1,25 50,-25-50,24 1,-24-1,0-24,0-1,0 1,25 0,-25-1,0 1,0 24,0-74,0 50,0 0,0-1,0-24,0 0,0 0,0 24,0 1,0-1,0-24,0 25,0-50,0 25,0-1,0-24,0 25,0 0,0 0,0-25,0 49,0 1,0 0,0-50</inkml:trace>
  <inkml:trace contextRef="#ctx0" brushRef="#br0" timeOffset="98944.6593">19050 5011,'0'24,"0"76,0-1,0-50,25 26,-25 24,0-25,0 1,25 49,-25-25,50 75,-26-50,1 49,25 1,-50-50,25 25,-25-50,0 25,0-49,0 24,24 0,1 25,0-50,-25-24,25 0,-25 24,0-74,0 25,0 24,0-24,0 25,25-1,-1 1,1 0,-25-1,0 1,0 0,25-26,-25 1</inkml:trace>
  <inkml:trace contextRef="#ctx0" brushRef="#br0" timeOffset="102207.8459">19100 4887,'0'0,"25"0,0 0,-1 0,1 0,50 0,-1 0,0 0,1 0,-1 0,1 0,-26 0,-24 0,0 0,24 0,-49 0,75-50,-1 25,1 25,-26 0,1 0,0 0,24-25,0 25,-24 0,24 0,-24 0,24 0,26 0,-51 0,1 0,-1 0,1 0,0 0,49 0,0 0,25 0,0 0,-25 0,50 0,-50 0,-49 0,24-25,-49 25,0 0,-25 0,25 0,-25-24,25-1,-25 25,49 0,26 0,-50 0,-1 0,1 0,25 0,-25 0,-1 0,1 0,-25 0,25 0,-25 25,25 24,-25-49,0 50,25-50,-25 25,0-25,0 25,0 49,24-24,1 24,-25 0,25-24,-25 0,0-1,0-24,0 0,0 0,25-1,0 26,-25-25,0 49,24 25,1 1,0-1,-25 0,50 0,-50-49,0 24,0-24,0-25,24 49,-24 1,25-1,0 25,0 50,0-25,-25-25,24-24,1-1,0 1,-25-26,0-24,0 0,0 49,25-24,0-1,-25 1,0 0,24-50,-24 24,0 26,0-50,0 25,0 0,0-1,0-24,0 25,0 0,0-25,0 25,25 24,-25-49,0 50,0-50,0 25,0-25,-25 0,1 0,-26 0,0 0,1 0,24 0,-25 0,-24 0,49 0,0 0,-24 25,24-25,-25 24,26-24,-26 25,25-25,0 0,-49 0,49 0,-24 25,-1-25,-149 25,100-25,0 0,25 0,-1 25,1-25,24 0,25 0,-24 25,24-25,0 24,-24-24,49 0,-50 25,50-25,-25 0,-24 0,49 0,-50 0,0 25,26-25,-1 0,-50 0,50 25,-24-25,-1 0,25 0,-24 0,-1 0,1 0,-1 0,0 0,1 0,-26 0,26 0,-26 0,51 0,-26 0,25 0,0 0,25 0,-24 0,-1 0,25 0,-25 0,0 0,0 0,25 0,-24 0,-1 0,0 0,-25 0,50 0,-25 0,1 0,-1 0,25 0,-25 0,25 0,-25 0,25 0,-25 0,25 0,-49 0,-1 0,25 0,1 0,-1 0,0 0</inkml:trace>
  <inkml:trace contextRef="#ctx0" brushRef="#br0" timeOffset="103488.9192">19224 4911,'-25'0,"0"0,1 0,-1-24,0 24,0 0,25 0</inkml:trace>
  <inkml:trace contextRef="#ctx0" brushRef="#br0" timeOffset="105544.0368">20787 4862,'0'0,"0"0,0 49,0 1,0 24,24-24,-24-25,0 0,0 24,0-24,0 25,0 24,0 0,0 1,25-1,-25 1,0-26,0 50,0-24,0-25,25 49,-25-50,25 26,-25-1,0 1,0-26,0 1,0 24,0 1,0-26,25 1,0-25,-25 49,24-24,-24 49,25-25,-25 1,50 24,-25-49,-1-1,1 26,0-1,-25-49,25 0,-25-1,0-24,25 25,-25 0,0 0,0 0,24-1,-24 1,25-25,-25 25,0 0,25 24,-25-24,0 25,0-1,25-24,0 25,-1-1,-24 1,0 0,0-25,0-25,0 24,0 1,0 25,0-25,0 24,0-24,0 0,0-25</inkml:trace>
  <inkml:trace contextRef="#ctx0" brushRef="#br0" timeOffset="107464.1466">19249 6672,'25'0,"24"0,26 0,-1 0,0 0,1-24,-26 24,1 0,-50 0,50 0,-50 0,24 0,-24 0,50 0,-50 0,50 0,-1 0,1 0,-25 0,0 0,24 0,-24 0,25 0,-26 0,1-25,0 25,0 0,0-25,24 25,100-50,-99 26,24-1,-24 25,-1 0,-24-25,25 25,-50 0,49-25,-49 25,25-49,50 49,-1-50,-24 25,-1 25,1-25,-1 25,-24-24,25-1,-25 25,-1 0,51 0,-50 0,24 0,1 0,24 0,-24 0,-1 0,-24 0,25 0,-50 0,25 0,-1 0,1 0,25 0,-25 0,24 0,-24 0,0 0,0 0,0 0,49 0,-74 0,25 0,0 0,-1 0,1 0,-25 0,25 0,0 0,-25 0,25 0,-25 0,24 0,-24 0,25 0,0 0,25 0,-26 0,-24 0,50 0,-25 0,0 0</inkml:trace>
  <inkml:trace contextRef="#ctx0" brushRef="#br0" timeOffset="110232.3049">19745 5581,'0'0,"25"-25,-1 25,1 0,-25 0,25-25,0 25,25 0,-26 0,-24 0,50 0,-25 0,0 0,-1 0,-24 0,50 25,-50 0,25-25,0 25,-25-25,0 25,0-1,24-24,-24 25,0 0,0 0,0 0,0-25,0 49,0-24,0 0,0-25,0 25,0-25,0 49,0-49,0 25,0-25,-24 25,-1 0,0 0,0-25,-24 24,49-24,-25 0,25 0,-25 0,25 0,-50 0,50-24,-24 24,-1-25,25 0,-25-25,0 1,0-1,25 0,-25 1,25 24,-24 0,24 0,0 1,0 24,0-25,24 25,-24 0,25-25,0 25,0 0</inkml:trace>
  <inkml:trace contextRef="#ctx0" brushRef="#br0" timeOffset="111081.3535">21407 5631,'25'0,"-1"0,1 0,25 24,-50-24,25 25,-1-25,-24 25,0 0,0 0,0 24,0-49,0 50,0 0,0-50,0 24,0-24,0 25,0-25,-24 0,-1 0,-25-49,25-1,1 25,-1 0,25 0,0 1,0 24,0-25,0 25,0-25,25 25</inkml:trace>
  <inkml:trace contextRef="#ctx0" brushRef="#br0" timeOffset="112040.4083">20167 7342,'24'0,"26"0,0 0,-26 0,51 0,-50 0,-25 0,24 0,1 0,-25 0,0 0,0 25,25 0,-25 0,0-25,0 24,0 1,0 0,0-25,0 25,0 0,0-25,-25 0,0 24,-24 1,49-25,-25 0,25 0,-25 0,-24 0,49 0,0-25,-25 25,0 0,25-24,0 24,-25-50,25 25,0-24,0-26,0 50</inkml:trace>
  <inkml:trace contextRef="#ctx0" brushRef="#br0" timeOffset="112976.4619">21804 7020,'24'0,"-24"0,25 0,0 0,-25 25,25-1,0-24,-1 25,-24-25,25 25,-25 0,0 0,0-25,0 49,0-24,0 0,0-25,0 25,0-1,0 1,0-25,0 25,0 0,-25 0,1-25,24 24,0-24,-25 0,0 0,0-49,0 24,1 25,24-25,0 0,-25 25,25-24,0 24,0-25,0-25,0 50,0-25,0 1,0-1,0 25,25 0,-25 0,24-25,1 25,-25 0</inkml:trace>
  <inkml:trace contextRef="#ctx0" brushRef="#br0" timeOffset="126328.2255">18207 13196,'0'0,"25"0,0 0,-25 0,49 0,-24 0,-25 0,50 0,-26 0,1 0,50 0,-1 0,0 25,-24-25,0 25,24-25,-49 0,0 25,0-25,24 24,-49-24,99 25,-24 0,24-25,-25 0,1 25,-1-25,-24 0,-25 0,-1 0,-24 0,50 0,-50 0,50 0,-26 0,76 0,-26 0,-24 0,24 0,-24 0,-25 0,24 0,-49 0,25 0,0 0,0 0,-1 0,1-25,0 25,-25 0,25 0,0 0,-25-25,24 0,-24 25,0-49,25 49,-25-25,25 25,-25 0,0 0,25-25,-25 25,25 0,-25 0,24 0,1 0,0 0,-25 0,25 0</inkml:trace>
  <inkml:trace contextRef="#ctx0" brushRef="#br0" timeOffset="129260.3933">18182 10592,'0'0,"25"0,0 0,0 0,-1 0,26 0,-25 0,24 0,1 0,0 0,-26 0,1 0,0 0,0 0,0 0,-1 0,-24 0,25 0,0 0,0 0,0 0,-1 0,-24 0,25 24,-25-24,25 0,0 0</inkml:trace>
  <inkml:trace contextRef="#ctx0" brushRef="#br0" timeOffset="131824.5399">19571 9029,'0'0,"0"0,0 50,0 24,0-24,0-1,0 1,0-25,0-1,0 51,0-26,0-24,0 50,0-26,0 1,0 24,0-74,0 25,0 0,0 0,0-1,0 26,0 0,0-26,0 26,0-25,0 0,0 0,0-1,0 26,0 0,25-26,-25 26,25 24,-25-49,0 0,25 25,-25-50,0 24,0-24,0 50,49 49,-49-24,0-51,25 26,-25-25,0-25,0 0,-25 0,-24 0,49 0,-25 0,0 0,-25 0,26-50,-51 50,26-25,-1 1,50-1,-50 25,26 0,-1 0,0 0,25 0,-25 0,0 0,1 0,24 0,-25 0,0 0,-25 0,-24 0,24 0,-24 0,49 0,-25 0,1 0,-1 0,50 0,-25 0,1 0,24 25,-25-25,25 0,-25 0,0 0,-24 0,-1 0,0 0,1 0,-26 0,51 0,-1 0,0 0</inkml:trace>
  <inkml:trace contextRef="#ctx0" brushRef="#br0" timeOffset="133767.6511">19695 10145,'0'0,"25"0,0 0,0 0,-1 0,1 0,-25 0,50 0,-50 0,25 0,0 0,-1 0,-24 0,25 0,-25 0,25 0,-25 0,25 0,0 0,-25 0,24 0,1 0,0 0,-25 0,25 0,-25 0,25 0,-1 0,-24 0,25 0,-25 0,25 0,0 0,-25 0,25 0</inkml:trace>
  <inkml:trace contextRef="#ctx0" brushRef="#br0" timeOffset="135448.7472">19770 10864,'0'0,"0"25,0 0,0 0,0 0,0-1,0 1,0-25,0 50,0-25,24-25,-24 49,0-49,0 25,0-25,0 25,0 0,0 0,0-1,0 1,0 0,0 0,0 0,25-25,-25 49,0-49,0 25,0-25,0 0,25 0,0 0,0 0,0 0,-1 0,26 0,-25 0,0-25,-1 25,1 0,-25 0,25 0,-25 0,50 0,-50 0,24 0,1 0,0 0,0 0,-25 0,25 0,-1 0,1 25,-25-25,25 0,0 0,-25 0,25 0,-1 0,1 0,-25 0,25 0,-25 0,25 0,-25 0,-25 0</inkml:trace>
  <inkml:trace contextRef="#ctx0" brushRef="#br0" timeOffset="137871.8858">19844 11460,'0'0,"0"0,0 25,0 74,0-25,0-49,0 25,0-1,0-24,0 0,0 0,0-1,0 1,0 0,0-25,25 50,-25-1,0-24,0 25,0-26,0-24,0 50,0-25,0 0,25 24,-25-24,0 0,25 0,-25-25,0 25,0-1,0 1,0 0,0 0,0 0,0-25,0 0,-25 0,-50 0,1 0,24 0,25 0,-24 0,24 0,0 0,0 0,25 0,-24 0,-1 0,25 0,-25 0,-25 0,50 0,-24 0,-1 0,-25 0,-24 0,24 0,1 0,-1 0,25 0,-24 0,49 0,-25 0,25 0,-50 0,-24 0,49 24,-25-24,1 0,-26 0,50 0,1 0,-26 0,25 0,0 0,1 0,-1 0,-25 0,25 0,25 0,-24 0,24 0,-25 0,0 0,25 0,-25 0,25 0,-49 0,49 0,-50 0,50 0,-25 0,0 0,25 0,-24 0,-1 0,25 0,-25 0</inkml:trace>
  <inkml:trace contextRef="#ctx0" brushRef="#br0" timeOffset="140121.0145">18926 12551,'0'0,"0"25,0 49,0 1,0-26,0-49,0 50,0-25,-24 0,24-1,0 1,0-25,0 25,0-25,0 50,0-50,0 24,0-24,0 50,0-50,0 25,0 24,0-24,0 0,0-25,0 0,0 25,0-25,0 25,0 0</inkml:trace>
  <inkml:trace contextRef="#ctx0" brushRef="#br0" timeOffset="142337.1412">19943 12502,'0'0,"25"0,0 24,-25-24,25 0,-25 0,25 0,-1 0,-24 0,25 0,0 0,0 0,-25 0,25 0,-1 0,1 0,-25 0,25 0,-25 0,25 0,0 0,-1 0,-24 0,25 0,-25 0,25 0,0 0,0 0,-25 0,24 0,1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46:04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1215,'0'0,"74"0,-24 0,24 0,1 0,-26 0,1 0,0 0,-1 0,1 0,-25 0,-1 0,1 0,-25 0,25 0,0 0,0 0,-1 0,1 0,25 0,-50 0,25 0,-25 0,25 0,-1 0,1 0,0 0,0 0,49 0,-74 0,25 0,25 0,-50 0,49 0,-49 0,50 0,-25 0,-1 0,1 0,-25 0,50 0,-25 0,-25 0,49 0,-49 0,25 0,-25 0,50 0,-26 0,1 0,25 0,-25 0,-1 0,1 0,25 0,-25 0,24 0,1 0,-25 0,24 0,26-24,-26 24,26 0,-26 0,26 0,-26 0,1 0,24 0,1 0,-1 0,1 0,-1 0,25 0,-24 0,-1 0,-24 0,49 0,-49 0,24 0,-49 0,0 0,24 0,1 0,-25 0,-1 0,1 0,0 0,25 0,-50 0,24 0,1 0,0 0,25 0,-1 0,-24-25,0 25,49 0,-49 0,25 0,-1 0,1 0,-25 0,24 0,-24 0,74 0,-49 0,0 0,-1 0,1 0,-1 0,51 0,-76 0,26 0,-25 0,49 0,-24 0,-1 0,1 25,0-25,24 0,-24 0,-1 24,1-24,0 25,-26-25,26 0,0 25,123 0,-123-25,24 0,1 0,-26 0,1 0,24 0,-74 0,25 0,-25 0,50 0,-26 0,1 0,-25 0,25 0,-25 0,25 0</inkml:trace>
  <inkml:trace contextRef="#ctx0" brushRef="#br0" timeOffset="3223.1844">2010 7962,'0'0,"24"0,-24 50,75 24,-75-24,0 24,0-49,0 25,0-25,0-1,0-24,0 25,0-25,0 25,0-25,25-50,24-24,-24 24,25 1,-50 24,24-25,-24 50,25-24,-25-1,0 25,25-25,0 25,-25 0,0-25,25 25,-25 0,24 0,1 0,-25 50,25-50,-25 49,0-24,25 0,-25 25,0-26,0 26,25-25,-25 0,0-1,0-48,0-1,24-25,-24-24,25-25,-25 74,25-25,0 0,-25 50,0 0,0-24,25 24,-25 0,49 0,-49 0,25 0,-25 0,25 0,0 24,-25 1,0-25,0 25,24 25,-24-50,0 25,0-1,0 1,0-25,25 25,-25 0,25 24,-25-49,25 50,0-25,-25-25,24 0,1 0,0 0,-25 0,25 0,0 0,0 0,49 0</inkml:trace>
  <inkml:trace contextRef="#ctx0" brushRef="#br0" timeOffset="4695.2686">7863 4688,'25'0,"-25"0,0 0,0 74,0-49,25 25,-25-25,25 24,-25-24,0-25,0 25,0 0,0 0,0-25,25 49,-25-49,0 25,0 0,0-25,0 25,0-25,0 0,0-25,0 0,0 25,0-25,0 25,0-25,0 1,0 24,0-25,0 25,0-50,24 50,-24-25,25 25,-25-24,0 24,25-25,-25 0,25 25,0 0,-25 0,24 0,-24 25,25-25,0 25,0-1,-25 1,0-25,25 25,0 0,-25 0,24 24,1-49,-25 0,0 0,25 25,-25 0,0 0,25-25,-25 24,25-24,-1 25,-24-25,25 0,0 0,25-25,-50 25,24-24,1-1,0 25,-25-50,25 50,-25-25</inkml:trace>
  <inkml:trace contextRef="#ctx0" brushRef="#br0" timeOffset="6103.3491">10443 4465,'0'0,"0"0,0 25,25-25,-25 49,25-24,-25 25,0-1,0 1,0-1,0 1,0-25,0-25,0 0,0-25,0-25,0 50,0-24,25 24,-1 0,-24-50,25 25,0 0,0 25,0-24,-25 24,0 0,24 0,-24 0,25 0,-25 0,25 0,0 0,-25 0,25 0,-25 0,0 0,24 49,-24-24,25 0,-25 0,0-25,0 24,0 1,0 0,0-25,0 25,0-25,0 0,25-50,0 25,0-24,24 24,-49-25,25 26,0-26,0 50,-1-25,-24 25,25-25,-25 25,0 0,0 25,0 0,0 0,25-25,-25 25,25-25,-25 24,0 1,0 25,0-25,25-1,-25 1,0 0,24 0,1-25,0 25,-25-25,50 25,-1-25,-24 0,0 0,-25 0,50 0</inkml:trace>
  <inkml:trace contextRef="#ctx0" brushRef="#br0" timeOffset="7390.4227">11485 4490,'0'-25,"0"50,0-1,0 26,0-25,0 0,0-1,0-24,0 25,0 0,0 0,0 24,-25-24,25 25,0-50,0 25,0-25,0-25,0 0,0 0,0 0,0-24,0 24,0 0,25 25,0-25,-25 25,0-24,0-1,0 0,25 25,-25 0,24 0,-24 0,50 25,-50-25,0 49,25-49,-25 25,0-25,0 25,0-25,0 25,0 0,0-25,0 24,25-24,-25 25,0 0,0-25,24 25,1-25,0 25,0 0,-25-25,49 0,-49 0,50 0,0 0,-50 0,49 0,-49-25</inkml:trace>
  <inkml:trace contextRef="#ctx0" brushRef="#br0" timeOffset="17022.9737">6995 10740,'0'25,"0"0,25 0,-25-25,0 25,0 74,50 25,-50-25,24-24,-24 49,25-75,-25-49,0 0,50-74,0-25,-26 24,26 1,0-26,-1 51,1-75,-1 74,-49 25,25 1,-25-1,25 25,-25 0,25-25,24 25,-49-25,50 0,-50 25,0-24,25 24,-25 0,0-25</inkml:trace>
  <inkml:trace contextRef="#ctx0" brushRef="#br0" timeOffset="34854.9936">2977 10889,'0'0,"0"0,0 25,0 49,0-49,0 74,0 1,0-26,0 1,0-51,0 26,0 0,0-1,0-24,0 0</inkml:trace>
  <inkml:trace contextRef="#ctx0" brushRef="#br0" timeOffset="36311.0769">3324 10914,'0'0,"0"50,0-26,0 1,0 25,0-1,0 1,0-25,0 0,0-25,0 25,0-1,0 1,-25-25,25 25,0-25,0 25,0-25,0 0,50-25,-25 0,0 25,-25 0,24 0,-24 0,25 0,0 0,-25 0,25 0,-25 0,25 25,-1-25,1 25,0 0,-25-25,0 24,25 1,-25 0,0-25,0 25,0-25,0 25,0-25,0 24,0 1,0 0,0 0,-25-25,25 0,-25 0,25 25,-25-25,1 0,-1 24,0-24,25 25,-25-25,25 0,-25 0,25 0,-24 0,-1-25,25 25,0-24,0 24</inkml:trace>
  <inkml:trace contextRef="#ctx0" brushRef="#br0" timeOffset="37137.1241">3399 11112,'0'0,"0"0,24 0,-24 0,25 0,-25 0,25 0,0 0,-25 0,25 0,-1 0,1 0,0 0</inkml:trace>
  <inkml:trace contextRef="#ctx0" brushRef="#br0" timeOffset="41231.3583">17636 11162,'0'0,"0"50,-24-50,-1 49,0-49,25 0,-25 25,25-25,-25 25,1 25,-1-26,0 1,25 0,-25 0,25-25,0 0,0 0,50 0,-1 0,1 0,24 0,-24 0,0 0,-1 0,1 0,0 25,24-25,-74 0,25 0</inkml:trace>
  <inkml:trace contextRef="#ctx0" brushRef="#br0" timeOffset="41878.3953">17810 11237,'0'0,"0"49,0 26,0-1,0-24,0-26,0 26,0-25,-25 24,25 1,0 0,0 24,0-24,0 24,0-24,0-1,0-49,0 25</inkml:trace>
  <inkml:trace contextRef="#ctx0" brushRef="#br0" timeOffset="46254.6456">4812 13643,'0'0,"25"0,0 0,0 0,0 24,-1-24,1 0,-25 0,50 0,0 0,-1 0,26 0,-26 0,1 0,24 0,-74 0,25 0,25 0,-26 0,1 0,25 0,-25 0,-1 0,1 0,25 0,-25 0,24 0,-49 0,25 0,0 0,0 0,24 0,-24 0,0 0,24 0,-24 0,25 25,-1-25,26 25,-25-25,-1 0,1 0,-1 0,1 0,-25 0,0 0,-25 0,24 0,1 0,0 0,0 0,24 0,-24 0,25 0,24 0,-49 0,0 0,0 0,-1 0,1 0,0 0,0 0,-25 0,25 0,-25 0,0 0,0 0,0 0,-75 0,1 0,-25 0,24 0,1 0,49 0,-25 0,26 0,-1 0,-25 0,25 0,-24 0,-1 0,25 0,1 0,-26 0,0 0,50 0,-49 0,24 0,-99 0,49 0,1 0,0 0,-1 0,-24 0,49 0,50 0,-49 0,49 0,-25 0,0 0,0 0,25 0,-24 0,24 0,-50 0,25 0,0 0,-99 0,0 0,75 0,-1 0,25 0,0 0,-24 0,49 0,-25 0,0 0,25 0,25-25,25 25,-26 0,1-25,25 25,-1 0,-49 0,50 0,-25 0,25 0,-26 0,51 0,-26 0,-24 0,50 0,-26 0,26 0,-1 0,25 0,-24 0,24 25,-25-25,1 0,-1 0,-24 0,-1 0,26 0,-50 0,-25 0,24 0,1 0,0 0,0 0,24 0,26 0,-26 0,26 0,24 0,-49 0,24 25,-24-25,-1 0,-24 0,0 0,-25 0,25 0,49 0,50 0,-25 25,-24-25,24 0,-49 0,24 0,0 0,-49 0,0 0,0 0,-25 0,0 0,-25 0,0 0,25-25</inkml:trace>
  <inkml:trace contextRef="#ctx0" brushRef="#br0" timeOffset="48054.7486">5061 13667,'0'50,"-25"-50,0 50,0-26,0 1,25-25,-25 0,25 25,-24-25,24 25,0 0,-25-25,25 24,0-24,0 25,-25-25,75 0,-26 0,1 0,-25 0,50 0,-50 0,25 0,-25 0,49 0,-49 0,50 0,-25 0,-25 0,49 0,-49 0,25 0,-25 0,0 0,0 0,-49-74,24 24,0 1,-25 24,50 0,-24 25,24 0,-25 0</inkml:trace>
  <inkml:trace contextRef="#ctx0" brushRef="#br0" timeOffset="60119.4387">7020 10840,'0'0,"0"24,0 1,0-25,0 25,0-25,0 25,0-25,0 25,0-1,0 26,0 49,0-74,0 0,0-25,0 25,0-25,0 49,0-49,0 25,0-25,0 25,0-25,0 25,0 0,25-1,-25 1,25-25,-25 25,0-25,0 25,49 0,-49 24,25-24,0 0,-25-25,0-25,0 25,0-25,0 25,0-25,0 1,0-1,0 25,0-50,0 50,0-25,0 25,0-24,50-1,-50 0,0 0,24 0,1-24,-25-1,0 25,25 25,0-25,-25 25,49-49,-49 49,0-25,25 25,-25 0,0-25,25 0,-25 25,50-49,-50 49,24-25,-24 25,0-25,50 25,-50-49,25 49,0-25,-25 0,24 25,-24-25,25 25,-25 0,25-25,-25 1,0 24,50-25,-50 0,0 25,0 0,24-25,-24 0,25 1,-25 24,25-25,-25 25,0 0</inkml:trace>
  <inkml:trace contextRef="#ctx0" brushRef="#br0" timeOffset="65310.7356">10691 5159,'0'0,"99"0,1 0,-26 0,50 25,-50 0,1-25,-26 25,1 0,-25-25,-25 0,50 0,-50 0,0 0,24 0,26 0,-25 0,0 0,-1 0,1 0,-25 0,25 0,25 0,-50 0,49 0,-49 0,25 0,0 0,0 0,24 0,-49 0</inkml:trace>
  <inkml:trace contextRef="#ctx0" brushRef="#br0" timeOffset="78942.5153">4812 13717,'-24'0,"24"0,-25-25,25 25,-25 0,0-25,25 25,-25-24,1-51,24 26,-50 24,50 0,-25-25,25 50,-25-24,25-1,-24 25,-1-25,25 25,-25-50,25 50,0-24,0-26,-25 50,25-25,0 25,0-50,0 50,0-24,0-1,0 0,0 0,0 0,0-24,0 49,0-25,0 25,0-25,0 25,25-25,-25 1,25-1,0 25,-25-50,0 25,0 1,24 24,-24-25,0 25,25-25,0 0,0 25,0-49,-25 49,0 0,24 0,-24-25,50 25,-50-25,25 25,0 0,-1 0,-24 0,25 0,-25 0,50 0,-50 0,25 0,-1 0,1 0,0 0,0 0,25 0,-26 0,1 0,25 25,-50-25,49 25,-49-25,25 0,0 0,0 0,-25 0,25 24,-25 1,24-25,1 0,0 0,0 0,0 0,-1 0,1 0,-25 25,0-25,0 25,25 0,-25-25,0 24,25 1,-25 0,25 0,-25 0,24-1,-24 1,0 0,0-25,0 25,0-25,0 49,0-49,0 25,0 0,0 0,0 0,0-1,0 26,-24 0,24-50,0 49,0-24,0-25,0 25,0 0,0-25,-25 25,25-25,-25 49,25-49,-25 25,25 0,-25 0,25-25,0 24,-24-24,24 25,-25 0,25-25,-25 25,25-25,-25 25,0-1,1-24,24 25,-25-25,0 25,25-25,-25 0,25 0,-25 25,1-25,-1 25,25-25,-25 0,0 0,25 0,-25 0,1 0,-1 0,0 0,0 0,0 0,25 0,-25 0,25 0,-49 0,49 0,-25 0,-25-25,50 25,-24 0,24-25,0 25,-25-25,25 0,0 25,-25-24,25-1,0 0,0 25,0-25,-25 25,25-25,-25 1,25-1,0 25,-24-25,24 0,0 25,0-25,-25 1,25-1,-25 25,25-25,0 25,0-74,0 49,-25 0,25 0,0 25,0-25,0 25,0-25,0 25,0-24,0-1,0 25,0-25,0 25,0-25,0 0,0 25,0-24,0 24,0-25,0 25,0-50,0 50,0-25,0 25,0-49,0 49,0-25,0 25,0-25,0 0,0 25,25 0,-25-24,25 24,-25 0,25 0,-25-25,0 25,0-25,24 25,1 0,-25-25,25 25,-25 0,25-25,-25 25,25 0,-1 0,-24 0,25-24,-25 24,25 0,0 0,-25-25,25 25,-25 0,24 0,-24 0,25 0,0 0,-25 0,25 0,-25 0,50 0,-50 0,24 0,-24 0,25 0,-25 0,50 0,-50 0,49 0,-49 0,25 0,-25 0,25 0,-25 0,25 0,0 0</inkml:trace>
  <inkml:trace contextRef="#ctx0" brushRef="#br0" timeOffset="87110.9825">2977 11956,'0'0,"74"0,-24 0,-50 0,50 0,-26 0,1 0,0 0,-25 0,50 0,-50 0,24 0,1 0,0 0,0 0,-25 0,25 0,-1 0,-24 0,25 0,-25 0,25 0,-25 0,50 0,-50 0,49 25,-49-25,25 0,-25 0,25 0,0 0,-25 0,24 0,-24 0,25 0</inkml:trace>
  <inkml:trace contextRef="#ctx0" brushRef="#br0" timeOffset="88919.0859">3076 12005,'25'0,"-25"0,50 0,-26 0,1 0,0 0,0 0,0 0,24 0,1 0,-25 0,-1 0,-24 0,25 0,0 0,0 0,24 0,-24 0,25 0,-50 0,25 0,-25 0,0 0,0 0,-25 0,0 0,0 0,0 0,1 0,-1 0,-25 0,50 0,-25 0,1 25,-26-25,25 0,0 0,1 0,-51 0,50 0,1 0,-1 0,-25 0,50 0,-25 0,1 0,24 0,24 0,26 0,-25 0,0 0,24 0,26 0,-51 0,26 0,0-25,-50 25,24 0,-24 0,50 0,0 0,-26 0,26 0,0 0,-1 25,-24-25,0 0</inkml:trace>
  <inkml:trace contextRef="#ctx0" brushRef="#br0" timeOffset="90174.1577">12204 11460,'-49'25,"-1"49,-24 25,-1-49,50 24,-24-49,49 0,-50-25,50 25,-25-25,25 24,-24-24,24 0,24 0,51 0,-1 0,1 0,-26 0,-49 0,25 0,-25 0,50 0,-50 0,24 0</inkml:trace>
  <inkml:trace contextRef="#ctx0" brushRef="#br0" timeOffset="90870.1975">11907 12427,'0'0,"0"-25,0 1,0 24,24 0,1 0,-25-25,25 25,0 0,0 0,24 0,-24 0,25-25,-26 0,1 0,25 25,-50 0,25 0,-25 0,24 0,1 0,-25 0,25 0</inkml:trace>
  <inkml:trace contextRef="#ctx0" brushRef="#br0" timeOffset="92854.311">7491 13643,'0'0,"-99"0,50 0,-1 24,25-24,-24 0,49 0,-25 0,25 0,-25 0,0 0,-25 0,50 0,0 0,0 0,25 0,-25 0,25 0,-25 0,50 50,-1-50,75 99,-74-49,-25-50,0 25,-25-25,0 0</inkml:trace>
  <inkml:trace contextRef="#ctx0" brushRef="#br0" timeOffset="93414.343">7169 14064,'0'0,"0"0,25 0,24 0,26 0,-26 0,1 0,0 25,-26-25,-24 0,25 0,0 25,-25-25,25 25,0-25,-1 0,-24 0,0 0</inkml:trace>
  <inkml:trace contextRef="#ctx0" brushRef="#br0" timeOffset="94214.3888">7913 13593,'0'0,"0"25,0 0,0-1,0 26,0 24,0 26,0-51,0 26,0-1,0-24,0-1,0 1,25-50,-25 0,0 0</inkml:trace>
  <inkml:trace contextRef="#ctx0" brushRef="#br0" timeOffset="95070.4377">8310 13618,'0'0,"0"0,0 0,0 25,0-25,0 24,0 1,0-25,0 25,0 25,0-26,0 1,0-25,0 25,0-25,0 0,25 25,0-25,24 0,-49 0,50 0,-25 0,-1 0,1 25,-25 24,0-24,0 0,0-25,0 25,0-25,0 24,0 1,0 0,0-25,0 25,0 0,0-25,-25 24,1-24,24 25,-25-25,25 25,-25 0,25-25,-25 25,0-25,1 0,24-50,0 50,0-25,0 0</inkml:trace>
  <inkml:trace contextRef="#ctx0" brushRef="#br0" timeOffset="95719.4749">8310 13543,'0'0,"25"25,-25-25,25 0,24 0,-49 0,50 0,-1 0,-24 0,50 0,-51 0</inkml:trace>
  <inkml:trace contextRef="#ctx0" brushRef="#br0" timeOffset="97447.5737">5061 13717</inkml:trace>
  <inkml:trace contextRef="#ctx0" brushRef="#br0" timeOffset="117217.7045">5036 13791,'0'25,"0"-25,0 0,0 25,-25 0,0-25,25 25,0-1,-25-24,25 25,0-25,-25 25,1-25,24 50,-25-50,25 24,0-24,0 0,0 0,0 0,0 0,25 0,-25 0,24 0,1 0,-25 0,25 0,-25 0,50 0,-25 0,-1 0,-24 0,25 0,-25 0,25-24,-25-1,0 25,25-50,-25 25,0 25,0 0,0-24,-25-1,0 25,0-25,1-25,-26 26,50-1,0 0,-25 0,25 0,0 25,0-24,0 24,0 0,0 24,0 26,0-50,0 25,0 0,0-25,0 24,0-24,0 25,0-25,0 25,0 0,0 24,0-24,0 0,0 0,0-25,0 0,25 0,0 0,49 0,-24 0,-25 0,-1 0,-24 0,25 0,-25 0,50 0,-50 0,25 0,-25 0,24 0,-24 0,-49 0,49 0,-25 0,25 0,-25-50,0 25,25 1,0-26,0 50,-24 0,-1-25,25 0,0 25,0-24,-25 24,25-25,0 25,-25 0,25-25,-25 0,25 25,-24 25,24 25,-25-50,25 24,-25 1,25 0,0-25,-25 25,25-25,0 25,0-1,0-24,0 25,0-25,0 0,0 0,25 0,25 0,-26 0,1 0,0 0,-25 0,25 0,0 25,-25-25,24 0,-24 0,25 0,0 0,-25 0</inkml:trace>
  <inkml:trace contextRef="#ctx0" brushRef="#br0" timeOffset="120718.9047">7169 14486,'0'0,"0"0,50 0,-1 0,26 0,-26 0,26 0,-1 0,-49 0,24 0,1 25,-25-25,0 0,-1 0,1 0,0 0,25 0,-26 0,1 0,25 0,-25 0,-1 0,1 0,25 0,-25 0,-1 0,-24 0,25 0,-25 0,25 0,0 0,-25 0,25 0,0 0,-1 0,-24 0,25 0,-25 0</inkml:trace>
  <inkml:trace contextRef="#ctx0" brushRef="#br0" timeOffset="123055.0384">3820 16718,'0'25,"0"25,0-1,0 1,0-25,0 0,0-1,0 1,0 0,0 0,0 0,0-1,0-24,0 25,0-25,25 25,0-25,-25 25,25-25,-25 25,24-25,-24 24,50-24,0 0,-50-24,49-1,-49 25,25-25,0 25,-25-25,0 0,25-24,0 24,-25-25,0 26,0 24,0-25,0 0,0 0,0 0,-25 1,25-1,0 0,-25 0,0 0,25 1,-25 24,25-25,-24 25,24 0,-25 0,0 0,25 0,-25 0,25 0,-25 0</inkml:trace>
  <inkml:trace contextRef="#ctx0" brushRef="#br0" timeOffset="123919.0878">5185 17140,'0'25,"0"0,-25-1,25-24,-25 0,25 25</inkml:trace>
  <inkml:trace contextRef="#ctx0" brushRef="#br0" timeOffset="124639.129">5705 16669,'0'0,"25"49,-25 1,0 0,25 49,-25 0,0-74,0 24,0 26,0-50,0 24,0-24,0-25</inkml:trace>
  <inkml:trace contextRef="#ctx0" brushRef="#br0" timeOffset="125567.182">6003 16644,'0'0,"0"0,0 25,0 24,0-24,0 0,0 25,0-26,0-24,0 25,0 0,25-25,-25 25,25-25,-25 25,0-25,24 0,51 0,-75 0,25 0,49 0,-74 0,25 0,0 0,0 24,-1 26,1-50,-25 25,25-25,-25 25,0-1,0 1,25 0,-25 0,0 0,0-1,0-24,0 25,0-25,0 0,-25 0,25 0,-25 0,-24 25,24-25,-25 0,25 0,25 0,-49 0,49-25,-25 0,0-24,25 49,0-25,0 0,0 25,0 0</inkml:trace>
  <inkml:trace contextRef="#ctx0" brushRef="#br0" timeOffset="126095.2123">6028 16694,'0'24,"49"-24,1 0,0 0,-25 0,-1 0,-24 0</inkml:trace>
  <inkml:trace contextRef="#ctx0" brushRef="#br0" timeOffset="127143.2722">6772 16520,'50'0,"-26"0,1 0,0 0,-25 0,0 25,0 0,0-25,0 24,0-24,0 25,0 0,0 25,0-1,0-24,0 25,0-26,0 26,0 0,0-26,0 26,0-50,0 25,0-25,0 25,0-25,0 24,0 1,0-25,0 75,0-51,0 26,0 24,0-49,0-25,0 25,0 0,0-25,0-25,0 0,-50 25,26-25,24 25,-25 0,25 0,-25 0,25 0,-25 0,25 0</inkml:trace>
  <inkml:trace contextRef="#ctx0" brushRef="#br0" timeOffset="128390.3435">3399 16520,'24'0,"-24"0,25 0,-25 0,50 0,24 0,-24 0,-25 0,-1 0,26 0,-50 0,0 0,0 0,0 25,0-25,0 0</inkml:trace>
  <inkml:trace contextRef="#ctx0" brushRef="#br0" timeOffset="129478.4058">3448 16520,'0'0,"0"50,0-1,0-24,0 0,0 49,-25 25,25-49,0 24,0 1,0-50,0 24,0-49,0 25,0 0,0 0,0-25,0 24,0 1,0-25,0 50,0-25,0-25,0 24,0-24,0 0,0 0,0 0,0 0,25 0,0 0,-25 0,25 0,0 0,-1 0,-24 0,25 0,0 0,0 0,-25 0,25 0,-25 0</inkml:trace>
  <inkml:trace contextRef="#ctx0" brushRef="#br0" timeOffset="142149.1305">7814 14536,'25'0,"-25"0,24 0,1-25,0 25,0 0,0 0,49 0,-49 0,24 0,-49 0,25 0,-25 0,50 0,0 0,-1 0,-24 0,25 0,-1 0,-49 0,25 0,0 0,-25 0,25 0,-25 0,24 0,-24 0,50 0,-25 0,0 0,-25 0</inkml:trace>
  <inkml:trace contextRef="#ctx0" brushRef="#br0" timeOffset="146126.358">3275 17512,'0'0,"49"50,26-1,-51 1,26-50,-50 25,0 0,25-25,-25 0,49 0,-24 0,25 0,-1 0,26 0,24 0,0 0,1 0,-1 0,-25 0,25 0,-24 0,-50 0,-1 0,1 0,0 0,0 24,0-24,-1 0,26 0,-25 0,0 25,49-25,-49 0,-25 0,25 0,-1 0,-24 25,0-25,25 0,25 25,-25 0,-1 24,1-24,0 0,0-25,0 25,-25-1,0-24,0 25,25-25,-25 0,24 25,-24-25,25 0,0-25,25-24,-1 49,1-50,-1 25,26 25,-1 0,-49 0,0-25,24 25,1 0,-25-24,24 24,1 0,-25 0,0 0,24 0,-24 0,25 0,-26 0,1 0,25 0,-25 24,24-24,1 0,0 0,-1 0,1 0,-1 0,-24 0,-25 25,50-25,-50 0,99 0,-49 0,-26 0,1 0,-25 0,25 0,0 0,0 0,-1-25,26 25,-50 0,50-24,-26 24,-24 0,25 0,0-25,-25 0,25 25,0-25,-25 25</inkml:trace>
  <inkml:trace contextRef="#ctx0" brushRef="#br0" timeOffset="154670.8467">8236 14585,'0'0,"0"25,-25 0,25-25,-25 49,-25 1,50-25,0 24,-25-24,1 0,-1 25,0-50,25 24,-25 1,25-25,0 25,0-25,0 50,0-50,-25 24,1 26,-1 0,0-26,0 1,25 0,0-25,0 0,0 0,25 0,25 0,-50 0,24 0,1 0,0 0,25 0,-50 0,24 0,-24 25,25-25,0 0,-25 0,25 25,-25-25,25 0,0 0,24 0,1 0,24 0,1 0,-1 0,0 0,-49 0,-25 0,25 0,-25 0,0 0,0-25,-25 25,25-50,-25 50,25-25,-24 25,-1-49,25-26,-25 26,0-1,0 1,25 24,-24 0,24 0,-25 0,25 25,0-24,0 24,-25-25,0 0,25-25,-25 26,1-1,24 0,0 0,0 25,-25 0,25 0,0-25,-25 25</inkml:trace>
  <inkml:trace contextRef="#ctx0" brushRef="#br0" timeOffset="175735.0515">5036 13742,'0'0,"0"0,0 25,-25-1,25 1,0-25,0 25,-25-25,25 25,0-25,-25 49,25-49,0 25,-25 0,25 0,0-25,0 25,0-1,0-24,0 25,0-25,0 25,0-25,0 0,25 0,0 0,-25 0,25-25,-25 25,25 0,49 0,1 0,-1-25,-49 25,24 0,-49 0,0-24,0 24,25-25,-25 0,0 25,0-25,0 25,-25-49,-49-51,49 51,25-1,0 50,-25-25,25 1,0 24,-24 0,-1 0,25 0,-25 0,0-25,0 25,25 0,0 0,0 0,0 25,-24-1,24-24,0 25,-50 50,25-26,25 26,-25-26,25 26,-25-51,25 1,0 0,0-25,0 25,0-25,0 0,25 0,0 0,25 0,24 0,-49 0,25 0,-1 0,26 0,-1 0,-24 0,-26 0,1 0,-25 0,0 0,-49-50,49 25,-25 1,0-1,0 0,-49-99,49 50,-25 24,26 0,-26 26,25-26,0 25,1 25,24 25,0 25,0-26,0 1,-25 25,0-1,25-24,0 0,0 0,-25 0,25-1,-25 1,25-25,0 25,0-25</inkml:trace>
  <inkml:trace contextRef="#ctx0" brushRef="#br0" timeOffset="192449.0075">2158 15280</inkml:trace>
  <inkml:trace contextRef="#ctx0" brushRef="#br0" timeOffset="199316.4003">2034 13791,'0'0,"0"0,0 0,25 0,0 0,0 0,24 0,-24 0,0 0,25 0,-1 0,1 0,-25 0,-25 0,24 0,1 0,0 0,25 0,-26 0,1 0,0 0,0 0,0 0,-1 0,1 0,25 0,-25 0,-1 0,26 0,-50 0,25 0,0 0,24 0,-24 0,0 0,0 0,0 0,24 0,-49 0,25 0,-25 0,50 0,-26 0,1 0,-25 0,25 0,0 0,0 0,-25 0,24 0,1 0,0 0,-25 0,25 0,-25 0,25 0,-25 0,-25 0,0 0,0 0,0 0,-24 0,24 0,0 0,0 0,-24 0,24 0,25 0,-50 0,50 0,-24 0,-26 0,25 0,0 0,0 0,-24 0,24 0,-25 0,26 0,-1 0,0 0,-25 0,26 0,-26 0,0 0,1 0,24 0,-25 0,26 0,-1 0,25 0,-25 0,0 0,0 0,1 0,24 0,-25 0,0 0,25 0,-25 0,25 0,-25 0,25 0,0 0,0 0,0 0</inkml:trace>
  <inkml:trace contextRef="#ctx0" brushRef="#br0" timeOffset="201718.5377">8980 11361,'24'24,"-24"-24,0 50,0-25,0 0,0 24,0-24,0 25,0-50,0 24,0 1,0-25,0 25,0-25,0 25,0 0,0-1,0-24,0 0,0 0,25-24,-25-26,25 0,-25 1,25 24,-25 0,0 25,0-25,25 1,-25-1,0 25,0-25,24 25,-24-25,25 25,-25 0,25 25,0-25,24 74,-49-49,0-25,0 25,25-25,-25 25,25 0,-25-25,0 24,0-24,0 25,0-25,0 25,0 0,0-25,0 25,0-25,0 24,0 1,0-50,0-24,0 49,0-50,0 50,0-49,0 49,25-25,-25 0,25 0,-25 25,25-25,-25 1,24-1,-24 25,25 0,0-25,-25 25,25 0,-25 0,25 0,-1 0,-24 0,0 0,25 0,-25 0,25 0,-25 0,0 25,25 0,-25-1,25-24,-25 50,0-50,24 25,-24-25,0 25,0-1,25 1,-25 0,0 0,0-25,0 25,0-25,0 0</inkml:trace>
  <inkml:trace contextRef="#ctx0" brushRef="#br0" timeOffset="204189.679">13494 13692,'0'0,"0"0,25 0,-25 0,50 0,49 0,-74 0,49 0,-24 0,24 0,-49 0,24 0,-24 0,0 0,0 0,0 0,24 0,-24 0,0-25,24 25,26 0,-50 0,24 0,1 0,-50 0,25 0,-1 0,1 0,0 0,25 0,-25 0,24 0,26 0,-26 0,1 0,-25 0,24 0,1 0,-1 0,-24 0,0 0,0 0,-25 0,49 0,-24 0,0 0,49 0,-49 0,25 0,-25 0,-1 0,1 0,25 0,-50 0,25 0,-25 0,49 0,1 0,-25 0,-1 0,26 0,-50 0,25 0</inkml:trace>
  <inkml:trace contextRef="#ctx0" brushRef="#br0" timeOffset="232126.2769">2208 12378,'-25'0,"25"0,-25 0,25 0,-24 0,-26 0,25 0,0 0,25 0,-24 0,-1 0,25 0,-25 0,25 0,-25 0,0 0,25 0,-24 24,24-24,-50 0,50 0,-25 0,25 0,-25 0,0 25,1-25,24 0,-25 0,25 25,-25 0,0-25,25 0,0 25,-25-25,25 24,0 1,-24 25,-1-25,0 24,25 1,0-50,0 25,-25-1,25 1,0-25,-25 50,25-1,0 26,0-50,0 24,-24 1,24-25,-25-1,25 1,0 0,0 25,25 24,-25-74,0 25,0 0,0 0,0-25,24 0,-24 24,25 1,-25 0,0-25,25 25,-25-25,0 25,25-25,0 24,-25 1,24-25,1 25,0-25,-25 25,25 0,-25-25,49 0,-49 24,50-24,-25 50,0-25,0 0,-1-1,26 26,-50-50,25 0,0 0,-25 25,24-25,1 25,0-1,25 1,-1 25,-24-25,49-1,-49 1,0-25,0 25,0-25,-1 25,1-25,0 0,-25 25,25-25,0 0,-1 0,1 0,0 0,-25 0,25 0,24 0,1 0,-25 0,24 0,51 0,-76 0,26 0,-25 0,0 0,0 0,-1 0,26 0,-25 0,24 0,1 0,0 0,-26 0,26 0,-50 0,25-25,24-25,-49 50,50-25,-50 1,50-1,-50 25,49-50,1 1,-50 49,25-50,24 0,-49 26,25-76,0 51,-25-26,0 51,0-26,0 0,0 50,0-49,0 49,-25-25,0 0,0-24,1 24,24 0,-25-50,25 51,-25-1,0 25,25 0,0-25,-25 25,25 0,0-50,-49 50,49-24,-25-1,0 0,25 25,-25-25,1 0,24 25,-25 0,25-24,-50-1,25 0,1 25,24-25,0 0,-25 25,0 0,0-24,25 24,-25-25,-24 0,24 0,-25 0,50 25,-24-24,24-1,-50 25,50 0,-25-25,0 25,-24-25,24 0,0 25,0-24,0 24,1 0,24 0,-25 0,25 0,-50 0,50-25,-25 25,1 0,-1 0,-25 0,50 0,-25 0,1 0,24 0,-25 0,0 0</inkml:trace>
  <inkml:trace contextRef="#ctx0" brushRef="#br0" timeOffset="234726.4256">11559 12353,'-24'0,"-1"49,0-49,0 50,0-25,25 0,-49-25,49 24,0-24,-25 25,25 0,0-25,-25 25,25 0,-25-1,0 51,25-50,-24 49,-1-24,25-1,0-24,-25 0,25-25,0 25,0-1,-25-24,25 25,0-25,0 25,0 0,25 24,0-49,0 25,-1 25,26-25,-50 0,25-1,0 26,-25-50,49 25,-49-25,25 49,0-24,0 0,0 0,24 0,-24-1,0 1,24 0,-24 0,0-25,0 25,0-25,-25 24,24 1,1-25,0 0,25 25,-50-25,49 0,-49 0,25 0,-25 0,25 0,0 0,-1 0,1 0,25 0,-1 0,-24 0,25 0,-1 0,-24 0,0 0,0 0,24 0,-49 0,50 0,-50 0,25 0,0 0,0 0,-25 0,24 0,1 0,0 0,25 0,-50 0,24 0,26 0,-50 0,50-25,49 25,-74-49,24 49,-24-50,0 50,-25 0,25-25,-25 25,0 0,24 0,1-25,-25 1,25 24,0-25,-25 25,25-25,-25 0,24 25,-24 0,0-25,25 25,0-24,-25 24,0-25,25 0,-25 25,0-25,0 0,0 1,0 24,0-25,0-25,0 0,-25 26,25-26,-25 0,0 26,25-26,-49 25,49 0,-25-24,0 24,-24-49,24 24,0 50,25-25,-25 0,0 1,1 24,-1-25,0 0,0 0,25 25,-49-49,24 24,-25 25,50 0,-25 0,25-25,-24 25,-1-25,0 25,25 0,-25 0,0 0,-24-25,-1 1,25 24,-24 0,-1-25,-24 25,49-25,-25 25,1 0,24 0,0 0,-25 0,26 0,-1 0,-50-25,51 25,-1 0,25 0,-25 0,25 0,-25 0,0 0,1 0,-1 0,0 0,0 0,0 0,1 0,-26 0,25 0,0 0,25 0</inkml:trace>
  <inkml:trace contextRef="#ctx0" brushRef="#br0" timeOffset="272622.5931">2282 12353,'0'0,"25"0,-25 0,25 0,-25 0,25 0,0 0,-25 0,0 0,0 25,24-25,-24 0,50 0,-25 0,-25 24,49-24,-49 0,25 0,-25 0</inkml:trace>
  <inkml:trace contextRef="#ctx0" brushRef="#br0" timeOffset="275950.7835">12254 16173,'0'0,"0"0,-25 0,25 0,-25 0,25 0,-49-25,-1 25,50-25,-50 25,50 0,-24-25,-26 25,0 0,1 0,24 0,-25 0,50 0,-24 0,24 0,0 0,-25 0,25 25,0 0,-25 0,25-25,0 24,0 26,-25-25,25 0,0-25,0 24,0-24,0 25,25-25,-25 25,50-25,-50 0,24 0,-24 0,50-25,-25 0,0 25,-25 0,0-24,24 24,-24 0,0 0,25-25,0 0,-25 25,25 0,-25-25,25 25,-25 0,24-25,1 25,-25 0,0 0,25 0,-25 25,0-25,0 0,0 25,25-25,-25 25,25-25,-25 0,0 25,24-25,1 0,0 24,0-24,-25 25,25-25,-1 0,-24 0,0 0,25 0,-25-25</inkml:trace>
  <inkml:trace contextRef="#ctx0" brushRef="#br0" timeOffset="276504.8152">12651 16297,'0'24,"0"-24,0 50,0-25,0 0,0-25,0 25</inkml:trace>
  <inkml:trace contextRef="#ctx0" brushRef="#br0" timeOffset="278094.9061">13122 15900,'0'25,"0"-25,0 24,0 26,0-50,0 25,0 0,0-1,0 26,0-25,0 0,0-1,0 26,0-25,0 0,0 49,0-74,0 25,0-25,0 25,0 0,0-25,0 24,0-24,-25 0,25 25,0-25,0 0,0 0,0-49,0 49,0-25,0 25,0 0,25 0,-25 0,25 0,-25 0,25 0,-25 0,24 0,1 0,0 0,-25 0,25 0,-25 0,25 25,-25-25,0 24,0 1,24 0,-24 0,25-25,0 49,-25-49,0 0,0 25,0-25,0 25,0 0,0-25,0 0,-25 0,0 25,25-25,-24 0,24 0,-25 0,0 0,25 0,-25 0,-24 0,49 0,0 0,0-25,-25 25,25-25,0 25,0-25,0 25,0-25</inkml:trace>
  <inkml:trace contextRef="#ctx0" brushRef="#br0" timeOffset="279623.9936">9848 16222,'-25'0,"25"-25,-25 1,25 24,0-25,0 25,-25-25,1 25,24 0,-25 0,25 0,-25 0,25 0,-25 0,25 0,-25 25,25-25,0 49,0 1,0-25,0 24,0 1,0-25,0 0,0 24,0-49,0 0,0 0,50 0,-25 0,24-49,1 24,-50 25,25-25,0 0,-25 25,49-25,-49-24,50 24,-50 0,0 0,25 25,-25-24,0 24,0 24,0-24,0 50,0-50,0 25,0 0,0-1,0 26,0 0,0-1,0 1,0 0,0-50,0 24,0 51,0-26,0 1,0 0,0-26,0 51,-25-1,25-74,0 25,-25-25,0 0,25 25,-25-25,1 0,24 0,-25 0,0 0,0-25,25 25,-49-50,24 1,25 24,-25 0,0-24,25 49,0-25,0 0</inkml:trace>
  <inkml:trace contextRef="#ctx0" brushRef="#br0" timeOffset="280399.0379">10394 16272,'0'0,"-25"0,0 0,25 0,-25 0,-25 0,50 0,-24 25,24-25,-25 0,25 24,0 1,0-25,0 25,0 0,0 0,0-25,25 25,-25-1,24 1,-24 0,25-25,0 0,-25 0,25 0,25 0,-26 0,1 0</inkml:trace>
  <inkml:trace contextRef="#ctx0" brushRef="#br0" timeOffset="281862.1216">10865 16346,'0'-25,"0"25,0-24,0 24,0-25,-25 0,25 25,-25 0,0 0,25 0,-24 25,-1-25,0 0,25 25,0-25,0 24,0-24,0 25,-25-25,25 25,0-25,0 25,0 0,0-25,0 25,0-25,0 24,25 1,0-25,-25 25,0-25,25 0,-25 0,24 0,-24 0,25-25,0 0,-25 1,25-1,-25 25,0-25,0 25,25-25,-25 0,0 0,0-74,0 50,0-1,0 25,0 0,0 1,0-1,0 0,0 25,0-25,0 0,0 25,0 0,0 25,0-25,0 25,0 0,0 0,0-25,0 49,0-49,0 25,0 25,0-50,0 49,0-24,0 0,0 0,0-1,0 1,0 25,0-25,0-25,0 49,0-49,0 50,0-50,0 0,0 25,24-25,-24 0,0 0</inkml:trace>
  <inkml:trace contextRef="#ctx0" brushRef="#br0" timeOffset="282822.1765">11435 15801,'0'24,"0"-24,-24 50,24-25,0 0,-25-1,25-24,0 50,-25-50,25 25,0-25,0 25,0-1,0 1,0 25,0-25,0-1,0 1,0-25,0 50,0-50,0 25,0-25,0 49,0-49,0 50,0-25,0-25,0 25,0-1,0-24,0 25,0-25,0 25,25 0,-25-25,25 25,-1-1,-24 1,0-25</inkml:trace>
  <inkml:trace contextRef="#ctx0" brushRef="#br0" timeOffset="284310.2616">13767 15900,'25'0,"0"0,-25 0,24 49,-24-49,25 25,0-25,-25 25,0 0,0 0,25-25,-25 24,0 1,0-25,0 25,0-25,0 25,0-25,0 25,0-1,0-24,0 25,0 25,0-50,0 25,0-1,0 1,0-25,0 25,0 0,0-25,0 25,0-25,-25 49,25-49,0 25,0-25,-25 25,25 0,0-25,-25 25,25-25,0 24,0-24,0 25,0-25,-24 25,-1-25,25 0,-25 25,25-25,-25 25,0-1,1-24</inkml:trace>
  <inkml:trace contextRef="#ctx0" brushRef="#br0" timeOffset="286646.3953">9674 17314,'0'0,"50"0,-25 0,24 0,-24 0,-25 0,50 0,-26 0,1 0,25 0,24 0,25 0,-49 0,0 0,-1 0,1 0,-25 0,24 0,-24 0,25 0,-25 0,-1 0,51 0,-26 0,51 0,-51 0,50 0,-24 0,-26 0,26 0,-26 0,1 0,0 0,-1 0,1 0,49 0,-24 0,-1 0,50 0,-50 0,1 0,24 49,-25-24,-24-25,24 50,-49-50,25 0,-50 24,49-24,26 0,24 0,-24 0,-26 0,1 0,-1 0,-49 0,25 25,-25-25,50 0,-50 25,49-25,1 0,-25 0,24 25,1-25,0 0,-50 0,24 0,26 0,-25 0,24 0,1 0,-50 0,25 0,0 0,-1 0,-24 0,25 0,50 0,-51 0,26 0,0 0,24 0,1 0,-26 0,1 0,-1 0,1 0,24-25,-49 25,-25 0,25 0</inkml:trace>
  <inkml:trace contextRef="#ctx0" brushRef="#br0" timeOffset="294250.8302">2034 13816,'0'0,"-24"0,24 0,-25 0,0 0,25 0,-25 0,25 0,-25 0,1 0</inkml:trace>
  <inkml:trace contextRef="#ctx0" brushRef="#br0" timeOffset="300471.186">1662 12551</inkml:trace>
  <inkml:trace contextRef="#ctx0" brushRef="#br0" timeOffset="338142.3407">19522 12452,'0'0,"-25"0,25 25,-25-25,25 0,-25 25,25-1,0-24,0 25,0 25,0-1,0-24,-25 0,25-25,0 25,0 0,0-25,0 24,0-24,0 25,0-25,0 25,0 0,25-25,-25 0,0 25,25-25,0 0,-25 0,25 24,-25-24,24 0,1 25,0-25,-25 25,25-25,-25 0,25 0,-1 0,-24 0,25 0,-25 0,25 0,0-25,-25 0,0 25,0-24,25 24,-25-25,0 0,24-74,-24 49,0 1,0-1,0 50,-24-25,24 0,0 25,-25 0,0 0,25-24,-25 24,25 0,-25 0,25 0,-24 0,-1 0,25 0,-25 0,25 0,-25 0</inkml:trace>
  <inkml:trace contextRef="#ctx0" brushRef="#br0" timeOffset="339006.3901">19794 12278,'0'0,"0"0,0 25,0 0,-24 0,-1 0,25-1,0 26,-25-25,25 0,0-1,-25 51,25-1,-25 1,25-1,-24 0,-1 1,25-1,-25 1,-25 74,50-125,0 1</inkml:trace>
  <inkml:trace contextRef="#ctx0" brushRef="#br0" timeOffset="343219.6311">20985 11857,'0'24,"0"1,0 25,0-1,0 1,0 0,0-1,0 51,0-26,0 0,0-24,0-25,0 0,0-1,0 1,0 0,0-25,0 25</inkml:trace>
  <inkml:trace contextRef="#ctx0" brushRef="#br0" timeOffset="344462.7022">21332 12204,'0'0,"0"25,0-25,0 25,0-25,0 24,0-24,0 50,0-25,0 0,0 49,0-74,0 25,0 0,0-25,0 24,0 1,0-25,0-25,50-24,-50 49,25-50,0-24,-25 49,24 25,-24-25,25 25,-25 0,25 0,25 0,-50 0,0 0,24 25,-24-25,0 50,25-1,-25-24,25 0,-25-25,0 25,0-1,0 1,0 0,0 25,0-26,0 1,0-25,25 0,0 0</inkml:trace>
  <inkml:trace contextRef="#ctx0" brushRef="#br0" timeOffset="346177.8003">22052 12378,'25'0,"24"49,-24-49,0 0,-25 25,25 0,-1-25,1 0,0 0,0-25,0 25,-25-25,24 25,-24-25,25 25,-25-24,25-1,-25-25,0 25,0 25,0-24,0-1,-25 25,25 0,-25 0,-24 0,24 0,0-25,0 25,25 0,-24 0,-1 0,25 0,-25 0,0 0,0 0,25 25,0 0,-24-25,24 0,0 24,0-24,0 25,0-25,0 25,0 0,0-25,0 25,0-25,0 24,0-24,0 0,24 0</inkml:trace>
  <inkml:trace contextRef="#ctx0" brushRef="#br0" timeOffset="348366.9255">22077 12204,'0'0,"0"25,0-25,24 99,1-25,-25-49,0 0,0 25,0-50,0 24,0 1,0 0,0-25,0 25,0 0,0-1,0 1,0-25,0 25,0 0,0-25,0 25,0-1,0 1,0-25,0 25,0-25,0 0,0-50,0 26,0-1,0 25,0-25,0 25,0-50,0 26,25-1,-25 0,0-25,0 50,0-49,0 49,0-25,0 25,25-25,-25 0,0 1,0-1,0 0,0 0,0 0,25 25,-1 0,1 0,-25 0,25 0,-25 0,0 25,25-25,-25 25,25-25,-25 25,24 0,-24-1,0-24,0 0,0 50,0-25,0-25,0 25,0-1,0 1,0-25,0 25,25 0,-25 0,25-25,-25 24,0 1,0-25,25 0,-25 25,49-25,-49 0,0 25,0 0,25 24,0-49,-25 25,0-25,0 25,0-25</inkml:trace>
  <inkml:trace contextRef="#ctx0" brushRef="#br0" timeOffset="353278.2064">19224 13543,'50'0,"-1"0,-49 0,25 0,-25 0,25 0,0 0,-25 0,24 0,1 0,25 0,-25 0,49 0,-49 0,0 0,24 0,-24 0,-25 0,25 0,0 0,-25-24</inkml:trace>
  <inkml:trace contextRef="#ctx0" brushRef="#br0" timeOffset="354078.2521">19274 13791,'24'0,"51"0,-1 0,-24 0,24 0,-49 0,0 0,-25 0</inkml:trace>
  <inkml:trace contextRef="#ctx0" brushRef="#br0" timeOffset="355230.318">16967 15280,'0'24,"0"51,0 49,0 0,0-25,0 25,-25-25,0-49,0 24,25-74,0 25,0-25</inkml:trace>
  <inkml:trace contextRef="#ctx0" brushRef="#br0" timeOffset="355679.3437">17215 15677,'25'0,"49"0,-24 0,24-25,-24 0,-26 0,26 25,-50 0,0 0</inkml:trace>
  <inkml:trace contextRef="#ctx0" brushRef="#br0" timeOffset="356030.3638">17289 15453,'0'0,"0"25,0 0,0-25,0 50,0-26,0 51,0-50,25 49,-25 0,0-24,0 49,25-74,-25 25,0-50,0 24,25-24</inkml:trace>
  <inkml:trace contextRef="#ctx0" brushRef="#br0" timeOffset="356846.4105">17612 15801,'0'24,"0"-24,24 25,-24 0,0 0,0-25,25 25,-25-25,0 74,25-49,-25 24,25-49,0 25,-25-25,25 0,-25 0,24 0,-24-74,0-1,25 26,-25 24,0 0,0 25,0-49,0 24,0 0,0-49,0 24,0 0,0 1,0 24,25-25,-25 50,25-49,0 49,24-50,1 0,24 1,-24 24,-1 0,1 0,-50 25,25 0,-25 0,0 0,25 0,-1 25,-24-25,50 50,-25-50,0 0,-25 0,24 0</inkml:trace>
  <inkml:trace contextRef="#ctx0" brushRef="#br0" timeOffset="357726.4608">18232 15553,'0'24,"0"1,0 25,0-50,0 25,-25-25,25 24,0 1,0-25,0 25,0-25,0 25,0-25,0 25,0-1,50 26,-50-50,0 25,24 0,-24-1,25-24,-25 50,-25-25,25 0,-24 24,-1-49,25 25,0-25,-25 0,0 0,0 0,25 0,0-25,0 25,0-25,0 1,0-1,0 25,0-25,0 0</inkml:trace>
  <inkml:trace contextRef="#ctx0" brushRef="#br0" timeOffset="358182.4869">18232 15701,'25'0,"24"0,26 0,-51 0,1 0,0 0,-25 0,0-24,0 24</inkml:trace>
  <inkml:trace contextRef="#ctx0" brushRef="#br0" timeOffset="359078.5381">16942 16396,'50'0,"49"0,-25 0,1 0,73 25,-48 0,-1-25,50 0,-100 0,75 0,25 0,-25 0,25 0,-75 0,-24 0,-25 0,-25 0,0 0,-25 0</inkml:trace>
  <inkml:trace contextRef="#ctx0" brushRef="#br0" timeOffset="360286.6072">17488 17041,'0'-50,"24"50,-24-49,25 49,0-25,0 25,0-25,24 0,-24 0,-25 25,25 0,0 0,-25 25,25 0,-25 0,0 0,0-1,0 1,0-25,0 25,0 0,0 24,0 1,0 0,0-26,0 1,-50 0,25-25,0 0,-24 0,24 0,-25 0,1 0,24 0,0 0,25 0,0 0,0-25,25 25,0 0,-1-25,1 25,-25 0,25 0,0 0,-25 0,25 25,-1-25,1 25,-25-25,25 25,-25 0,0-25,0 0,25 0,0 0,-25 24,25-24,-1 0,1 0,-25 0,25 0,0 25,49-25,-49 0,0 0,-25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51:1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 5110,'0'0,"50"0,-26 0,1 0,25 0,24 0,1 0,-26 0,26 0,-50 0,-1 0,-24 0,25 0,0 0,25 0,74 0,-75 0,1 0,-1 0,1 0,0 0,-26 0,26 0,24 0,-49 0,25 0,-1 0,1 0,0 0,-26 0,1 0,0 0,25 0,-25 0,123 0,-73 0,24 0,-25 0,26-25,-51 0,50 25,-24 0,-1 0,1 0,-1 0,-24 0,-25 0,24 0,1 0,-25 0,-1 0,1 0,0 0,0 0,-25 0,25 0,-1 0,-24 0,25 0,0 0,0 0,24 0,-49 0,0 0,0 0,-49 0,-26-25,26 25,-26 0,51 0,-1 0,0 0,25 0,-50 0,50 0,-24 0,24 0,-75 0,25 0,1 0,-26 0,26 0,24 0,-25 0,1 0,24 0,0 0,-24 0,-1 0,50 0,-25 0,25 0,-25 0,-24 0,24 0,-25 0,26 0,-1 0,25 0,-50 0,-24 0,-1 0,26 0,-26 25,1-25,49 0,0 0,0 0,1 0,-26 0,50 0,-50 0,26 0,-1 0,0 0,25 0,-25 0,-49 0,49 0,0 0,-24 0,49 0,-25 0,0 0,0 0,-24 0,49 0,-25 0,25 0,-25 0,-25 0,26 0,-1 0,25 0,-25 0,25 0,-50 0,26 0,-26 0,-49 0,24 0,1 0,24 0,25 0,1 0</inkml:trace>
  <inkml:trace contextRef="#ctx0" brushRef="#br0" timeOffset="4186.2394">2158 7838,'0'0,"0"0,50 0,0 0,-26 0,1 0,-25 25,0 0,0 24,0 1,0 0,0-1,-25-24,25 0,0 0,0 0,-24-25,24 0,0 24,-25-24,0 0,25 0,-25 0,0 0,1 0,24 0,-25 0,50 0,49 0,0 0,-49 25,0-25,0 0,-25 25,0-25,25 50,-25-26,0 1,0 0,24-25,-24 50,0-26,0 1,0-25,0 25,0-25,-24 50,-1-50,25 24,-25-24,0 25,0 0,1-25,-26 25,50-25,-25 0,-24 25,49-25,-50 0,50 0,0 0,0 0</inkml:trace>
  <inkml:trace contextRef="#ctx0" brushRef="#br0" timeOffset="5833.3336">7690 10840,'0'0,"0"0,0 24,0-24,0 25,0 50,0-26,0-24,-25 0,25 49,-25-49,25 0,0-25,0 25,0-50,0 25,0-25,25 25,25-25,-50 25,49-25,1 25,-1 0,-24-24,0 24,0 0,0 0,-25 24,0-24,24 25,-24-25,0 25,0 0,25-25,-25 25,25 49,-25-24,0-50,0 0,0 25,0-25,-25 24,-24-24,24 25,-25 0,50-25,-25 0,1 0,-1 25,25-25,-25 0,0 0,25-25,0 0,0 0,0 25,0-24</inkml:trace>
  <inkml:trace contextRef="#ctx0" brushRef="#br0" timeOffset="6337.3624">7789 10815,'0'0,"0"0,74 0,-49 0,0 0,25 0,-50 0,24 0,1 0,0 0,25 0,-1 0,-49 0,50 0,-50 0</inkml:trace>
  <inkml:trace contextRef="#ctx0" brushRef="#br0" timeOffset="67699.8722">18331 4291,'0'0,"0"25,0 0,-25 0,25-1,0-24,0 50,0-50,0 50,0-50,0 24,0 1,0 25,0-25,0 24,0 1,0-1,0 1,0-25,0 25,0-26,0 1,0 0,0-25,0 50,0-26,0 1,0 25,0 74,0-75,0 26,0-1,0-24,25 24,0 199,-25-223,0 74,0-50,0 75,0-99,0-1,0 1,0 49,0-74,0 49,0 25,-25 25,25-49,0 24,0-49,0 24,25 1,-25-51,0 26,0-25,25 24,-25-49,0 50,0-25,0 24,0-24,0 25,0 24,0 1,0-1,24-24,-24-1,0 1,0-1,25 26,-25-25,0-1,0-24,25 124,-25-75,0 1,0-1,0 25,0-49,0 24,0-24,0 24,0 25,0-49,0 0,0-1,0 1,0 24,0 1,0-1,0 1,0-26,0 1,0 24,0-24,0-1,0 51,0-51,0 1,0-1,0 1,0 25,0-1,0-49,0 24,0 1,0 24,0-24,0 0,0 24,0-24,-25-1,25 1,0-50,0 49,0-24,0 0,0 25,0 49,0-50,0-24,0 0,0 0,0 0,0-1,0-24,0 25,0 0,0 0,0 0,0 24,0-24,0 0,0-25,0 25,0 0,0-25,0 24,0 1,0 0,0 0,0-25,0 0,0-25,50-74</inkml:trace>
  <inkml:trace contextRef="#ctx0" brushRef="#br0" timeOffset="68819.9362">19745 11112,'0'-24,"0"24,0 0,25 0,-25 0,49 0,-49 0,25 0,-25 0,25 0,-25 0,25 0,-25 24,25 1,-25 25,0 0,0-1,0-24,0 0,0 24,0-49,0 50,0-25,0 0,-50-1,50 26,-50 0,25-26,1 1,-1 25,0-1,25-49,25 0,49 0,-49 0,25 0,24 0,1-24,49 24,-25 0,-50 0</inkml:trace>
  <inkml:trace contextRef="#ctx0" brushRef="#br0" timeOffset="70275.0195">22126 7789,'0'0,"25"0,-25 0,0 24,25 26,-25-50,0 50,0-26,0-24,0 25,0 0,0 0,0 0,-50 0,50-25,-49 49,49-49,-25 25,25-25,0 0,25 0,49 0,-24 0,-26 0,1 0,-25 0,25 0,-25 0,25 25,0-25,-25 25,0-1,0-24,0 25,0 25,0-50,0 25,0-1,0 1,0 0,0 0,-25 24,0-24,25 25,-25-25,0-1,25-24,-24 25,24-25,-25 0,25 0,-25 0,0 0,25 0</inkml:trace>
  <inkml:trace contextRef="#ctx0" brushRef="#br0" timeOffset="73755.2185">18207 7169,'0'0,"99"0,-24 0,-1 0,25 24,-24 1,-26 25,26-50,-51 25,26-1,-25-24,0 0,24 0,51 0,-26 0,25 0,-49 0,24 0,1 0,-26 0,1 0,-1 0,1 0,24 0,1 0,-1 0,26 0,-26 0,0 0,26 0,-26 0,-24 0,-1 0,1 0,-1 0,51 0,-26 0,-24 0,24-24,0-1,-49 25,0 0,0 0,0 0,0 0,-1 0,1 0,0 0,-25 0,25 0,0 0,-25 0,24 0,26 0,0 0,-1 0,1 0,-1 0,1 0,0 0,-50 0,24 25,-24 24,25-24,0 25,-25 24,25 0,0-49,-25 0,0 25,0-26,0 26,0 0,0 24,0 50,0-49,0 24,0 25,0-50,24 1,-24-26,0 1,0-25,0-25,0 49,0-24,0 25,0-26,0 26,0 0,0 49,25-50,0 26,-25 24,0-49,0-1,0-24,0 0,0 49,0 1,0-1,0-49,-25 49,25-24,-25 24,25 1,0-50,-24-1,24 1,0 0,0-25,0 25,0-25,0 49,0 1,0-25,0 0,0 0,-25-25,0 24,25 1,0 25,0-1,-25-24,25 25,0-25,-25-1,25 1,0-25,-24 0,24 0,-25 0,0 0,0 0,25 0,-25 0,1 0,-26 0,-49 0,24 0,-24 0,25 0,-1 25,1 0,24-25,-24 0,49 0,0 0,25 0,-25 0,1 0,-26 0,0 0,-24 0,0 0,24 0,0 0,-24 25,24-25,-24 24,24 1,26-25,-51 25,1-25,-1 0,26 25,-26-25,26 25,-1-25,0 0,1 24,24-24,0 0,25 0,-49 0,-26 0,75 0,-49 0,24 0,0 0,-25 0,26 0,24 0,-25 0,-50 0,26 0,-26 0,1 0,49 0,-25 0,50 0,-24 0,24 0,-25-24,25 24,-25 0,0 0,25 0,-25 0,25 0</inkml:trace>
  <inkml:trace contextRef="#ctx0" brushRef="#br0" timeOffset="76273.3626">19894 5581,'0'0,"0"25,0-25,0 25,0-25,0 24,0 1,0 0,0-25,0 25,0 0,0-25,0 24,0-24,0 25,0 0,0 0,0-25,0 25,0 0,0-1,0 1,0 0,0 0,0 0,0-25,0 24,0-24,0 25,0 25,0-1,0 26,0-26,0 1,0 0,0-26,0 1,0-25,0 25,0 25,0-26,0 1,0-25,0 25,0 0,0 0,0 49,0-24,0-1,0-24,0 25,0-50,0 25,0-25,0 49,0 1,0-1,0-24,0 25</inkml:trace>
  <inkml:trace contextRef="#ctx0" brushRef="#br0" timeOffset="95145.442">3547 12700,'0'0,"0"0,0 25,0 0,0-25,0 24,0-24,0 25,0 0,0 0,0 0,0-1,0 1,0 0,0 0,0-25,0 25,0-1,0 1,0 0,0 0,0 0,0-25,0 49,0 1,0 49,0-24,0-26,0 26,0-51,0 1,0-25,-24 0,24-49,0 24,0 0,0 25,0-25,0 0,0 1,0-1,0 25,-25-50,25 25,0-24,0 24,-25-50,25 51,0-1,0 0,0 0,0 0,0 25,0-24,0-1,0 0,0 0,0 0,0 1,0 24,0-25,0 0,0 0,25-24,0 49,-25-50,24 25,1 25,-25 0,25 0,0 0,0 0,24 0,-49 0,25 25,-25-25,25 50,0-1,-25-49,24 50,-24-50,25 25,-25-25,0 24,25 26,-25-25,25 24,-25 1,0-50,0 25,0 0,0-25,0 24,0 1,0 0,0 0,0 25,0-1,0-24,0-25,0 25,0 24,0-49,0 25,0-25,0 0,0-49,0 24,0 25,25-25,-25 0,0 0,0 25,0-74,24 24,-24 25,0 1,0-1,25 0,-25 0,0 25,0-25,0 25,25-49,-25 49,0-50,0 1,0 49,0-25,25 25,0-25,0 0,-1 25,1 0,-25-25,0 25,25 0,0 0,24 0,-49 0,25 0,-25 25,50 0,-50 0,0 0,0-1,0-24,0 25,0 0,25 0,-25 0,0-1,24 1,-24 0,0 25,0-50,0 49,0-24,0-25,25 50,0-50,-25 25,25-25,-25 49,25-24,-25 0,24-25,-24 0,25 25,-25-25,25 0,0 0,0-50</inkml:trace>
  <inkml:trace contextRef="#ctx0" brushRef="#br0" timeOffset="96969.5463">6003 12874,'0'0,"0"24,25 1,-25 25,0-50,0 49,0-49,0 25,0 25,0-1,0-24,0 0,0 25,0-50,0 49,0-49,0 25,0-25,0 50,0-50,0 25,0-1,0 1,0-25,0 0,0-25,0-24,0-1,0 25,25-24,-25 24,24 25,-24-25,0 0,25 0,0 1,-25-1,25 0,-25 0,0 25,25 0,0-25,-25 1,24 24,1 0,-25-25,25 25,-25 0,25 0,-25 0,49 0,-24 0,-25 0,25 0,0 0,-25 0,0 0,0 0,25 25,-25-1,0-24,0 25,0 25,0-50,0 25,0-1,0 1,0 25,0-50,0 50,0-50,24 24,1-24,-25 50,0-50,25 25,0-25,0 25,-25-1,0-24,24 0,-24 0,50 0,-50 0,25 0,24 0,-49 0,25 0,-25 0,25 0,0 0,-25 0</inkml:trace>
  <inkml:trace contextRef="#ctx0" brushRef="#br0" timeOffset="99169.6721">5160 12998,'0'0,"25"0,49 24,0 51,-24-50,-25 24,24-24,-49 0,25 0,-25 0,0-25,0 0,-25 24,-49-24,0 0,49 0,0 0,25 0</inkml:trace>
  <inkml:trace contextRef="#ctx0" brushRef="#br0" timeOffset="99737.7046">5234 13618,'0'0,"0"0,50 0,-25 0,-1 0,26 0,-50 0</inkml:trace>
  <inkml:trace contextRef="#ctx0" brushRef="#br0" timeOffset="102257.8488">9972 13221,'0'0,"25"0,-1 25,-24 49,0-24,25-25,-25 24,0-24,0-25,0 25,25 24,0-24,-25 25,0 24,0-24,0-25,0 24,0 26,0-51,0-24,0 0,0-24,0-26,0-24,0-1,0 50,25-24,-25 24,24 0,-24 0,0 1,25-1,-25 0,25 0,0 0,0 25,-1 0,-24 0,25 0,-25 0,25 0,-25 0,0 0,25 25,0 0,0 0,-1 0,-24-1,0 1,0 0,25 0,-25 24,0-49,0 25,0 0,25 0,-25-25,0 25,0-25,0 24,0 1,0-25,0 25,0-25,0 0,0 0,0-25,25-24,-25 49,0-25,0 0,0 25,25 0,-25-25,0 0,0 25,24-49,-24 24,25 0,-25 0,0 25,25 0,-25-49,0 24,0 0,25 25,0 0,-25-25,24 25,-24 0,25 0,-25 0,25 0,0 0,-25 0,25 25,-25-25,0 25,0 0,24 0,-24-25,0 24,25 1,-25-25,0 25,0-25,0 25,0 0,0-25,0 24,0-24,25 25,-25-25,0 50,0-1,0-49,25 0,-25 25,25-25,-25 0,24 0,-24 0,50 0,-50 0,25 0,0 0,-1 0,1 0,-25 0</inkml:trace>
  <inkml:trace contextRef="#ctx0" brushRef="#br0" timeOffset="103073.8955">11435 13519,'0'-25,"25"25,25 0,-50 0,25 0,-25 0,24 0,1 0,-25 0</inkml:trace>
  <inkml:trace contextRef="#ctx0" brushRef="#br0" timeOffset="103691.9308">11361 13692,'0'0,"50"0,-50 0,24 0,51 0,-75 0,25 0,-1 0,1 0,0 0,-25 25,25-25,0 0</inkml:trace>
  <inkml:trace contextRef="#ctx0" brushRef="#br0" timeOffset="104452.9743">12155 13469,'0'0,"0"25,0 24,0 1,0 24,0 1,0 24,0-25,0 1,0-1,0-24,0-25,0 24,0 26,0-51,0 26,0-25,0 25,0-50,0 24,0-24,0 0,0-24,0-26,0 0</inkml:trace>
  <inkml:trace contextRef="#ctx0" brushRef="#br0" timeOffset="105402.0286">12204 13345,'25'0,"0"0,-25 0,25 0,-1 0,1 0,-25 0,25 0,-25 25,25-25,0 0,-25 25,24-25,-24 24,0-24,25 25,-25 0,25 25,-25-50,0 24,0-24,0 25,0 0,0-25,0 25,0-25,0 25,-25-1,25-24,-49 25,24-25,0 0,0 0,0 0,25 0,-24 0,24 0,0 0,24 0,-24-25</inkml:trace>
  <inkml:trace contextRef="#ctx0" brushRef="#br0" timeOffset="106620.0983">12775 13444,'0'0,"25"0,-25 0,0 0,0 25,0 49,0-49,0 25,0-25,0 24,0-49,0 50,0-50,0 25,0-25,0 24,0 1,0 0,0 25,0-50,0 0,0 0,0-25,0 0,0-25,0 50,24-24,-24-26,25-99,-25 100,0-1,0 25,25 25,0 0,0 0,-25 0,24 0,1 0,-25 0,25 0,-25 0,25 25,-25-25,0 25,25-25,-1 25,-24-1,25 1,-25 0,0 0,0-25,0 25,25-25,-25 24,0 1,0-25,25 0,-25 25,0-25,25 25,-25 0,24-25,26 0,0 0,-26-50,26 25,-50-24,25 49</inkml:trace>
  <inkml:trace contextRef="#ctx0" brushRef="#br0" timeOffset="107410.1435">13618 13593,'0'0,"25"0,-25 0,25 0,0 0,-1 0,-24 0,25 0,0 0,0 0,0 0,49 0,-24 0,-1 0,-24 0</inkml:trace>
  <inkml:trace contextRef="#ctx0" brushRef="#br0" timeOffset="108010.1778">13941 13345,'0'0,"0"0,0 25,0 0,0-25,0 24,0-24,0 25,0 50,0-75,0 24,0 26,0-50,0 25,0 0,0-25,0 24,0-24,0 25,0-25,0 50,0-25,0-1,0 1,0-25,0 25,0 0,0-25,0 0,0 0,0-25</inkml:trace>
  <inkml:trace contextRef="#ctx0" brushRef="#br0" timeOffset="109299.2515">14511 13419,'0'0,"0"0,0 25,0 25,0-1,25 26,-25-75,25 25,-25 49,0-74,0 25,0 0,0-1,0 1,0 25,0-1,0-24,0 25,0-50,0 25,0-25,0-25,0-25,0 1,0-26,0 26,0 24,0 0,0-25,25 50,-25-24,24-1,1-25,-25 50,0-25,25 25,0 0,-25 0,25-24,-25 24,24 0,-24 0,25 0,0 0,-25 0,25 0,49 0,-49 0,0 0,-25 0,25 0,-25 0,0 0,24 0,1 0,-25 0,25 0</inkml:trace>
  <inkml:trace contextRef="#ctx0" brushRef="#br0" timeOffset="110914.3439">13941 13593,'24'0,"1"0,50 0,-26 0,-24 0,-25 0,25 0,0 0,-25 0,24 0</inkml:trace>
  <inkml:trace contextRef="#ctx0" brushRef="#br0" timeOffset="114241.5342">14610 14238,'25'0,"0"-25,-25 25,25 0,0 0,-1 0,1 0,0 0,0 0,-25 0,-25 0,25 0,-25 0,-49 0,74 0,-25 25,25-25,-25 0,0 0,25 0,0 0,0 0,25 0,-25 0,50 0,-25 0,49 25,-24-1,-26-24,51 0,-26 0,-73 0</inkml:trace>
  <inkml:trace contextRef="#ctx0" brushRef="#br0" timeOffset="119841.8545">11435 15404,'0'0,"0"25,0 24,0-49,0 25,0 0,0 0,0-1,0-24,0 50,0 0,0-26,0 1,0-25,0 25,0-25,0 25,0 0,0-1,0-24,0 25,0 0,0 0,0-25,0 25,0-25,0 24,25 1,-25-25,0-25,0 25,0-24,0 24,25-50,-25 50,25-50,-25 50,0-24,25-1,-25 0,0 25,0-25,24-49,-24 49,25 0,-25 25,0-25,0 25,25 0,-25-24,25-1,0 25,-25-25,0 25,24 0,1 0,-25 0,25 0,-25 0,25 0,0 0,-1 0,1 0,0 0,-25 0,25 0,0 0,-1 0,-24 0,25 25,-25-25,25 0</inkml:trace>
  <inkml:trace contextRef="#ctx0" brushRef="#br0" timeOffset="120738.9058">11460 15825,'0'25,"0"-25,0 25,0 0,0-25,0 25,0-25,0 24,0 1,0 0,0-25,0 25,0 0,0 24,0 1,0-50,0 25</inkml:trace>
  <inkml:trace contextRef="#ctx0" brushRef="#br0" timeOffset="123386.0572">13420 15453,'0'0,"0"0,0 25,0 0,0 49,0-24,0 0,0-1,0-24,0 49,0-24,0-50,0 25,0-25,0 25,24-1,-24-24,0 25,0-25,0 25,0-25,0 25,0 0,0-25,0 24,0-24,0 25,0 0,0-50,0-24,0 24,0-25,0 25,0 1,0-1,0 0,0 0,0 0,0 1,0-1,0 0,0 0,25 25,-25 0,0-25,25 25,-25 0,25 0,0-24,0 24,-25-25,49 25,-49 0,25 0,-25 0,0 0,25 0,0 25,-25-25,0 24,24-24,1 50,-25-50,25 50,-25-1,0-24,0 0,0 0,0-25,0 24,0 1,25 0,-25-25,0 25,25 0,-25-25,24 0,1 0,0 0,0 0,-25 0,25 0,-1 0,-24 0,25 0,-25 0,0-25</inkml:trace>
  <inkml:trace contextRef="#ctx0" brushRef="#br0" timeOffset="125499.1781">3994 14163,'0'0,"25"50,-25-25,25 0,-1 24,-24-24,0 25,0-25,0 24,0-24,0 49,0-24,0-25,0 0,0-1,0-24,0 50,0-50,0 25,0 0,0-1,0 1,0-25</inkml:trace>
  <inkml:trace contextRef="#ctx0" brushRef="#br0" timeOffset="125978.2055">6077 14387,'25'-25,"25"-25,-25 25,-25 25</inkml:trace>
  <inkml:trace contextRef="#ctx0" brushRef="#br0" timeOffset="126922.2595">6251 14263,'0'0,"0"0,25 24,-25 1,0 0,0-25,0 50,0-25,0-1,0 1,0 0,0 25,0-1,0 1,0-25,0-1,0 26,0-25,0 0,0-1,0-24,0 25,0 0,25-25,-25 25,0-25,0 49,25-49,-25 25,0 0,0 0,0-50,0 0,0-24,0-1,0 0,0-24,0 24,0-24,0 49,0-24,0-1,0 50,0-50,24 26,-24-1,0 25,0-25,25 25,-25 0,25-50,25 50,-50 0,24-25,1 25,0-24,0 24,0 0,-1 0,1 0,0 0,-25 24,25 26,0-25,-25 0,0 0,0-25,0 24,0 1,0-25</inkml:trace>
  <inkml:trace contextRef="#ctx0" brushRef="#br0" timeOffset="127859.3131">5209 14486,'0'0,"25"0,0 25,0-25,24 25,-24-1,-25-24,50 25,-50-25,25 25,-1 25,1-50,0 0,-25 0,0 0,-25 0,25 0,-74 0,-1 0,51 0,-26 0,50 0,0 24,0-24,0 25,-25-25,25 0,0 0</inkml:trace>
  <inkml:trace contextRef="#ctx0" brushRef="#br0" timeOffset="130865.485">4068 14486,'0'0,"0"-25,25 0,-25 1,0-1,0 25,0-50,0 50,25-25,-25 0,0 25,25-24,0 24,-25 0,24-25,51 0,-50 25,-1 0,-24 0,50 0,-25 0,0 0,-1 0,-24 0,0 25,0 0,0-1,0-24,25 25,-25 0,0 25,0-25,0-25,0 49,0-24,0 0,0-25,0 25,0-25,0 24,0 1,0-25,0 25,0 0,25 0,0-1,-25-24,0 50,25-50,-25 0,0 25,24-25,1 0,-25 0,25 0,-25 0,25 0,0 0,-25 0,0 0,24 0,-24 0,25 0</inkml:trace>
  <inkml:trace contextRef="#ctx0" brushRef="#br0" timeOffset="133890.6581">5705 16545,'0'0,"0"25,0 24,0 1,0-1,0 1,25 24,-25-24,25-50,-25 50,0-26,0 1,0-25,0 25,0-25,0-25,0-49,25 24,-25 1,0-1,0 0,0 26,0 24,0-50,0 50,0-25,0 25,0 0,0-25,0 1,25 24,-25 0,24 0,1 0,25 0,24 0,-49 0,-25 0,25 0,0 24,-25-24,24 50,-24-25,0 0,25 24,-25-24,0 25,25-1,-25 1,0-25,25-1,-25-24,0 0,25 0,0 0,-1 0,26 0,0 0,-26 0,26 0,-25 0,-25-24</inkml:trace>
  <inkml:trace contextRef="#ctx0" brushRef="#br0" timeOffset="134433.6891">6524 16669,'25'0,"-25"0,49 0,-24 0,-25 0,50 0,-50 0,25 0,-25 0</inkml:trace>
  <inkml:trace contextRef="#ctx0" brushRef="#br0" timeOffset="134985.7207">6524 16917,'25'0,"-25"0,25 0,-1 0,1 0,-25 0,25 0,-25 0,25 0,49 0,-49 0,0 0,24 0</inkml:trace>
  <inkml:trace contextRef="#ctx0" brushRef="#br0" timeOffset="137161.8452">12403 14188,'0'0,"0"0,0 25,0 0,0-25,0 25,0-1,0 1,0-25,0 25,0 0,0 0,0-25,0 0</inkml:trace>
  <inkml:trace contextRef="#ctx0" brushRef="#br0" timeOffset="138537.9239">14958 13965,'24'25,"-24"0,0-25,50 24,-50-24,0 0,0 25,0 0,0-25,0 25,0-25,0 0,-25 0,25 25,-25-25,25 0,-24 0,24 24,24-24,-24 0,25 0,0 0,-25 0,0 0,25 0,-25 0</inkml:trace>
  <inkml:trace contextRef="#ctx0" brushRef="#br0" timeOffset="139641.987">7169 16644,'0'0,"0"0,0 50,0-1,0 50,0 50,0-50,0 25,0 0,0-74,-25 24,25-49,0 0,0-25,0 50,0-25,0-1,0 1,25-25,-25 0</inkml:trace>
  <inkml:trace contextRef="#ctx0" brushRef="#br0" timeOffset="140514.0369">7243 16718,'0'-24,"50"24,-50-25,25 25,0 0,-1 0,1 0,0 0,0 0,0 0,-25 0,0 74,0-24,24-25,-24 24,25-24,-25-25,0 25,0 0,0-25,0 24,-25-24,25 0,-24 25,-1 0,0-25,-25 0,50 0,-24 0,-1 0,0 0,25 0,-50 0,50 0,-24 0,24 0,-25 0,25 0,0 0</inkml:trace>
  <inkml:trace contextRef="#ctx0" brushRef="#br0" timeOffset="141490.0927">7615 17214,'0'0,"0"0,25 0,25 0,-50 0,25 0,-25 0,24 25,1 0,-25 0,0-25,0 25,0-25,0 24,-25-24,25 50,0-50,-24 25,24-25,-25 0,0 25,25-25,-25 0,25 0,0 24,0-24,0 0,0 0,25 0,0 0,0 0,-25 0,24 0,1 0,0 0,-25 0</inkml:trace>
  <inkml:trace contextRef="#ctx0" brushRef="#br0" timeOffset="144315.2543">8136 16669,'0'0,"0"25,0-1,0 1,0 0,0 0,0 0,0-1,0 1,0-25,0 25,0-25,0 25,0 0,25-1,-25-24,0 50,25-25,-25 0,0-1,0-24,0 50,0-50,0 25,0-25,0-25,0 0,0 0,0-24,0-1,0 1,0-1,0 50,0-25,0 0,0 25,25-24,0-1,-25 0,24 25,1-25,0 25,-25-25,50 25,-50 0,24 0,26 0,-50 0,0 0,25 0,-25 0,0 0,25 25,-1-25,-24 0,0 0</inkml:trace>
  <inkml:trace contextRef="#ctx0" brushRef="#br0" timeOffset="145075.2978">8880 16917,'0'0,"25"0,0 0,-25 0,25 0,0 0,-1 0,26 0,-50 0,25 0,0 0</inkml:trace>
  <inkml:trace contextRef="#ctx0" brushRef="#br0" timeOffset="145522.3234">8955 16743,'0'0,"0"0,0 0,0 25,0-25,0 25,0-25,25 49,-25-24,0 25,0-1,24 1,-24 0,0-1,0 50,0 1,0-76,0-24,0 0</inkml:trace>
  <inkml:trace contextRef="#ctx0" brushRef="#br0" timeOffset="146833.3984">9476 16768,'0'25,"0"24,0-24,25 25,-25-1,24-24,-24 25,0-25,0 49,0-49,0 0,0-1,0-24,0 50,0-25,0-25,0 25,0-1,0 1,0-25,0 0,0 0,0 0,0-25,0 1,0-26,0 25,0 0,0 1,0-26,0 25,25-24,0-1,-25 50,0-25,25 25,0-25,-25 1,24 24,-24 0,0-25,25 25,-25 0,25 0,49-50,-74 50,25 0,-25 0,25 0,-25 0</inkml:trace>
  <inkml:trace contextRef="#ctx0" brushRef="#br0" timeOffset="147673.4464">8533 17115,'0'0,"0"0,0 25,0 0,0-25,0 25,0-1,0 1,0 0,0-25,0 25,0 0,0-25,-25 0,25 0,-24-25</inkml:trace>
  <inkml:trace contextRef="#ctx0" brushRef="#br0" timeOffset="148977.521">6921 14808,'0'0,"0"25,0-25,-25 50,25-50,0 49,0-24,0 0</inkml:trace>
  <inkml:trace contextRef="#ctx0" brushRef="#br0" timeOffset="150801.6253">15057 13965,'0'0,"0"25,0 0,0-1,0 1,0-25,0 25,25 0,-25-25,0 25,0-25,0 49,0-49,0 25,0 0,0 0,0-25,0 24,0-24,0 0</inkml:trace>
  <inkml:trace contextRef="#ctx0" brushRef="#br0" timeOffset="152369.715">9848 17264,'0'0,"0"0,0 0,74 0,-24 0,-1 0,-49 0,25 0,-25 0,0 25,0 0,0-1,0 1,0 0,-25-25,1 25,-1 0,0-1,25-24,-25 25,25-25,-25 0,25 0,-24 0,-1 0,25 0,-25 0,25 0,-25 0,0 0,25 25,0-25,0 0,0 0,0-25,25 25,25 0,-50 0,25 0,-25 0,24 0,-24 25,25-25,-25 0,0 0</inkml:trace>
  <inkml:trace contextRef="#ctx0" brushRef="#br0" timeOffset="154065.812">6524 15429,'0'0,"0"0,0 24,0 26,0-25,0 0,0 49,0-49,0 49,0-24,0-25,0 49,0-24,0-1,0-24,0-25,0 25,0-25,0 0,0-25,0 0,0 25,0-25,25 1,-25-26,25 0,-25 1,24 24,-24-25,25 50,0 0,0-24,74-1,-74 0,0 25,-25 0,0 0,0 25,0-25</inkml:trace>
  <inkml:trace contextRef="#ctx0" brushRef="#br0" timeOffset="154841.8564">6822 16024,'0'0,"24"0,1 0,0 0,-25 0,25 0,-25 0,0 25,0-1,0-24,0 25,0-25,0 25,0 0,0 0,0-25,-25 49,0-49,25 25,-25-25,1 50,-1-50,25 0,0 0,25 0,24 24,-24 1,0-25,0 0,-1 0,-24 0,25 0,-25 0</inkml:trace>
  <inkml:trace contextRef="#ctx0" brushRef="#br0" timeOffset="155817.9122">5482 15528,'0'0,"25"0,-25 0,25 25,0-25,-1 24,1 1,-25-25,50 50,-25-50,-1 0,-24 25,50-25,-50 24,0-24,-25 25,0 0,1-25,-1 0,0 0,-25 25,50-25,-24 0,-1 0,25 25,-25-25,25 0,-25 0,25 0,0 24,-25-24,1 0,24 0</inkml:trace>
  <inkml:trace contextRef="#ctx0" brushRef="#br0" timeOffset="157289.9964">4168 15329,'0'0,"0"0,0 25,0 0,0 25,24-1,-24-24,0 49,0-49,25 25,0 24,-25-49,0 0,0 0,0-1,0 1,0-25,0 25,25 0,-25 0,0-25,0 24,0-24,0 25,0-25,0-49,0 24,0-25,0 25,25 1,-25-1,24-25,-24 50,0-25,0 1,0-1,0-25,0 50,0-25,25 1,-25 24,0-25,0 25,0-25,25 25,-25-25,50 0,-50 25,74-49,-24 49,-1-25,-24 25,0 0,-25 0,0 0,0 25</inkml:trace>
  <inkml:trace contextRef="#ctx0" brushRef="#br0" timeOffset="158154.0459">4589 15801,'0'0,"0"24,0 1,0 0,0 0,0 24,0 1,0-25,0 0,0-25,0 24,0-24</inkml:trace>
  <inkml:trace contextRef="#ctx0" brushRef="#br0" timeOffset="159427.1187">12353 17165</inkml:trace>
  <inkml:trace contextRef="#ctx0" brushRef="#br0" timeOffset="159715.1351">12899 17214</inkml:trace>
  <inkml:trace contextRef="#ctx0" brushRef="#br0" timeOffset="160027.153">13544 17338</inkml:trace>
  <inkml:trace contextRef="#ctx0" brushRef="#br0" timeOffset="160299.1686">13965 17289,'25'0</inkml:trace>
  <inkml:trace contextRef="#ctx0" brushRef="#br0" timeOffset="160522.1813">14536 17363</inkml:trace>
  <inkml:trace contextRef="#ctx0" brushRef="#br0" timeOffset="166074.4989">16297 13419,'0'100,"0"73,0 1,0-75,0 50,0-50,0 0,0-24,0 24,0 0,0 0,0 1,0-1,0-25,0 1,0 24,0-25,0 25,0 1,0-26,0 25,25 50,0-50,-25-24,24-1,1 25,0 1,-25-26,0-24,0 24,0-24,25-1,-25-24,0-25,0 25,0 25,0-26,0 1,0 0,0-25,0 25</inkml:trace>
  <inkml:trace contextRef="#ctx0" brushRef="#br0" timeOffset="167122.5588">16198 16421,'0'0,"0"25,25-1,-1-24,-24 25,0-25,25 50,-25-50,25 74,25-24,-50-1,24-24,-24 0,25-25,-25 25,0-25,25 0,0 0,24-25,-24 0,-25 25,25-74,-25 49,25 0,-25 0,0 1,0 24,25-50,-1 50,26-50,0 26,-1-1,1 0,-25 0,0 0,-25 25,24 0,-24 0,0 0</inkml:trace>
  <inkml:trace contextRef="#ctx0" brushRef="#br0" timeOffset="174170.962">9897 17587,'0'0,"25"0,25 0,-50-25,25 25,-25 0,49 0,-49 0,25-25,0 25,-25 0</inkml:trace>
  <inkml:trace contextRef="#ctx0" brushRef="#br0" timeOffset="194530.1265">20489 4911,'-25'0,"-24"0,49 0,-25 0,0 0,0 25,0-25,1 0,-1 0,25 25,-25 0,0-25,25 0,-25 25,25-25,-24 24,24-24,-25 0,25 25,-25-25,25 25,0-25,-25 25,0 24,1-49,-1 50,25-50,-25 25,25 0,0-1,-25-24,0 25,25 0,-24 0,24 0,0 24,-25-24,25 0,-25 0,25-1,0 26,-25-25,0 0,25-1,0 1,0-25,0 25,-25-25,25 25,-24-25,24 49,0 1,0 0,0-1,0-24,0 25,0-25,0-1,0-24,0 25,0 0,0 0,0-25,0 49,0-24,0 0,24 74,1-74,-25 0,0 24,0-49,25 25,-25 25,25-25,-25 24,0-24,25 25,0-1,-25 1,24-25,-24-1,25 1,-25 0,0-25,25 25,25 49,-1-24,-24 0,0-1,0-49,-25 25,24 0,1-25,-25 25,25-25,0 24,0 1,-1 0,1 0,25-25,-25 25,-1-1,1-24,0 0,0 0,24 0,1 25,-25-25,24 0,-24 0,0 25,0-25,24 0,-49 0,50 0,-25 0,0 0,0 0,-1 0,1 0,0 0,0 0,0 0,24 0,-24-25,25 0,24 1,-74-1,25-25,0 25,24-24,-49 24,25 0,-25 25,25-25,0 1,-25 24,0-25,24 25,1-25,0 0,-25 0,0 1,0-1,25-50,-25 26,0 24,25-25,-25-24,0 24,24 1,-24 24,0-50,0 26,0-1,-24-24,24-1,-25 26,0-50,0 49,25 0,-49-24,49 24,-25 1,-25-1,50 0,-49-24,24 24,0 1,-25-26,26 51,-1-1,0-25,0 25,0 25,1-24,-1 24,0-25,0 0,0 0,1 0,-1 1,-25-26,25 25,-24-24,49 49,-50-25,50 25,-25 0,25-25,-25 25,1-25,24 25,-25 0,0 0,0 0,0 0,25-25,-24 25,-1 0,25 0,-25 0,25 0,-25 0,0 0,25 0,-24 0,24 0,-50 0,25 0,0 25,25-25,-24 25,-1-25</inkml:trace>
  <inkml:trace contextRef="#ctx0" brushRef="#br0" timeOffset="197794.3132">16247 11509,'0'0,"0"0,0 0,25 25,0-25,-25 25,0-25,25 25,0 99,-25-99,0 24,0 1,0-25,0-25,0 0,0-25,0 25,0-25,0-25,0 26,0-1,0-25,0 25,0 1,0-1,0 0,0 0,0 0,24 25,-24 0,25 0,0 0,0 0,0 0,-1 0,1 0,0 0,-25 25,0-25,25 25,-25-25,0 50,0-50,0 24,0 1,0 0,0 0,25-25,-25 25,0-1,0 1,0-25,0 25,0 0,0-25,0 25,0-25,24-25,1-74,-25 74,25-25,0-49,0 74,-25 25,0-25,0 1,25 24,-25-25,0 25,24 0,1 0,0 0,-25 0,25 0,-25 0,25 25,-1-1,-24-24,25 25,-25-25,0 25,0 0,0-25,0 25,0-25,0 24,0 26,25-50,0 25,-25 0,0-25,0 24,0 1,25 0,-1-25,1 0,-25 0,25 0,-25 0,25 0,-25 0</inkml:trace>
  <inkml:trace contextRef="#ctx0" brushRef="#br0" timeOffset="199153.3909">12552 8434,'0'0,"0"24,0 26,0-25,-25-25,25 25,0-1,0 1,0-25,0 25,0 0,0 0,0-1,0 1,0 0,0 0,0 0,0-25,0 24,0 1,0-25,0-25,25 1,-1-1,-24-25,0 25,0 1,0-1,0-25,0 25,0 1,0-1,0 0,25 0,-25 25,0-25,25 25,0 0,0 25,-25 0,49 25,-49-26,0 1,25 0,0 0,-25 0,0-25,25 0,-25 24,0-24,24 25,-24-25,25 25,0-25,-25 0,25 25,-25-25,49 0,-24 25,25-25,-1 0,1 0,-50 0,0 0</inkml:trace>
  <inkml:trace contextRef="#ctx0" brushRef="#br0" timeOffset="201659.5342">21704 4787,'-24'-25,"24"1,-25 24,25 0,-25 0,25 0,-25 0,25 0,-25 0,1 24,24-24,0 25,-25-25,25 0,0 25,0 0,0-25,-25 25,25-25,0 25,0-25,0 49,0-49,0 25,0-25,0 25,25 0,49-1,-74-24,25 0,-25 0,50 0,-50 0,24 0,-24 0,25 0,0 0,25-24,-50 24,24-25,1 25,0-25,-25 25,0-25,0 25,0-25,0 1,0 24,0 0,0-25,-25 25,25 0,0-25,0 25,0 50,0-26,0 1,0 0,0 25,0-26,0 1,0-25,0 25,0-25,0 25,0 0,0-25,0 24,0 1,0 0,0 0,0 0,0-1,0-24,0 25,0 0,0 0,0 0,0-1,0 26,0-50,0 25,-25-25,25 0,-24 0,-1 0,25 0,-25 0,25 0,-25 0,25 0,-25 0,1 0,24 0,-25 0,-25-25,50 0,-25 0,25 1,0 24,0-25,0 25</inkml:trace>
  <inkml:trace contextRef="#ctx0" brushRef="#br0" timeOffset="202675.5923">22325 4837,'0'0,"-25"0,0 0,-25 0,26 0,-26 0,25 0,25 0,0 0,0 0,-25 25,25 0,0-25,-24 24,24-24,0 25,0-25,0 25,0 0,0-25,0 0,0 25,0-25,24 0,-24 0,0 24,25-24,0 25,0-25,0 0,-1 0,1 25,0-25,0 0,-25 0,25 0,-1 0,-24 0,25 0,0 0,0 0,-25 0</inkml:trace>
  <inkml:trace contextRef="#ctx0" brushRef="#br0" timeOffset="203953.6654">22920 4961,'-25'0,"0"-25,0 25,1-25,-1 25,25-24,0 24,-25 0,0 0,0 0,25 0,0 24,-24-24,24 0,-25 0,25 25,-25-25,25 25,0-25,0 25,0 0,0-1,0 1,0 25,0-50,25 0,-25 25,0-25,25 0,-1 0,26 0,-25-25,0 25,-1-50,1 25,0 1,25-26,-50 25,0-24,24 24,1-25,-25 0,0 26,0-26,0 25,0 0,0 1,0-1,0 0,0 0,0 25,0-25,0 25,0 0,-25 75,25-50,-24 49,24-24,0-26,0 1,0 25,0-25,0 0,0-25,0 24,0 1,0 0,0-25,0 25,0-25,0 0,0 25,24-1,-24-24,50 25,-50 25,25-50,-25 0,0 0,25 0</inkml:trace>
  <inkml:trace contextRef="#ctx0" brushRef="#br0" timeOffset="204678.7069">23590 4589,'0'0,"0"0,0 0,-25 25,0-25,25 24,0-24,-25 25,25 0,0-25,-25 25,25-25,-24 25,24-1,0-24,0 75,0-50,-25 24,25-49,0 25,0 0,0 0,0 0,0-25,0 24,0 1,0-25,25 0,-25 25,0-25,24 0,1 0,-25 0,25 0,-25 0,25 25</inkml:trace>
  <inkml:trace contextRef="#ctx0" brushRef="#br0" timeOffset="205978.7813">23714 4887,'0'0,"0"24,0 1,0 0,0-25,0 25,0 0,0-25,0 24,0-24,0 25,0 0,0-25,0 0,0-25,0 25,0-49,0 49,0-25,0 0,24 25,-24-50,0 50,0-24,0 24,25 0,-25 0,25-25,-25 25,25 0,0 0,-1 0,-24 99,0-99,0 0,0 0,0 50,0-26,0 1,0 0,0-25,0 50,0-50,0 24,0-24,0 0,0 0,0-49,0 24,0-25,25 50,0-24,-25 24,0-25,0 25,25-25,-25 0,0 25,25-25,-1 25,-24 0,25 0,-25 0,25 0,-25 0,25 0,0 0,-25 0,0 0,0 50,25-50,-25 25,0 0,0-1,0-24,0 25,0-25,24 50,1-50,-25 0</inkml:trace>
  <inkml:trace contextRef="#ctx0" brushRef="#br0" timeOffset="206465.8091">24408 4961,'0'25,"0"0,0-1,0 26,0-25,0 0,0-1,0 1,0-25,0 25</inkml:trace>
  <inkml:trace contextRef="#ctx0" brushRef="#br0" timeOffset="207322.8582">24681 4911,'25'0,"0"25,-25-25,0 25,0 0,0 0,0-1,24-24,-24 25,0 0,0-25,0 25,0 0,0-1,0-24,0 0,0 0,25-24,-25 24,0-25,0 0,0 0,25-24,-25 24,25 0,-25 0,0 0,25 1,-25 24,24 0,-24 0,25 0,-25 0,25 0,-25 24,25-24,-25 25,0 0,25-25,-25 25,0-25,0 25,0-1,0-24,24 25,-24-25,0 25,0 0,0 0,0-25,0 0,0 0,25 0,-25-25</inkml:trace>
  <inkml:trace contextRef="#ctx0" brushRef="#br0" timeOffset="207865.8892">25227 4762,'0'0,"25"0,-1 0,-24 0,50 75,-50-50,25 0,-25-1,0 26,0-25,0 24,0 1,0 24,0-49,0 0,0-25,0 25,0 0,0-1,-25 1,0-25,25 25,-25 0,1-25,-1 0</inkml:trace>
  <inkml:trace contextRef="#ctx0" brushRef="#br0" timeOffset="219169.5357">5011 5060,'-50'-25,"1"-74,-26 74,50-49,-24 49,49-25,-25 50,25-24,0 24,-25 0,25-25,-25 25,25 0,-24-25,24 0,0 25,0-99,-25 74,25-49,0 24,0-49,0 25,0 24,0 25,0-24,25-1,-1 50,-24-50,25 50,0-49,-25 24,74-25,-49-24,25 49,-25-24,24 24,1-25,0 25,-1-24,50-1,-24 25,49-24,25-26,-50 50,-25 1,75 24,-75-50,50 50,1-25,-51 25,50-25,-25 25,-24-24,73-1,-73 0,24 25,-25 0,50 0,-24 0,-1 0,50 0,-50 0,25 0,25 0,-75 0,25 0,-49 0,0 0,-1 0,-49 0,50 25,49 0,-24-25,24 24,50 1,-50-25,50 0,-25 25,-25 0,-25 0,-24-1,-1-24,1 25,0-25,-50 25,49-25,-24 0,0 25,25-25,-50 0,24 49,1-49,25 25,-25 25,-1-50,1 25,-25-1,50 1,-50 0,25-25,-25 50,0-50,24 25,-24-1,25 1,-25-25,0 25,0 0,0 0,0-1,0 1,0 25,0-25,0 24,0-24,0 0,0 0,0 24,0-49,0 25,0 0,0 0,0 24,0-49,0 25,0 0,-25 0,25-1,-24 1,-1 25,25-25,-25 24,0-24,0 0,1 24,24-49,-25 50,25-50,-25 25,25 0,-50 24,50-49,-49 25,24-25,-25 50,1-25,24-1,-25 1,1 0,-75 25,-25-1,74-24,-73 49,-1-49,74 0,-73 25,-1-26,49 1,1-25,25 0,24 0,-49 0,25 25,-1-25,-49 25,0 0,25-25,0 0,24 0,1 24,24-24,1 0,-1 0,-49 0,24 0,-24 0,-25 0,50 0,-25 0,24-24,50 24,-49-25,74 25,-50 0,25 0,25 0,-24 0,-1 0,25-25,-25 25,0 0,0-25,1 25,-26-25,25 25,-24-24,-1-1,25 25,-24-25,-51 25,76 0,-1 0,0 0,0-25,0 0,1 25,-1 0,25-24,-25 24,25 0,-25 0,25 0,-49-25,-1 25,50 0,-50-50,1 50,24-25,-25 25,1-24,24-1,0 25,25 0,-25 0,0 0,25 0,-24 0,-1 0,0 0,25 0</inkml:trace>
  <inkml:trace contextRef="#ctx0" brushRef="#br0" timeOffset="220105.5893">9178 5011,'0'0,"25"0,-25 0,25 0,24 24,-24 1,25 25,-50-50,49 25,-49-1,0 1,25 0,-25 0,0 0,0-25,0 24,0-24,0 25,25 0,-25 0,0 0,0-1,0-24,0 25,0 0,0 0,0-25,0 49,0 1,0-50,0 25,0 0,0-1</inkml:trace>
  <inkml:trace contextRef="#ctx0" brushRef="#br0" timeOffset="220954.6378">9277 5407,'0'0,"25"0,-25 0,0 0,25 25,-25 0,50 0,-50 0,24 24,-24-24,25 0,-25-25,25 25,-25-1,0-24,0 0,50 0,-26-24,-24 24,25-25,-25 0,50 0,-25 0,-1 1,-24-1,0 25</inkml:trace>
  <inkml:trace contextRef="#ctx0" brushRef="#br0" timeOffset="231265.2276">5209 4986,'3944'0,"-2753"-25,-893 0,-224 25,149 0,-124 0,1 0,173 0,-25 0,-199 25,1-25,-25 0,24 25,1-25,-1 0,175 0</inkml:trace>
  <inkml:trace contextRef="#ctx0" brushRef="#br0" timeOffset="255210.5972">769 11584,'0'0,"0"49,0 1,0 0,0-1,0-24,0 0,0 0,25-1,-25-24,0 25,0-25,0 0,25 0</inkml:trace>
  <inkml:trace contextRef="#ctx0" brushRef="#br0" timeOffset="255905.6369">1712 11584,'0'0,"0"25,0 24,0-24,0 25,0-1,0 1,0-25,0 24,0 1,0-25,0-1,0-24,0 25</inkml:trace>
  <inkml:trace contextRef="#ctx0" brushRef="#br0" timeOffset="257345.7193">2778 11584,'25'0,"0"0,0 0,-25 0,25 0,-1 0,-24 0,25 0,-25 0,0 0,50 0,-25 25,0 24,-25 1,24-1,-24-24,25-25,-25 50,0-50,0 25,0-25,0 24,0 1,0 25,-25-1,-24-24,49 0,0-25,-25 0,0 0,25 0,-25 0,25 0,-25 0,25 0,-24 0,-1 0,25 0,25 0,24 0,1-25,0 25,-1 0,1 0,-25 25,-1-25,26 25,-50 0,25-25,0 0,-1 0,-24 0</inkml:trace>
  <inkml:trace contextRef="#ctx0" brushRef="#br0" timeOffset="258820.8037">4316 11485,'0'0,"25"49,0-49,0 25,0 25,24-26,-24 1,0-25,-25 0,0 25,0 0,0 0,0-1,0 1,-25 25,25-50,-25 49,0-24,1-25,24 25,-25-25,25 0,-25 0,0 0,25 0,-25 0,50 0,0 0,-25 0,25 0,-25 0,0 0,49 25,-24 24,-25-24,0 25,25-25,-25-1,0-24,0 25,0-25,0 25,0 0,0 0,-25-25,0 25,25-1,-24-24,24 0,0 0,-25 0,25 0,-25 0,25 0,0 0</inkml:trace>
  <inkml:trace contextRef="#ctx0" brushRef="#br0" timeOffset="260066.8749">5557 11757,'24'0,"-24"0,0 25,0 0,0 0,0 0,0-1,0 1,0 0,0-25,0 25,25 0,25 24,-25-49,-1 25,-24-25,50 25,-25-25,0 0,-25 0,24 0,-24 25,0-25,0 24,0 1,-24-25,-1 25,25-25,-25 25,25-25,-25 0,25 25,0-25,-25 0,1 0,24 0,-25 0,25 0</inkml:trace>
  <inkml:trace contextRef="#ctx0" brushRef="#br0" timeOffset="260529.9014">5656 11708,'49'0,"-24"0,25 0,-25 0,-1 0,1 0,25 0,-25 0,-1 0</inkml:trace>
  <inkml:trace contextRef="#ctx0" brushRef="#br0" timeOffset="261521.9582">4217 12452</inkml:trace>
  <inkml:trace contextRef="#ctx0" brushRef="#br0" timeOffset="263274.0584">7343 11757,'0'-24,"0"-1,0-25,0 50,0-49,-25 49,25 0,-25 0,0 0,0 0,1 0,-1 0,0 0,-25 0,50 0,-25 0,25 0,-49 0,49 24,-25-24,0 25,0 0,25-25,0 0,-24 0,24 25,0-25,0 25,0-25,0 24,24 1,1 0,0 0,0 0,24-1,-24 1,25 25,-25-25,0-1,-25-24,24 0,1 25,0-25,-25 0,25 0,-25 25,0 0,25-25,-25 0,24 25,-24-1,25 1,-25-25,0 25,0-25,0 25,0-25,0 25,0 0,0-25,0 24,0-24,-25 0,1 25,24-25,-25 0,25 0,-25 0,25 0,-25 0,0 0,25 0,0-25,0 25,0-24,-24-1,24 25,0-25,0 0,0 0,0-49,0 24,0 25,0 1,24-1,1 25,-25-25,0 0,0 25,50-25,-50 1,25-1,-25 25,0-25,24 25</inkml:trace>
  <inkml:trace contextRef="#ctx0" brushRef="#br0" timeOffset="263906.0945">8583 11857,'0'0,"0"24,0 1,0 25,0 24,0 25,0-49,0 25,0-26,0 1,0-25,0-25,0 24</inkml:trace>
  <inkml:trace contextRef="#ctx0" brushRef="#br0" timeOffset="264962.1549">8856 11757,'24'0,"1"0,-25 0,25 0,-25 0,25 0,0 0,-1 0,-24 25,50 0,0 25,-26-50,-24 49,0-49,0 50,0-50,0 25,-24-25,-1 49,0-49,0 25,25-25,-25 50,1-50,24 0,24 0,1 0,0 0,0 0,-25 24,0-24,0 0,25 0,-1 50,-24-50,0 50,0-50,25 25,-25-1,0 1,0-25,0 25,0 25,-25-26,1 26,24-50,-25 50,0-50,25 0,-25 0,0 0,1 0,-1 0,25 0,-25 0,0 0,25 0,-25 0,25-25,0 25,-24-25,24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56:06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4167,'0'-49,"0"49,0 0,0 24,0 51,0 24,0-49,0-1,0-24,0 25,0-26,0-24,0 25,0 0,0-25,0 25,0 0,0-1</inkml:trace>
  <inkml:trace contextRef="#ctx0" brushRef="#br0" timeOffset="998.0571">13320 3994,'0'0,"25"0,0 0,0 0,24 0,-24 49,25-49,0 25,-26 0,26 0,-25 24,24-24,-49 0,25-25,0 0,-25 25,0-25,0 0,0 24,0 1,0-25,-25 25,0 0,-24-25,24 0,0 0,0 25,25-25,-24 0,73 24,1 26,24-50,-49 25,0 0,-25-25,25 49,-25-49,0 25,0 0,0 0,0-1,0-24,0 25,0 0,0 0,0-25,-25 25,0-1,0-24,25 25,-25-25,1 0,-26 0,25 0,-24 0,24 0,0-25,25 25,-25 0,25-24,0 24</inkml:trace>
  <inkml:trace contextRef="#ctx0" brushRef="#br0" timeOffset="3278.1875">22077 10889,'49'0,"1"-25,-25-24,-1-1,1 1,-25 24,25-25,-25 25,0-24,0 49,0-50,0 50,0-49,-25 24,25 25,-25-50,1 50,-1-25,0 1,-25 24,1-50,-1 50,0 0,1 0,49 0,-25 0,25 0,-50 0,1 0,24 0,0 0,-24 0,-1 25,-24 49,49-49,25 0,0-25,0 25,0-25,0 24,25 1,-1 0,26 25,0-1,98 100,-73-99,-1-1,-49-49,25 25,-50-25,25 0,-1 25,1-25,0 25,0-1,0-24,24 25,-49 0,25-25,-25 25,25-25,0 25,-25-25,0 24,0 1,0 0,0 0,0 25,0-50,0 24,0-24,0 25,0-25,0 0,0 25,0 0,-25-25,25 25,-25-25,25 24,-25 1,0 0,1-25,24 25,-25-25,0 0,25 0,-25 0,-24-50,49 50,-50-49,50 49,-50-25,50-25,-25 25,1-24,24 24,0 0,0 0,0 25,0-49,0-1,0 0,0 1,24-1,1 1,-25 24,50 0,-50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56:17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 13767,'49'-75,"1"-24,-25 49,-25 1,0 24,24 25,-24 0,0-25,-24 0,-1 25,-25 0,50 0,-25 0,25 0,-24-24,24 24,-25 0,0 0,25 0,-25 0,25 0,-25 0,1 24,24 1,0-25,-25 25,25-25,-25 0,25 25,0 0,0-25,0 24,0 1,0 0,0 0,0 0,0-1,0-24,50 50,-26-50,1 0,0 0,0 0,-25 74,49-49,-49 50,25-26,25-24,-50 0,25 0,-25-25,0 24,0-24,0 25,0 0,0-25,0 25,-25 0,0-25,25 24,-25-24,25 0,-25 0,1 0,-1 0,25 0,-50-24,50 24,-25-25,1 25,24-25,0 0,0-24,0-26,0 50,24 1,-24 24,25-25,0 0,25 25,-26 0,1 0,0 0,0 0,24 0,1 0,0 0,-25 0,-25 0,0-25</inkml:trace>
  <inkml:trace contextRef="#ctx0" brushRef="#br0" timeOffset="864.0494">11535 8632,'-25'25,"25"-25,0 25,0-1,0 1,25 25,-25-1,0 1,24 24,-24-74,25 50,-25-25,0 25,0-50,0 24,25 1,-25 0,0-25</inkml:trace>
  <inkml:trace contextRef="#ctx0" brushRef="#br0" timeOffset="1895.1084">11783 8508,'49'0,"-24"0,0 0,0 25,-1-25,1 25,0-1,25 1,-50-25,24 50,-24-50,0 25,0-25,0 0,0 24,0-24,-24 25,-1-25,0 0,0 25,-24-25,49 0,-25 0,25 25,0 0,-25-25,50 0,0 24,24-24,-24 0,0 0,-25 0,25 0,-25 0,24 0,1 25,-25 0,0 0,25 0,-25-1,0-24,0 25,0 0,0 0,0 0,0 0,0-1,0 1,0-25,-74 50,49-25,0-1,25-24,-25 0,25 0,0 0</inkml:trace>
  <inkml:trace contextRef="#ctx0" brushRef="#br0" timeOffset="7639.437">10195 7193,'0'0,"25"0,-25 0,25 0,24 0,1 50,0-25,-1 0,-49-1,0-24,-25 0,25 0,-24 0,24 0,-25 0</inkml:trace>
  <inkml:trace contextRef="#ctx0" brushRef="#br0" timeOffset="18199.0409">10269 7342</inkml:trace>
  <inkml:trace contextRef="#ctx0" brushRef="#br0" timeOffset="19065.0905">11956 7838,'-25'0,"1"0,-1 0,0 0,25 0,-25 0,0 0,25 0,0-25</inkml:trace>
  <inkml:trace contextRef="#ctx0" brushRef="#br0" timeOffset="19927.1398">13569 8334,'0'0,"0"0,-75 0,75 0,-25 0,0 0,1 0,-1 0,0 0,0 0,0 0,25 0</inkml:trace>
  <inkml:trace contextRef="#ctx0" brushRef="#br0" timeOffset="20727.1855">14561 8657,'-50'0,"25"25,0-25,-24 0,-1 24,25-24,1 0,-1 0,0 0,25-24,0 24</inkml:trace>
  <inkml:trace contextRef="#ctx0" brushRef="#br0" timeOffset="21529.2314">15280 8954,'0'0,"-25"0,25 0,-49 0,49 0,-25 0,25 0,-25 0,25 0,-25 0,0 0,1 0,24 0,-25 0,0 0,25 0,-25 0</inkml:trace>
  <inkml:trace contextRef="#ctx0" brushRef="#br0" timeOffset="25831.4775">15950 6102,'0'0,"0"25,0 24,0 1,0 24,0 1,0 24,0 50,0-50,0 0,0 50,0-50,0-24,0 74,0-75,0 25,0-24,0-26,0 26,0-26,0-49,0 25,0 0,0 74,25 0,-25 50,0-50,0 1,0-1,0-50,0-24</inkml:trace>
  <inkml:trace contextRef="#ctx0" brushRef="#br0" timeOffset="26975.5429">15727 8136,'24'0,"-24"0,0 0,50 50,-25-1,-25 26,49-26,-49-24,0 25,25-1,-25-24,25 0,-25-25,0 25,0-1,0-24,0 25,25-25,-25 0,0 25,25-25,-1 50,26 24,-25-49,0 24,-1-49,-24 0,0-24,0-51,0 50,0-74,0 50,25-1,0-24,0 24,24-49,-24 24,-25 51,25-1,-25 0,0 25,50-74,-50 74</inkml:trace>
  <inkml:trace contextRef="#ctx0" brushRef="#br0" timeOffset="41599.3794">1414 5035,'25'0,"-25"0,25 0,0 0,-1 0,1 0,50 0,-26 0,26 0,-51 0,-24 0,50 0,25 0,-1 0,-49 0,24 0,1 0,-25 0,0 0,24 0,-49 0,99 0,-49 0,0 0,-1 0,1 0,-1 0,-24 0,25 0,-1 0,1 0,0 0,-1 0,26 0,-26 0,26 0,-1 0,-74 0,50 0,-50 0,25 0,-25 0,49 0,-24 0,0 0,24 0,1 0,-25 0,0 0,24 0,-49 0,25 0,25 0,-50 0,49 0,-24 0,25 0,-26 0,51 0,-26 0,1 0,0 25,-26-25,26 0,-25 25,0-25,0 0,-1 0,26 0,-25 0,24 0,-24 0,50 0,-26-25,-24 25,0 0,0 0,-1 0,-24 0,25 0,0 0,0 0,0-25,-1 25,26 0,-50 0,25 0,-25 0,25 0,-25 0,24 0,1 0,0 0,0 0,0-24,-1 24,1 0,0-25,-25 25,25 0,0 0,-25 0,24 0,26 0,-25 0,0 0,-25 0,0 0,25 0,-25 0,24 0,1 0,-25 0,25 0,-25 0,25 0,-25 0,25 0,-1 0,1 0,0 0,0 0,0 0,-1 0,1 0,0 0,0 0,-25 0,25 0,24 0,-24 0,25 0,-26 0,1 0,0 0,-25 0,25 0,0 0,-1 0,-24 0,25 0,50 0,-26 0,-24 0,0 0,0 0,-1 0,51 0,-75 0,25 0,-1 0,26 0,-25 0,25 0,24 0,0 0,-74 0,25 0,50 0,-26 0,-49 0,50 0,-50 0,49 0,1 25,0-25,-26 0,26 0,0 0,-26 0,26 0,0 0,-26 0,1 0,0 0,0 0,0 0,24 0,-24 0,0 0,0 0,49 0,-24 0,-1 0,-24 0,50 0,-75 0,49 0,-24 0,0 0,24 0,-24 0,0 24,25-24,-26 0,1 0,0 0,25 25,-50-25,24 0,26 0,-50 0,50 0,-50 0,24 0,26 0,-25 0,0 0,-1 0,1 0,0 0,0 0,0 0,24 0,-49 0,25 0,0 0,0 0,0 0,-1 0,1 0,25 0,-25 0,24 25,-24-25,0 0,24 0,26 0,-26 25,1-25,0 25,-1-25,1 0,-25 0,-1 0,1 0,0 0,25 0,-26 0,1 0,0 0,0 0,0 0,-1 0,-24 24,25-24,0 0,-25 0,25 0,25 0,-50 0,24 0,1 0,0 0,-25 0,50 0,-1 0,-24-49,25-1,-26-24,1 49,0 0,-25 25,0 0,0 0,0 25,-25-25,25 25,0-25,0-25,0 25</inkml:trace>
  <inkml:trace contextRef="#ctx0" brushRef="#br0" timeOffset="51551.9486">20067 8210,'-24'0,"-1"0,25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2:57:20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10269,'0'-49,"0"24,-25 25,25-25,-50 0,50 0,-24 25,24 0,-25 0,0 0,0 0,-24 0,24 0,0 0,0 0,0 0,25 0,-24 25,-1 0,0 25,25-50,0 24,0 26,0-25,50 0,-26-1,1-24,25 25,-25 0,24-25,-24 25,-25-25,50 0,-26-25,1-25,0 1,-25 24,0 0,0 25,0 0,-25 50,25-1,-25-24,25 25,0-1,0 26,25-26,-25 26,0-26,0 1,0 24,0 1,0-26,0 1,0 0,0-1,0-24,0 0,0 0,0-25,0 0</inkml:trace>
  <inkml:trace contextRef="#ctx0" brushRef="#br0" timeOffset="1016.0581">6202 15974,'0'25,"0"-25,0 25,0-25,0 25,0-1,0 1,0 50,0-26,0 1,0-25,0-1,0 26,0-25,0 25,0-26,0-24</inkml:trace>
  <inkml:trace contextRef="#ctx0" brushRef="#br0" timeOffset="2201.1259">6623 16197,'0'0,"0"25,-25 50,25-51,0 1,0 0,0 0,0 0,0-25,0 25,0-25,0 49,25-49,0 25,-25 0,0-25,25 25,0-25,-1 0,26 0,-50 0,25 0,24-25,-24 25,0 0,-25-25,50 0,-50 25,24-49,-24 24,25-25,-25 50,0-25,0 0,0 25,0-49,-25 24,1-25,24 1,-50-1,50 25,-25 1,0-1,25 0,-24 25,24 0,-25 0,25 0,-25 0,25 25,-25-25,25 25,0-25,-25 0,1 0,24 0,-25 24,0 26</inkml:trace>
  <inkml:trace contextRef="#ctx0" brushRef="#br0" timeOffset="4592.2626">17240 16297,'74'99,"-49"-74,0 0,-1 49,1-49,0 0,0 24,24-24,-49 0,50 0,-50 24,0-49,0 25,50-25,-1-74,26-50,-1 0,1-1,-51 76,1 24,0 0,-25 0,25 25,-25 0,25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08T13:45:31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 17760,'-25'0,"0"0,1-25,24 25,-50 0,50 0,-25 0,-24 0,49 0,-50 0,50 0,0 0,-25 0,25 25,-25-25,25 0,0 25,-24 0,24 0,-25-25,25 24,0 1,0 0,0-25,0 25,0-25,0 25,0-25,0 0,0 24,0 1,25-25,-1 0,-24 0,25 0,-25 0,50-25,-1 1,-49-1,25 0,0 0,-25 0,25-24,-25 24,25-25,-25-24,0 74,0-50,0 26,0-1,0-25,0 0,0 26,0-1,0 0,0 25,0-50,0 26,0-1,0 25,0 0,0 25,0-1,0 1,0 0,0 0,0 0,0 24,0-24,0 25,0-25,0-1,0 51,0-50,24 24,-24 26,0-51,0 1,0 25,25-25,-25-1,0-24,0 25,0-25,25 0,-25 25,25-25,0 25,0-25,-1 0,-24 0,25 0</inkml:trace>
  <inkml:trace contextRef="#ctx0" brushRef="#br0" timeOffset="840.0481">2580 16321,'0'25,"0"25,0 0,0-26,0 26,0 0,0-26,0 51,0-26,0 1,0 0,0-26,0 26,0-50,0 25,25-25</inkml:trace>
  <inkml:trace contextRef="#ctx0" brushRef="#br0" timeOffset="1457.0834">2828 16545,'0'0,"0"25,0-25,0 24,0 1,0 0,0 25,0-1,0-24,0 25,25-1,-25-49,25 50,-1-25,1-1,0-24,0 0,25 0,-50 0,24-24,26-1,-25 0,-25-49,0 24,0 0,0 1,-25 24,25 25,-25 0,0-25,1 25,-1 0,0 0,0 0,25 0,-25 0,0 0,25 0,-24 0,24 0,-25 0,0 0</inkml:trace>
  <inkml:trace contextRef="#ctx0" brushRef="#br0" timeOffset="2240.1281">3423 16545,'75'49,"-75"-49,49 25,1 0,0-25,-1 25,-24-25,0 25,-25-25,25 0,-25 0,0 24,0-24,0 25,0 0,-25-25,0 0,0 25,-49 0,49-1,0 1,25-25,-25 0,25 0,0 0,0 0,0 0,25 0,-25 0</inkml:trace>
  <inkml:trace contextRef="#ctx0" brushRef="#br0" timeOffset="2712.1551">3498 17066,'0'0,"25"0,-1 0,51 0,-26 0,-24 0,25 0,-25 0,24 0,-24 0,-25 0,0 0,25 0</inkml:trace>
  <inkml:trace contextRef="#ctx0" brushRef="#br0" timeOffset="3721.2129">4341 16570,'-25'-50,"25"25,-49-24,49 24,0 25,-25 0,25 0,-25 0,0 0,1 25,-1-1,25 1,0 0,0 0,0-25,0 25,0 24,-25-24,25 0,0-25,0 25,0-1,0 1,25 0,-25 0,25 0,-1-25,-24 0,50 24,-50-24,25-24,0-26,-25 25,0-24,0 24,0 25,0-25,0 25,0 25,0-25,-25 25,25-1,0-24,0 25,0 0,0 0,0-25,0 25,0-1,0 1,0 25,0 24,0-49,0 25,0-26,0 26,0 0,0-26,0 26,0-25,0-25,0 25,0-1,0-24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customXml" Target="../ink/ink9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1.png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10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customXml" Target="../ink/ink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30.png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openxmlformats.org/officeDocument/2006/relationships/image" Target="../media/image31.png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customXml" Target="../ink/ink15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microsoft.com/office/2007/relationships/hdphoto" Target="../media/hdphoto14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13" Type="http://schemas.openxmlformats.org/officeDocument/2006/relationships/customXml" Target="../ink/ink16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microsoft.com/office/2007/relationships/hdphoto" Target="../media/hdphoto11.wdp"/><Relationship Id="rId2" Type="http://schemas.openxmlformats.org/officeDocument/2006/relationships/image" Target="../media/image1.png"/><Relationship Id="rId16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11" Type="http://schemas.openxmlformats.org/officeDocument/2006/relationships/image" Target="../media/image33.png"/><Relationship Id="rId5" Type="http://schemas.openxmlformats.org/officeDocument/2006/relationships/image" Target="../media/image36.png"/><Relationship Id="rId15" Type="http://schemas.openxmlformats.org/officeDocument/2006/relationships/customXml" Target="../ink/ink17.xml"/><Relationship Id="rId10" Type="http://schemas.microsoft.com/office/2007/relationships/hdphoto" Target="../media/hdphoto16.wdp"/><Relationship Id="rId4" Type="http://schemas.microsoft.com/office/2007/relationships/hdphoto" Target="../media/hdphoto13.wdp"/><Relationship Id="rId9" Type="http://schemas.openxmlformats.org/officeDocument/2006/relationships/image" Target="../media/image39.png"/><Relationship Id="rId1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customXml" Target="../ink/ink18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emf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.pn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9.png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4.png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11" Type="http://schemas.openxmlformats.org/officeDocument/2006/relationships/image" Target="../media/image61.emf"/><Relationship Id="rId5" Type="http://schemas.openxmlformats.org/officeDocument/2006/relationships/image" Target="../media/image56.png"/><Relationship Id="rId10" Type="http://schemas.openxmlformats.org/officeDocument/2006/relationships/customXml" Target="../ink/ink23.xml"/><Relationship Id="rId4" Type="http://schemas.openxmlformats.org/officeDocument/2006/relationships/image" Target="../media/image55.png"/><Relationship Id="rId9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64.emf"/><Relationship Id="rId3" Type="http://schemas.openxmlformats.org/officeDocument/2006/relationships/image" Target="../media/image58.jpeg"/><Relationship Id="rId7" Type="http://schemas.openxmlformats.org/officeDocument/2006/relationships/image" Target="../media/image63.png"/><Relationship Id="rId12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7.wdp"/><Relationship Id="rId11" Type="http://schemas.openxmlformats.org/officeDocument/2006/relationships/image" Target="../media/image56.png"/><Relationship Id="rId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62.jpe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2.emf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jpe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customXml" Target="../ink/ink4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customXml" Target="../ink/ink7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(6)-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145" y="454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黄中展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615" y="5002895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179" y="214041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从谱分解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到矩形的最少正方形剖分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0678" y="544568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2017.7.8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0112" y="2044017"/>
            <a:ext cx="8113475" cy="3602358"/>
            <a:chOff x="-1727189" y="1394215"/>
            <a:chExt cx="12068677" cy="53584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787" y="5602515"/>
              <a:ext cx="1318601" cy="115015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-172718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14661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566045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2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509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72718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14661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566045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2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509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72718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14661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566045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52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509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175675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75624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33681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917391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97963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75675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75624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3681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17391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497963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175675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75624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33681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917391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97963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-172718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-114661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566045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52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509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727189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1146617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566045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527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95099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72718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114661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566045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52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9509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175675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75624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3681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917391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497963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175675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56247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36819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917391" y="4301100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497963" y="4301100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175675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75624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33681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917391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497963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1727189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-1146617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566045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527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95099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1727189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1146617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-566045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4527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595099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1727189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-1146617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566045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14527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95099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175675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756247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2336819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2917391" y="5440480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3497963" y="5440480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175675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756247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36819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917391" y="6021052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497963" y="6021052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175675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756247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336819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917391" y="4859908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3497963" y="4859908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-1727189" y="1398240"/>
              <a:ext cx="2902860" cy="2902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168422" y="1394215"/>
              <a:ext cx="2902860" cy="2902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-1727185" y="4301100"/>
              <a:ext cx="2322284" cy="2300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595107" y="4297075"/>
              <a:ext cx="2322284" cy="2300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2910140" y="4301100"/>
              <a:ext cx="1161142" cy="1150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917393" y="5440480"/>
              <a:ext cx="1161142" cy="1150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4521220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101792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682364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6262936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843508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21220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01792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82364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62936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843508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4521220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101792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5682364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262936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843508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7424084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04656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8585228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9165800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9760886" y="1987710"/>
              <a:ext cx="580572" cy="5805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7424084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04656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85228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9165800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9746372" y="2568282"/>
              <a:ext cx="580572" cy="5805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424084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8004656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8585228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9165800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9746372" y="1407138"/>
              <a:ext cx="580572" cy="5805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4521220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5101792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5682364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6262936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6843508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521220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101792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5682364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262936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843508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424084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004656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585228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165800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9746372" y="3729430"/>
              <a:ext cx="580572" cy="58057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7424084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8004656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8585228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9165800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9746372" y="3148858"/>
              <a:ext cx="580572" cy="5805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4521220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5101792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5682364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6262936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6843508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4521220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101792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5682364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6262936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6843508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7424084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004656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8585228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9165800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9746372" y="4289077"/>
              <a:ext cx="580572" cy="58057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7424084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8004656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矩形 410"/>
            <p:cNvSpPr/>
            <p:nvPr/>
          </p:nvSpPr>
          <p:spPr>
            <a:xfrm>
              <a:off x="8585228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9165800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9746372" y="4869649"/>
              <a:ext cx="580572" cy="58057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4521220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5101792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5682364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6262936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6843508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4521220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5101792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5682364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6262936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6843508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7424084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8004656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8585228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9165800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9746372" y="6030797"/>
              <a:ext cx="580572" cy="580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7424084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8004656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8585228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9165800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9746372" y="5450225"/>
              <a:ext cx="580572" cy="5805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4533370" y="1407142"/>
              <a:ext cx="5213002" cy="518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9760886" y="1407982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9760886" y="198771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9760916" y="2552975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9760916" y="3148858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9760916" y="3719684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9760916" y="430110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9760916" y="488644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9760916" y="5457266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9760916" y="6016284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4" name="矩形 203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辗转相除法是最优剖分吗？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62640" y="3643200"/>
              <a:ext cx="6429600" cy="2393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" y="3633840"/>
                <a:ext cx="6448320" cy="24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527040" y="5875560"/>
              <a:ext cx="1036080" cy="625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680" y="5866200"/>
                <a:ext cx="105480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4" name="矩形 203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7020" y="2686892"/>
            <a:ext cx="3084397" cy="1901651"/>
            <a:chOff x="457499" y="3638907"/>
            <a:chExt cx="3084397" cy="1901651"/>
          </a:xfrm>
        </p:grpSpPr>
        <p:sp>
          <p:nvSpPr>
            <p:cNvPr id="211" name="矩形 210"/>
            <p:cNvSpPr/>
            <p:nvPr/>
          </p:nvSpPr>
          <p:spPr>
            <a:xfrm>
              <a:off x="1644630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457499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694925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932350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169776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407201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57499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94925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932350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169776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407201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57499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694925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32350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169776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407201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57499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694925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932350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169776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407201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57499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94925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932350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169776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407201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457499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94925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932350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69776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407201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457499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694925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932350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1169776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407201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457499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694925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932350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1169776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1407201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1644630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882056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119481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2356907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2594332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1644630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1882056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2119481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2356907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2594332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644630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882056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119481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2356907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2594332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1644630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82056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119481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356907" y="5065706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2594332" y="5065706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644630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882056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19481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2356907" y="5303132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2594332" y="5303132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644630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1882056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2119481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2356907" y="4834216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2588397" y="4828281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644630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1882056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2119481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356907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594332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1882056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2119481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2356907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2594332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829619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3067044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3304470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2829619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3067044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3304470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829619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3067044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3304470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2829619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067044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3304470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2829619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3067044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3304470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2829619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3067044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3304470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829619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3067044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3304470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2829619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3067044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3304470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57499" y="3640431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2354766" y="3642677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2831757" y="4826035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2360712" y="5064182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2360702" y="4823789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2597312" y="4822346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18218" y="3927300"/>
            <a:ext cx="3084397" cy="1901651"/>
            <a:chOff x="3923583" y="3634053"/>
            <a:chExt cx="3084397" cy="1901651"/>
          </a:xfrm>
        </p:grpSpPr>
        <p:sp>
          <p:nvSpPr>
            <p:cNvPr id="377" name="矩形 376"/>
            <p:cNvSpPr/>
            <p:nvPr/>
          </p:nvSpPr>
          <p:spPr>
            <a:xfrm>
              <a:off x="5110714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3923583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4161009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4398434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4635860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4873285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3923583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4161009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4398434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4635860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4873285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3923583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4161009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4398434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4635860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4873285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3923583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161009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398434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635860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4873285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3923583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4161009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4398434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4635860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4873285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3923583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4161009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4398434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4635860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4873285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3923583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4161009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4398434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4635860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4873285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3923583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4161009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4398434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4635860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4873285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5110714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5348140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5585565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5822991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6060417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5110714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5348140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5585565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5822991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6060417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5110714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5348140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/>
            <p:cNvSpPr/>
            <p:nvPr/>
          </p:nvSpPr>
          <p:spPr>
            <a:xfrm>
              <a:off x="5585565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5822991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/>
            <p:cNvSpPr/>
            <p:nvPr/>
          </p:nvSpPr>
          <p:spPr>
            <a:xfrm>
              <a:off x="6060417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5110714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5348140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5585565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6533129" y="505266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6770554" y="505266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5110714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5348140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5585565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6533129" y="5290095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6770554" y="5290095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5110714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5348140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5585565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6545543" y="4821179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6764619" y="4815243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5110714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5348140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5585565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5822991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6060417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5348140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5585565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5822991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6060417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6295703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6533129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6770554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6295703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6533129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>
              <a:off x="6770554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6295703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6533129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6770554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6295703" y="506085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5831652" y="505725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6069078" y="505725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6295703" y="529827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5831652" y="529468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6069078" y="529468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6295703" y="482342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5831652" y="481983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6069078" y="481983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6295703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6533129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6770554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6295703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6533129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6770554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3923583" y="3635577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5820850" y="3637823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5832722" y="4821181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6542870" y="5059763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6546456" y="4828189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6770651" y="4826746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7" name="Picture 1" descr="C:\Users\ASUS\AppData\Roaming\Tencent\Users\469676727\QQ\WinTemp\RichOle\D(Z`NH2NEE1F_[PKK08LAYP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8" y="6068308"/>
            <a:ext cx="3000895" cy="6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489616" y="1534759"/>
            <a:ext cx="3071595" cy="1910230"/>
            <a:chOff x="5101265" y="1534759"/>
            <a:chExt cx="3071595" cy="1910230"/>
          </a:xfrm>
        </p:grpSpPr>
        <p:sp>
          <p:nvSpPr>
            <p:cNvPr id="648" name="矩形 647"/>
            <p:cNvSpPr/>
            <p:nvPr/>
          </p:nvSpPr>
          <p:spPr>
            <a:xfrm>
              <a:off x="6288396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5101265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5338691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5576116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5813542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6050967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5101265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5338691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5576116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5813542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6050967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5101265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5338691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5576116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5813542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6050967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5101265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5338691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5576116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5813542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6050967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5101265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5338691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5576116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5813542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6050967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矩形 673"/>
            <p:cNvSpPr/>
            <p:nvPr/>
          </p:nvSpPr>
          <p:spPr>
            <a:xfrm>
              <a:off x="5101265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矩形 674"/>
            <p:cNvSpPr/>
            <p:nvPr/>
          </p:nvSpPr>
          <p:spPr>
            <a:xfrm>
              <a:off x="5338691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矩形 675"/>
            <p:cNvSpPr/>
            <p:nvPr/>
          </p:nvSpPr>
          <p:spPr>
            <a:xfrm>
              <a:off x="5576116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矩形 676"/>
            <p:cNvSpPr/>
            <p:nvPr/>
          </p:nvSpPr>
          <p:spPr>
            <a:xfrm>
              <a:off x="5813542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矩形 677"/>
            <p:cNvSpPr/>
            <p:nvPr/>
          </p:nvSpPr>
          <p:spPr>
            <a:xfrm>
              <a:off x="6050967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矩形 678"/>
            <p:cNvSpPr/>
            <p:nvPr/>
          </p:nvSpPr>
          <p:spPr>
            <a:xfrm>
              <a:off x="5101265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矩形 679"/>
            <p:cNvSpPr/>
            <p:nvPr/>
          </p:nvSpPr>
          <p:spPr>
            <a:xfrm>
              <a:off x="5338691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5576116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5813542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6050967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5101265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5338691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5576116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5813542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6050967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6288396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6525822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6763247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6987871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7225296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6288396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6525822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6763247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6987871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7225296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6288396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6525822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6763247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6987871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7225296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6288396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6525822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6763247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6987871" y="1780763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7225296" y="1780763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6288396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6525822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6763247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6987871" y="201818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7225296" y="201818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6288396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6525822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6763247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6987871" y="1534759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7219361" y="1543338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6288396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6525822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6763247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987871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7225296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6525822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6763247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6987871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7225296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7460583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7698008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7935434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7460583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7698008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7935434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7460583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7698008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7935434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7460583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7698008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7935434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7460583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7698008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7935434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460583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7698008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935434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7460583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7698008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7935434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7460583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698008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7935434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5101265" y="1544862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6981688" y="2257140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7461235" y="1541464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6995077" y="1788947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7007980" y="1544862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7226782" y="1539258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41200" y="526680"/>
              <a:ext cx="7403040" cy="6072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40" y="517320"/>
                <a:ext cx="7421760" cy="60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3125520" y="3607560"/>
              <a:ext cx="3429360" cy="2661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6160" y="3598200"/>
                <a:ext cx="3448080" cy="2680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矩形 3"/>
          <p:cNvSpPr/>
          <p:nvPr/>
        </p:nvSpPr>
        <p:spPr>
          <a:xfrm>
            <a:off x="292062" y="4742237"/>
            <a:ext cx="1840057" cy="841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378" y="505072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应该是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才对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5" name="组合 54"/>
          <p:cNvGrpSpPr/>
          <p:nvPr/>
        </p:nvGrpSpPr>
        <p:grpSpPr>
          <a:xfrm>
            <a:off x="295949" y="2105001"/>
            <a:ext cx="8104931" cy="2740209"/>
            <a:chOff x="-1757763" y="1731404"/>
            <a:chExt cx="12480989" cy="4219718"/>
          </a:xfrm>
        </p:grpSpPr>
        <p:sp>
          <p:nvSpPr>
            <p:cNvPr id="2" name="矩形 1"/>
            <p:cNvSpPr/>
            <p:nvPr/>
          </p:nvSpPr>
          <p:spPr>
            <a:xfrm>
              <a:off x="-1757763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36745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97715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-58685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-19654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757763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36745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97715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58685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19654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757763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36745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97715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58685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-19654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3761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84065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97437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36467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54978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93761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4065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7437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36467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54978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93761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4065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97437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36467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754978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-1757763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-1367459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97715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-58685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-196546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757763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1367459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977154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-586850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-196546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757763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1367459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97715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-58685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-196546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3761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84065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7437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36467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54978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93761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4065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74370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64674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754978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93761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84065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7437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36467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54978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1757763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-1367459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977154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-586850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196546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1757763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1367459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-977154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-586850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-196546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1757763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-1367459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977154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586850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196546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93761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584065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974370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364674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754978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93761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584065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974370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1364674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754978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93761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584065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974370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64674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754978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-1757763" y="1741929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8885" y="1739223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-1757760" y="3693450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-196540" y="3690744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359799" y="3693450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364675" y="4459427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444123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2834427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224732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3615036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400534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2444123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2834427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3224732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3615036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400534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444123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2834427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3224732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3615036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400534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4395647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785951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5176256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556656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5956864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4395647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4785951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5176256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556656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5956864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4395647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4785951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5176256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556656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5956864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44123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2834427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3224732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3615036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4005340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2444123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2834427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3224732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3615036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005340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395647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785951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5176256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5566560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5956864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4395647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4785951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5176256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5566560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5956864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6820180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7210484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7600789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7991093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8381397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20180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7210484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7600789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799109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838139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6820180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7210484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7600789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7991093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8381397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8771704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9162008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矩形 608"/>
            <p:cNvSpPr/>
            <p:nvPr/>
          </p:nvSpPr>
          <p:spPr>
            <a:xfrm>
              <a:off x="9552313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矩形 609"/>
            <p:cNvSpPr/>
            <p:nvPr/>
          </p:nvSpPr>
          <p:spPr>
            <a:xfrm>
              <a:off x="9942617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矩形 610"/>
            <p:cNvSpPr/>
            <p:nvPr/>
          </p:nvSpPr>
          <p:spPr>
            <a:xfrm>
              <a:off x="10332921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矩形 611"/>
            <p:cNvSpPr/>
            <p:nvPr/>
          </p:nvSpPr>
          <p:spPr>
            <a:xfrm>
              <a:off x="8771704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9162008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955231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994261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10332921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771704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9162008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9552313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9942617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10332921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6820180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7210484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7600789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7991093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8381397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6820180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7210484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7600789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799109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838139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8771704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9162008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9552313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9942617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10332921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矩形 646"/>
            <p:cNvSpPr/>
            <p:nvPr/>
          </p:nvSpPr>
          <p:spPr>
            <a:xfrm>
              <a:off x="8771704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矩形 647"/>
            <p:cNvSpPr/>
            <p:nvPr/>
          </p:nvSpPr>
          <p:spPr>
            <a:xfrm>
              <a:off x="9162008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955231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994261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10332921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2444123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2834427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3224732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3615036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4005340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2444123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2834427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224732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615036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4005340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4395647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4785951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5176256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5566560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5956864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4395647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4785951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5176256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5566560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5956864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2444123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2834427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3224732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3615036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4005340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2444123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2834427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3224732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3615036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4005340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4395647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4785951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5176256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5566560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5956864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4395647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4785951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5176256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5566560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5956864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820180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7210484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7600789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7991093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8381397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6820180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048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7600789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7991093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8381397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8771704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9162008" y="36851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9552313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9942617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10332921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877170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9162008" y="4075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9552313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9942617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0332921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6820180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21048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7600789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991093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8381397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6820180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721048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7600789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991093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8381397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877170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9162008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9552313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9942617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10332921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877170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9162008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9552313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9942617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10332921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2441939" y="1745918"/>
              <a:ext cx="1563402" cy="2728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4003158" y="1744364"/>
              <a:ext cx="2344010" cy="1161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4003158" y="2913225"/>
              <a:ext cx="781701" cy="23268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2439756" y="4459427"/>
              <a:ext cx="1563402" cy="79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4783766" y="2900264"/>
              <a:ext cx="1563402" cy="23523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820180" y="1731404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/>
            <p:nvPr/>
          </p:nvCxnSpPr>
          <p:spPr>
            <a:xfrm>
              <a:off x="6820180" y="1744364"/>
              <a:ext cx="19515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/>
            <p:nvPr/>
          </p:nvCxnSpPr>
          <p:spPr>
            <a:xfrm>
              <a:off x="8771701" y="1744364"/>
              <a:ext cx="3" cy="778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/>
            <p:nvPr/>
          </p:nvCxnSpPr>
          <p:spPr>
            <a:xfrm flipH="1">
              <a:off x="7630787" y="2522534"/>
              <a:ext cx="1140917" cy="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/>
            <p:nvPr/>
          </p:nvCxnSpPr>
          <p:spPr>
            <a:xfrm>
              <a:off x="7600788" y="2493723"/>
              <a:ext cx="0" cy="15863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/>
            <p:nvPr/>
          </p:nvCxnSpPr>
          <p:spPr>
            <a:xfrm>
              <a:off x="6840417" y="4061155"/>
              <a:ext cx="7903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/>
            <p:nvPr/>
          </p:nvCxnSpPr>
          <p:spPr>
            <a:xfrm>
              <a:off x="6820180" y="4056545"/>
              <a:ext cx="0" cy="1196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/>
            <p:nvPr/>
          </p:nvCxnSpPr>
          <p:spPr>
            <a:xfrm>
              <a:off x="7600789" y="4060937"/>
              <a:ext cx="1561219" cy="8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/>
            <p:nvPr/>
          </p:nvCxnSpPr>
          <p:spPr>
            <a:xfrm>
              <a:off x="6840417" y="5238100"/>
              <a:ext cx="2711896" cy="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接连接符 774"/>
            <p:cNvCxnSpPr/>
            <p:nvPr/>
          </p:nvCxnSpPr>
          <p:spPr>
            <a:xfrm flipV="1">
              <a:off x="8771704" y="1741926"/>
              <a:ext cx="1951521" cy="2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连接符 775"/>
            <p:cNvCxnSpPr/>
            <p:nvPr/>
          </p:nvCxnSpPr>
          <p:spPr>
            <a:xfrm>
              <a:off x="9167731" y="4083754"/>
              <a:ext cx="0" cy="382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接连接符 776"/>
            <p:cNvCxnSpPr/>
            <p:nvPr/>
          </p:nvCxnSpPr>
          <p:spPr>
            <a:xfrm>
              <a:off x="9162008" y="4466743"/>
              <a:ext cx="3903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接连接符 777"/>
            <p:cNvCxnSpPr/>
            <p:nvPr/>
          </p:nvCxnSpPr>
          <p:spPr>
            <a:xfrm>
              <a:off x="9552313" y="4466743"/>
              <a:ext cx="0" cy="793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连接符 778"/>
            <p:cNvCxnSpPr/>
            <p:nvPr/>
          </p:nvCxnSpPr>
          <p:spPr>
            <a:xfrm>
              <a:off x="9552313" y="3295830"/>
              <a:ext cx="0" cy="1170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连接符 779"/>
            <p:cNvCxnSpPr/>
            <p:nvPr/>
          </p:nvCxnSpPr>
          <p:spPr>
            <a:xfrm flipH="1">
              <a:off x="7600788" y="3303528"/>
              <a:ext cx="195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接连接符 780"/>
            <p:cNvCxnSpPr/>
            <p:nvPr/>
          </p:nvCxnSpPr>
          <p:spPr>
            <a:xfrm>
              <a:off x="10723225" y="1739223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接连接符 781"/>
            <p:cNvCxnSpPr/>
            <p:nvPr/>
          </p:nvCxnSpPr>
          <p:spPr>
            <a:xfrm flipH="1" flipV="1">
              <a:off x="9552312" y="4079602"/>
              <a:ext cx="1170914" cy="119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接连接符 782"/>
            <p:cNvCxnSpPr/>
            <p:nvPr/>
          </p:nvCxnSpPr>
          <p:spPr>
            <a:xfrm>
              <a:off x="10723225" y="4091573"/>
              <a:ext cx="0" cy="1148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接连接符 783"/>
            <p:cNvCxnSpPr/>
            <p:nvPr/>
          </p:nvCxnSpPr>
          <p:spPr>
            <a:xfrm flipH="1">
              <a:off x="9552314" y="5232720"/>
              <a:ext cx="1170911" cy="73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TextBox 784"/>
            <p:cNvSpPr txBox="1"/>
            <p:nvPr/>
          </p:nvSpPr>
          <p:spPr>
            <a:xfrm>
              <a:off x="-548750" y="5304791"/>
              <a:ext cx="1485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Square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3400165" y="5304791"/>
              <a:ext cx="201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Rectangle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8426578" y="5304791"/>
              <a:ext cx="1195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Tetris</a:t>
              </a:r>
              <a:endParaRPr lang="zh-CN" altLang="en-US" sz="3600" dirty="0"/>
            </a:p>
          </p:txBody>
        </p:sp>
      </p:grpSp>
      <p:pic>
        <p:nvPicPr>
          <p:cNvPr id="10241" name="Picture 1" descr="C:\Users\ASUS\AppData\Roaming\Tencent\Users\469676727\QQ\WinTemp\RichOle\026P]]3%T$}R_KM$$9%}1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" y="5274291"/>
            <a:ext cx="3671604" cy="4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ASUS\AppData\Roaming\Tencent\Users\469676727\QQ\WinTemp\RichOle\`J)F@75GV2)`[6]MZ4YL5Y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3" y="5845402"/>
            <a:ext cx="3762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的正方形剖分种类是否有限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318" name="矩形 317"/>
          <p:cNvSpPr/>
          <p:nvPr/>
        </p:nvSpPr>
        <p:spPr>
          <a:xfrm>
            <a:off x="150806" y="543670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50805" y="602117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TextBox 319"/>
          <p:cNvSpPr txBox="1"/>
          <p:nvPr/>
        </p:nvSpPr>
        <p:spPr>
          <a:xfrm>
            <a:off x="4098588" y="5344146"/>
            <a:ext cx="56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方法的集合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4098080" y="5828881"/>
            <a:ext cx="56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方法的数量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419760" y="1803960"/>
              <a:ext cx="7572960" cy="4670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400" y="1794600"/>
                <a:ext cx="759168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295949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9405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2863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56319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09775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5949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9405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2863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56319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09775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5949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9405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02863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6319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309775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563234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816690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070147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323604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77060" y="236529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563234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16690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070147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323604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577060" y="26187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563234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16690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070147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323604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577060" y="211183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95949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49405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02863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56319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309775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95949" y="3379118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49405" y="3379118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02863" y="3379118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56319" y="3379118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09775" y="3379118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95949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49405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2863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056319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309775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63234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816690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070147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323604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577060" y="312566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563234" y="3379118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816690" y="3379118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070147" y="3379118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323604" y="337911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577060" y="337911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563234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816690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070147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323604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577060" y="287220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295949" y="387653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549405" y="387653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02863" y="387653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056319" y="387653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309775" y="3876530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298478" y="4141146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549405" y="4129987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802863" y="4129987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1056319" y="4129987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309775" y="412998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95949" y="3623074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549405" y="3623074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802863" y="3623074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56319" y="3623074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309775" y="362307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563234" y="3876530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816690" y="3876530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2070147" y="3876530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323604" y="3876530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2577060" y="3876530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563234" y="412998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816690" y="412998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070147" y="412998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323604" y="4129987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2577060" y="4129987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563234" y="362307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1816690" y="362307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070147" y="362307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323604" y="3623074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2577060" y="3623074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295949" y="2111836"/>
            <a:ext cx="1267283" cy="1267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560067" y="2110079"/>
            <a:ext cx="1267283" cy="1267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295951" y="3379118"/>
            <a:ext cx="1013824" cy="1004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1309779" y="3377361"/>
            <a:ext cx="1013824" cy="1004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2320438" y="3379118"/>
            <a:ext cx="506912" cy="5021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2323604" y="3876530"/>
            <a:ext cx="506912" cy="5021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3024579" y="2360539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3278035" y="2360539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3531492" y="2360539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3784949" y="2360539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4038405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3024579" y="261399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3278035" y="261399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3531492" y="261399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3784949" y="2613996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4038405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3024579" y="2107083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3278035" y="2107083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3531492" y="2107083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3784949" y="2107083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4038405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4291863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4545320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4798777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5052233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5305690" y="2360539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4291863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4545320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4798777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5052233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5305690" y="2613996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4291863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4545320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4798777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5052233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5305690" y="2107083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3024579" y="3120911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3278035" y="3120911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3531492" y="3120911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3784949" y="3120911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4038405" y="312091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3024579" y="286745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3278035" y="286745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3531492" y="286745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3784949" y="286745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4038405" y="2867455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4291863" y="312091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4545320" y="3120911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4798777" y="3120911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5052233" y="3120911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5305690" y="3120911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4291863" y="2867455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4545320" y="2867455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4798777" y="2867455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5052233" y="2867455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/>
          <p:cNvSpPr/>
          <p:nvPr/>
        </p:nvSpPr>
        <p:spPr>
          <a:xfrm>
            <a:off x="5305690" y="2867455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 591"/>
          <p:cNvSpPr/>
          <p:nvPr/>
        </p:nvSpPr>
        <p:spPr>
          <a:xfrm>
            <a:off x="5866312" y="236553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矩形 592"/>
          <p:cNvSpPr/>
          <p:nvPr/>
        </p:nvSpPr>
        <p:spPr>
          <a:xfrm>
            <a:off x="6119768" y="236553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矩形 593"/>
          <p:cNvSpPr/>
          <p:nvPr/>
        </p:nvSpPr>
        <p:spPr>
          <a:xfrm>
            <a:off x="6373225" y="236553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矩形 594"/>
          <p:cNvSpPr/>
          <p:nvPr/>
        </p:nvSpPr>
        <p:spPr>
          <a:xfrm>
            <a:off x="6626682" y="236553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矩形 595"/>
          <p:cNvSpPr/>
          <p:nvPr/>
        </p:nvSpPr>
        <p:spPr>
          <a:xfrm>
            <a:off x="6880138" y="2365538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矩形 596"/>
          <p:cNvSpPr/>
          <p:nvPr/>
        </p:nvSpPr>
        <p:spPr>
          <a:xfrm>
            <a:off x="5866312" y="2618995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矩形 597"/>
          <p:cNvSpPr/>
          <p:nvPr/>
        </p:nvSpPr>
        <p:spPr>
          <a:xfrm>
            <a:off x="6119768" y="2618995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矩形 598"/>
          <p:cNvSpPr/>
          <p:nvPr/>
        </p:nvSpPr>
        <p:spPr>
          <a:xfrm>
            <a:off x="6373225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6626682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/>
          <p:cNvSpPr/>
          <p:nvPr/>
        </p:nvSpPr>
        <p:spPr>
          <a:xfrm>
            <a:off x="6880138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5866312" y="211208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矩形 602"/>
          <p:cNvSpPr/>
          <p:nvPr/>
        </p:nvSpPr>
        <p:spPr>
          <a:xfrm>
            <a:off x="6119768" y="211208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矩形 603"/>
          <p:cNvSpPr/>
          <p:nvPr/>
        </p:nvSpPr>
        <p:spPr>
          <a:xfrm>
            <a:off x="6373225" y="211208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矩形 604"/>
          <p:cNvSpPr/>
          <p:nvPr/>
        </p:nvSpPr>
        <p:spPr>
          <a:xfrm>
            <a:off x="6626682" y="211208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/>
          <p:cNvSpPr/>
          <p:nvPr/>
        </p:nvSpPr>
        <p:spPr>
          <a:xfrm>
            <a:off x="6880138" y="211208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矩形 606"/>
          <p:cNvSpPr/>
          <p:nvPr/>
        </p:nvSpPr>
        <p:spPr>
          <a:xfrm>
            <a:off x="7133597" y="2365538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7387053" y="2365538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矩形 608"/>
          <p:cNvSpPr/>
          <p:nvPr/>
        </p:nvSpPr>
        <p:spPr>
          <a:xfrm>
            <a:off x="7640510" y="2365538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7893966" y="2365538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8147423" y="2365538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7133597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7387053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7640510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矩形 614"/>
          <p:cNvSpPr/>
          <p:nvPr/>
        </p:nvSpPr>
        <p:spPr>
          <a:xfrm>
            <a:off x="7893966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矩形 615"/>
          <p:cNvSpPr/>
          <p:nvPr/>
        </p:nvSpPr>
        <p:spPr>
          <a:xfrm>
            <a:off x="8147423" y="261899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7133597" y="211208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矩形 617"/>
          <p:cNvSpPr/>
          <p:nvPr/>
        </p:nvSpPr>
        <p:spPr>
          <a:xfrm>
            <a:off x="7387053" y="211208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 618"/>
          <p:cNvSpPr/>
          <p:nvPr/>
        </p:nvSpPr>
        <p:spPr>
          <a:xfrm>
            <a:off x="7640510" y="211208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矩形 619"/>
          <p:cNvSpPr/>
          <p:nvPr/>
        </p:nvSpPr>
        <p:spPr>
          <a:xfrm>
            <a:off x="7893966" y="211208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矩形 620"/>
          <p:cNvSpPr/>
          <p:nvPr/>
        </p:nvSpPr>
        <p:spPr>
          <a:xfrm>
            <a:off x="8147423" y="2112082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矩形 621"/>
          <p:cNvSpPr/>
          <p:nvPr/>
        </p:nvSpPr>
        <p:spPr>
          <a:xfrm>
            <a:off x="5866312" y="3125910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6119768" y="3125910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 623"/>
          <p:cNvSpPr/>
          <p:nvPr/>
        </p:nvSpPr>
        <p:spPr>
          <a:xfrm>
            <a:off x="6373225" y="312591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 624"/>
          <p:cNvSpPr/>
          <p:nvPr/>
        </p:nvSpPr>
        <p:spPr>
          <a:xfrm>
            <a:off x="6626682" y="312591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矩形 625"/>
          <p:cNvSpPr/>
          <p:nvPr/>
        </p:nvSpPr>
        <p:spPr>
          <a:xfrm>
            <a:off x="6880138" y="312591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矩形 631"/>
          <p:cNvSpPr/>
          <p:nvPr/>
        </p:nvSpPr>
        <p:spPr>
          <a:xfrm>
            <a:off x="5866312" y="2872454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6119768" y="2872454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矩形 633"/>
          <p:cNvSpPr/>
          <p:nvPr/>
        </p:nvSpPr>
        <p:spPr>
          <a:xfrm>
            <a:off x="6373225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矩形 634"/>
          <p:cNvSpPr/>
          <p:nvPr/>
        </p:nvSpPr>
        <p:spPr>
          <a:xfrm>
            <a:off x="6626682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矩形 635"/>
          <p:cNvSpPr/>
          <p:nvPr/>
        </p:nvSpPr>
        <p:spPr>
          <a:xfrm>
            <a:off x="6880138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矩形 636"/>
          <p:cNvSpPr/>
          <p:nvPr/>
        </p:nvSpPr>
        <p:spPr>
          <a:xfrm>
            <a:off x="7133597" y="312591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矩形 637"/>
          <p:cNvSpPr/>
          <p:nvPr/>
        </p:nvSpPr>
        <p:spPr>
          <a:xfrm>
            <a:off x="7387053" y="3125910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矩形 638"/>
          <p:cNvSpPr/>
          <p:nvPr/>
        </p:nvSpPr>
        <p:spPr>
          <a:xfrm>
            <a:off x="7640510" y="312591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矩形 639"/>
          <p:cNvSpPr/>
          <p:nvPr/>
        </p:nvSpPr>
        <p:spPr>
          <a:xfrm>
            <a:off x="7893966" y="312591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矩形 640"/>
          <p:cNvSpPr/>
          <p:nvPr/>
        </p:nvSpPr>
        <p:spPr>
          <a:xfrm>
            <a:off x="8147423" y="3125910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矩形 646"/>
          <p:cNvSpPr/>
          <p:nvPr/>
        </p:nvSpPr>
        <p:spPr>
          <a:xfrm>
            <a:off x="7133597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矩形 647"/>
          <p:cNvSpPr/>
          <p:nvPr/>
        </p:nvSpPr>
        <p:spPr>
          <a:xfrm>
            <a:off x="7387053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矩形 648"/>
          <p:cNvSpPr/>
          <p:nvPr/>
        </p:nvSpPr>
        <p:spPr>
          <a:xfrm>
            <a:off x="7640510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矩形 649"/>
          <p:cNvSpPr/>
          <p:nvPr/>
        </p:nvSpPr>
        <p:spPr>
          <a:xfrm>
            <a:off x="7893966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矩形 650"/>
          <p:cNvSpPr/>
          <p:nvPr/>
        </p:nvSpPr>
        <p:spPr>
          <a:xfrm>
            <a:off x="8147423" y="287245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矩形 681"/>
          <p:cNvSpPr/>
          <p:nvPr/>
        </p:nvSpPr>
        <p:spPr>
          <a:xfrm>
            <a:off x="3024579" y="33740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矩形 682"/>
          <p:cNvSpPr/>
          <p:nvPr/>
        </p:nvSpPr>
        <p:spPr>
          <a:xfrm>
            <a:off x="3278035" y="33740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矩形 683"/>
          <p:cNvSpPr/>
          <p:nvPr/>
        </p:nvSpPr>
        <p:spPr>
          <a:xfrm>
            <a:off x="3531492" y="33740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5" name="矩形 684"/>
          <p:cNvSpPr/>
          <p:nvPr/>
        </p:nvSpPr>
        <p:spPr>
          <a:xfrm>
            <a:off x="3784949" y="3374047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矩形 685"/>
          <p:cNvSpPr/>
          <p:nvPr/>
        </p:nvSpPr>
        <p:spPr>
          <a:xfrm>
            <a:off x="4038405" y="337404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矩形 686"/>
          <p:cNvSpPr/>
          <p:nvPr/>
        </p:nvSpPr>
        <p:spPr>
          <a:xfrm>
            <a:off x="3024579" y="362750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矩形 687"/>
          <p:cNvSpPr/>
          <p:nvPr/>
        </p:nvSpPr>
        <p:spPr>
          <a:xfrm>
            <a:off x="3278035" y="362750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矩形 688"/>
          <p:cNvSpPr/>
          <p:nvPr/>
        </p:nvSpPr>
        <p:spPr>
          <a:xfrm>
            <a:off x="3531492" y="362750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矩形 689"/>
          <p:cNvSpPr/>
          <p:nvPr/>
        </p:nvSpPr>
        <p:spPr>
          <a:xfrm>
            <a:off x="3784949" y="3627504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矩形 690"/>
          <p:cNvSpPr/>
          <p:nvPr/>
        </p:nvSpPr>
        <p:spPr>
          <a:xfrm>
            <a:off x="4038405" y="362750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矩形 691"/>
          <p:cNvSpPr/>
          <p:nvPr/>
        </p:nvSpPr>
        <p:spPr>
          <a:xfrm>
            <a:off x="4291863" y="337404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矩形 692"/>
          <p:cNvSpPr/>
          <p:nvPr/>
        </p:nvSpPr>
        <p:spPr>
          <a:xfrm>
            <a:off x="4545320" y="3374047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矩形 693"/>
          <p:cNvSpPr/>
          <p:nvPr/>
        </p:nvSpPr>
        <p:spPr>
          <a:xfrm>
            <a:off x="4798777" y="3374047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5" name="矩形 694"/>
          <p:cNvSpPr/>
          <p:nvPr/>
        </p:nvSpPr>
        <p:spPr>
          <a:xfrm>
            <a:off x="5052233" y="3374047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矩形 695"/>
          <p:cNvSpPr/>
          <p:nvPr/>
        </p:nvSpPr>
        <p:spPr>
          <a:xfrm>
            <a:off x="5305690" y="3374047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矩形 696"/>
          <p:cNvSpPr/>
          <p:nvPr/>
        </p:nvSpPr>
        <p:spPr>
          <a:xfrm>
            <a:off x="4291863" y="3627504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矩形 697"/>
          <p:cNvSpPr/>
          <p:nvPr/>
        </p:nvSpPr>
        <p:spPr>
          <a:xfrm>
            <a:off x="4545320" y="3627504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矩形 698"/>
          <p:cNvSpPr/>
          <p:nvPr/>
        </p:nvSpPr>
        <p:spPr>
          <a:xfrm>
            <a:off x="4798777" y="3627504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矩形 699"/>
          <p:cNvSpPr/>
          <p:nvPr/>
        </p:nvSpPr>
        <p:spPr>
          <a:xfrm>
            <a:off x="5052233" y="3627504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矩形 700"/>
          <p:cNvSpPr/>
          <p:nvPr/>
        </p:nvSpPr>
        <p:spPr>
          <a:xfrm>
            <a:off x="5305690" y="3627504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矩形 701"/>
          <p:cNvSpPr/>
          <p:nvPr/>
        </p:nvSpPr>
        <p:spPr>
          <a:xfrm>
            <a:off x="3024579" y="4134419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矩形 702"/>
          <p:cNvSpPr/>
          <p:nvPr/>
        </p:nvSpPr>
        <p:spPr>
          <a:xfrm>
            <a:off x="3278035" y="4134419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矩形 703"/>
          <p:cNvSpPr/>
          <p:nvPr/>
        </p:nvSpPr>
        <p:spPr>
          <a:xfrm>
            <a:off x="3531492" y="4134419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/>
        </p:nvSpPr>
        <p:spPr>
          <a:xfrm>
            <a:off x="3784949" y="4134419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矩形 705"/>
          <p:cNvSpPr/>
          <p:nvPr/>
        </p:nvSpPr>
        <p:spPr>
          <a:xfrm>
            <a:off x="4038405" y="4134419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矩形 706"/>
          <p:cNvSpPr/>
          <p:nvPr/>
        </p:nvSpPr>
        <p:spPr>
          <a:xfrm>
            <a:off x="3024579" y="388096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矩形 707"/>
          <p:cNvSpPr/>
          <p:nvPr/>
        </p:nvSpPr>
        <p:spPr>
          <a:xfrm>
            <a:off x="3278035" y="388096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矩形 708"/>
          <p:cNvSpPr/>
          <p:nvPr/>
        </p:nvSpPr>
        <p:spPr>
          <a:xfrm>
            <a:off x="3531492" y="388096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矩形 709"/>
          <p:cNvSpPr/>
          <p:nvPr/>
        </p:nvSpPr>
        <p:spPr>
          <a:xfrm>
            <a:off x="3784949" y="3880962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矩形 710"/>
          <p:cNvSpPr/>
          <p:nvPr/>
        </p:nvSpPr>
        <p:spPr>
          <a:xfrm>
            <a:off x="4038405" y="388096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矩形 711"/>
          <p:cNvSpPr/>
          <p:nvPr/>
        </p:nvSpPr>
        <p:spPr>
          <a:xfrm>
            <a:off x="4291863" y="4134419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4545320" y="4134419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矩形 713"/>
          <p:cNvSpPr/>
          <p:nvPr/>
        </p:nvSpPr>
        <p:spPr>
          <a:xfrm>
            <a:off x="4798777" y="4134419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矩形 714"/>
          <p:cNvSpPr/>
          <p:nvPr/>
        </p:nvSpPr>
        <p:spPr>
          <a:xfrm>
            <a:off x="5052233" y="4134419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矩形 715"/>
          <p:cNvSpPr/>
          <p:nvPr/>
        </p:nvSpPr>
        <p:spPr>
          <a:xfrm>
            <a:off x="5305690" y="4134419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矩形 716"/>
          <p:cNvSpPr/>
          <p:nvPr/>
        </p:nvSpPr>
        <p:spPr>
          <a:xfrm>
            <a:off x="4291863" y="388096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矩形 717"/>
          <p:cNvSpPr/>
          <p:nvPr/>
        </p:nvSpPr>
        <p:spPr>
          <a:xfrm>
            <a:off x="4545320" y="3880962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矩形 718"/>
          <p:cNvSpPr/>
          <p:nvPr/>
        </p:nvSpPr>
        <p:spPr>
          <a:xfrm>
            <a:off x="4798777" y="3880962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矩形 719"/>
          <p:cNvSpPr/>
          <p:nvPr/>
        </p:nvSpPr>
        <p:spPr>
          <a:xfrm>
            <a:off x="5052233" y="3880962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矩形 720"/>
          <p:cNvSpPr/>
          <p:nvPr/>
        </p:nvSpPr>
        <p:spPr>
          <a:xfrm>
            <a:off x="5305690" y="3880962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矩形 721"/>
          <p:cNvSpPr/>
          <p:nvPr/>
        </p:nvSpPr>
        <p:spPr>
          <a:xfrm>
            <a:off x="5866312" y="3373725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矩形 722"/>
          <p:cNvSpPr/>
          <p:nvPr/>
        </p:nvSpPr>
        <p:spPr>
          <a:xfrm>
            <a:off x="6119768" y="3373725"/>
            <a:ext cx="253456" cy="253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矩形 723"/>
          <p:cNvSpPr/>
          <p:nvPr/>
        </p:nvSpPr>
        <p:spPr>
          <a:xfrm>
            <a:off x="6373225" y="3373725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矩形 724"/>
          <p:cNvSpPr/>
          <p:nvPr/>
        </p:nvSpPr>
        <p:spPr>
          <a:xfrm>
            <a:off x="6626682" y="3373725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矩形 725"/>
          <p:cNvSpPr/>
          <p:nvPr/>
        </p:nvSpPr>
        <p:spPr>
          <a:xfrm>
            <a:off x="6880138" y="3373725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矩形 726"/>
          <p:cNvSpPr/>
          <p:nvPr/>
        </p:nvSpPr>
        <p:spPr>
          <a:xfrm>
            <a:off x="5866312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矩形 727"/>
          <p:cNvSpPr/>
          <p:nvPr/>
        </p:nvSpPr>
        <p:spPr>
          <a:xfrm>
            <a:off x="6119768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矩形 728"/>
          <p:cNvSpPr/>
          <p:nvPr/>
        </p:nvSpPr>
        <p:spPr>
          <a:xfrm>
            <a:off x="6373225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矩形 729"/>
          <p:cNvSpPr/>
          <p:nvPr/>
        </p:nvSpPr>
        <p:spPr>
          <a:xfrm>
            <a:off x="6626682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矩形 730"/>
          <p:cNvSpPr/>
          <p:nvPr/>
        </p:nvSpPr>
        <p:spPr>
          <a:xfrm>
            <a:off x="6880138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矩形 731"/>
          <p:cNvSpPr/>
          <p:nvPr/>
        </p:nvSpPr>
        <p:spPr>
          <a:xfrm>
            <a:off x="7133597" y="3373725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矩形 732"/>
          <p:cNvSpPr/>
          <p:nvPr/>
        </p:nvSpPr>
        <p:spPr>
          <a:xfrm>
            <a:off x="7387053" y="3373725"/>
            <a:ext cx="253456" cy="253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矩形 733"/>
          <p:cNvSpPr/>
          <p:nvPr/>
        </p:nvSpPr>
        <p:spPr>
          <a:xfrm>
            <a:off x="7640510" y="337372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矩形 734"/>
          <p:cNvSpPr/>
          <p:nvPr/>
        </p:nvSpPr>
        <p:spPr>
          <a:xfrm>
            <a:off x="7893966" y="337372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矩形 735"/>
          <p:cNvSpPr/>
          <p:nvPr/>
        </p:nvSpPr>
        <p:spPr>
          <a:xfrm>
            <a:off x="8147423" y="3373725"/>
            <a:ext cx="253456" cy="25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矩形 736"/>
          <p:cNvSpPr/>
          <p:nvPr/>
        </p:nvSpPr>
        <p:spPr>
          <a:xfrm>
            <a:off x="7133597" y="3627182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矩形 737"/>
          <p:cNvSpPr/>
          <p:nvPr/>
        </p:nvSpPr>
        <p:spPr>
          <a:xfrm>
            <a:off x="7387053" y="3627182"/>
            <a:ext cx="253456" cy="25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矩形 738"/>
          <p:cNvSpPr/>
          <p:nvPr/>
        </p:nvSpPr>
        <p:spPr>
          <a:xfrm>
            <a:off x="7640510" y="3627182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矩形 739"/>
          <p:cNvSpPr/>
          <p:nvPr/>
        </p:nvSpPr>
        <p:spPr>
          <a:xfrm>
            <a:off x="7893966" y="3627182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矩形 740"/>
          <p:cNvSpPr/>
          <p:nvPr/>
        </p:nvSpPr>
        <p:spPr>
          <a:xfrm>
            <a:off x="8147423" y="3627182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矩形 741"/>
          <p:cNvSpPr/>
          <p:nvPr/>
        </p:nvSpPr>
        <p:spPr>
          <a:xfrm>
            <a:off x="5866312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矩形 742"/>
          <p:cNvSpPr/>
          <p:nvPr/>
        </p:nvSpPr>
        <p:spPr>
          <a:xfrm>
            <a:off x="6119768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4" name="矩形 743"/>
          <p:cNvSpPr/>
          <p:nvPr/>
        </p:nvSpPr>
        <p:spPr>
          <a:xfrm>
            <a:off x="6373225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5" name="矩形 744"/>
          <p:cNvSpPr/>
          <p:nvPr/>
        </p:nvSpPr>
        <p:spPr>
          <a:xfrm>
            <a:off x="6626682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矩形 745"/>
          <p:cNvSpPr/>
          <p:nvPr/>
        </p:nvSpPr>
        <p:spPr>
          <a:xfrm>
            <a:off x="6880138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矩形 746"/>
          <p:cNvSpPr/>
          <p:nvPr/>
        </p:nvSpPr>
        <p:spPr>
          <a:xfrm>
            <a:off x="5866312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矩形 747"/>
          <p:cNvSpPr/>
          <p:nvPr/>
        </p:nvSpPr>
        <p:spPr>
          <a:xfrm>
            <a:off x="6119768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矩形 748"/>
          <p:cNvSpPr/>
          <p:nvPr/>
        </p:nvSpPr>
        <p:spPr>
          <a:xfrm>
            <a:off x="6373225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矩形 749"/>
          <p:cNvSpPr/>
          <p:nvPr/>
        </p:nvSpPr>
        <p:spPr>
          <a:xfrm>
            <a:off x="6626682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矩形 750"/>
          <p:cNvSpPr/>
          <p:nvPr/>
        </p:nvSpPr>
        <p:spPr>
          <a:xfrm>
            <a:off x="6880138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矩形 751"/>
          <p:cNvSpPr/>
          <p:nvPr/>
        </p:nvSpPr>
        <p:spPr>
          <a:xfrm>
            <a:off x="7133597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矩形 752"/>
          <p:cNvSpPr/>
          <p:nvPr/>
        </p:nvSpPr>
        <p:spPr>
          <a:xfrm>
            <a:off x="7387053" y="4134097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矩形 753"/>
          <p:cNvSpPr/>
          <p:nvPr/>
        </p:nvSpPr>
        <p:spPr>
          <a:xfrm>
            <a:off x="7640510" y="4134097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矩形 754"/>
          <p:cNvSpPr/>
          <p:nvPr/>
        </p:nvSpPr>
        <p:spPr>
          <a:xfrm>
            <a:off x="7893966" y="4134097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矩形 755"/>
          <p:cNvSpPr/>
          <p:nvPr/>
        </p:nvSpPr>
        <p:spPr>
          <a:xfrm>
            <a:off x="8147423" y="4134097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矩形 756"/>
          <p:cNvSpPr/>
          <p:nvPr/>
        </p:nvSpPr>
        <p:spPr>
          <a:xfrm>
            <a:off x="7133597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矩形 757"/>
          <p:cNvSpPr/>
          <p:nvPr/>
        </p:nvSpPr>
        <p:spPr>
          <a:xfrm>
            <a:off x="7387053" y="3880641"/>
            <a:ext cx="253456" cy="25345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矩形 758"/>
          <p:cNvSpPr/>
          <p:nvPr/>
        </p:nvSpPr>
        <p:spPr>
          <a:xfrm>
            <a:off x="7640510" y="3880641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矩形 759"/>
          <p:cNvSpPr/>
          <p:nvPr/>
        </p:nvSpPr>
        <p:spPr>
          <a:xfrm>
            <a:off x="7893966" y="3880641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矩形 760"/>
          <p:cNvSpPr/>
          <p:nvPr/>
        </p:nvSpPr>
        <p:spPr>
          <a:xfrm>
            <a:off x="8147423" y="3880641"/>
            <a:ext cx="253456" cy="25345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矩形 761"/>
          <p:cNvSpPr/>
          <p:nvPr/>
        </p:nvSpPr>
        <p:spPr>
          <a:xfrm>
            <a:off x="3023160" y="2114426"/>
            <a:ext cx="1015245" cy="17715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3" name="矩形 762"/>
          <p:cNvSpPr/>
          <p:nvPr/>
        </p:nvSpPr>
        <p:spPr>
          <a:xfrm>
            <a:off x="4036988" y="2113417"/>
            <a:ext cx="1522158" cy="7540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矩形 763"/>
          <p:cNvSpPr/>
          <p:nvPr/>
        </p:nvSpPr>
        <p:spPr>
          <a:xfrm>
            <a:off x="4036988" y="2872454"/>
            <a:ext cx="507623" cy="1510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矩形 764"/>
          <p:cNvSpPr/>
          <p:nvPr/>
        </p:nvSpPr>
        <p:spPr>
          <a:xfrm>
            <a:off x="3021743" y="3876530"/>
            <a:ext cx="1015245" cy="515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矩形 765"/>
          <p:cNvSpPr/>
          <p:nvPr/>
        </p:nvSpPr>
        <p:spPr>
          <a:xfrm>
            <a:off x="4543901" y="2864038"/>
            <a:ext cx="1015245" cy="1527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866312" y="2105001"/>
            <a:ext cx="0" cy="152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/>
          <p:nvPr/>
        </p:nvCxnSpPr>
        <p:spPr>
          <a:xfrm>
            <a:off x="5866312" y="2113417"/>
            <a:ext cx="1267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接连接符 767"/>
          <p:cNvCxnSpPr/>
          <p:nvPr/>
        </p:nvCxnSpPr>
        <p:spPr>
          <a:xfrm>
            <a:off x="7133595" y="2113417"/>
            <a:ext cx="2" cy="505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连接符 768"/>
          <p:cNvCxnSpPr/>
          <p:nvPr/>
        </p:nvCxnSpPr>
        <p:spPr>
          <a:xfrm flipH="1">
            <a:off x="6392705" y="2618747"/>
            <a:ext cx="740891" cy="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接连接符 769"/>
          <p:cNvCxnSpPr/>
          <p:nvPr/>
        </p:nvCxnSpPr>
        <p:spPr>
          <a:xfrm>
            <a:off x="6373225" y="2600037"/>
            <a:ext cx="0" cy="1030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接连接符 770"/>
          <p:cNvCxnSpPr/>
          <p:nvPr/>
        </p:nvCxnSpPr>
        <p:spPr>
          <a:xfrm>
            <a:off x="5879453" y="3617899"/>
            <a:ext cx="513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/>
          <p:nvPr/>
        </p:nvCxnSpPr>
        <p:spPr>
          <a:xfrm>
            <a:off x="5866312" y="3614906"/>
            <a:ext cx="0" cy="77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接连接符 772"/>
          <p:cNvCxnSpPr/>
          <p:nvPr/>
        </p:nvCxnSpPr>
        <p:spPr>
          <a:xfrm>
            <a:off x="6373225" y="3617758"/>
            <a:ext cx="1013828" cy="5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连接符 773"/>
          <p:cNvCxnSpPr/>
          <p:nvPr/>
        </p:nvCxnSpPr>
        <p:spPr>
          <a:xfrm>
            <a:off x="5879453" y="4382186"/>
            <a:ext cx="1761057" cy="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连接符 774"/>
          <p:cNvCxnSpPr/>
          <p:nvPr/>
        </p:nvCxnSpPr>
        <p:spPr>
          <a:xfrm flipV="1">
            <a:off x="7133597" y="2111834"/>
            <a:ext cx="1267283" cy="1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连接符 775"/>
          <p:cNvCxnSpPr/>
          <p:nvPr/>
        </p:nvCxnSpPr>
        <p:spPr>
          <a:xfrm>
            <a:off x="7390769" y="3632575"/>
            <a:ext cx="0" cy="248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/>
          <p:nvPr/>
        </p:nvCxnSpPr>
        <p:spPr>
          <a:xfrm>
            <a:off x="7387053" y="3881281"/>
            <a:ext cx="253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连接符 777"/>
          <p:cNvCxnSpPr/>
          <p:nvPr/>
        </p:nvCxnSpPr>
        <p:spPr>
          <a:xfrm>
            <a:off x="7640510" y="3881281"/>
            <a:ext cx="0" cy="515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接连接符 778"/>
          <p:cNvCxnSpPr/>
          <p:nvPr/>
        </p:nvCxnSpPr>
        <p:spPr>
          <a:xfrm>
            <a:off x="7640510" y="3120911"/>
            <a:ext cx="0" cy="760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xfrm flipH="1">
            <a:off x="6373225" y="3125910"/>
            <a:ext cx="1267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/>
          <p:nvPr/>
        </p:nvCxnSpPr>
        <p:spPr>
          <a:xfrm>
            <a:off x="8400879" y="2110079"/>
            <a:ext cx="0" cy="152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/>
          <p:cNvCxnSpPr/>
          <p:nvPr/>
        </p:nvCxnSpPr>
        <p:spPr>
          <a:xfrm flipH="1" flipV="1">
            <a:off x="7640509" y="3629879"/>
            <a:ext cx="760371" cy="7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连接符 782"/>
          <p:cNvCxnSpPr/>
          <p:nvPr/>
        </p:nvCxnSpPr>
        <p:spPr>
          <a:xfrm>
            <a:off x="8400879" y="3637652"/>
            <a:ext cx="0" cy="745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接连接符 783"/>
          <p:cNvCxnSpPr/>
          <p:nvPr/>
        </p:nvCxnSpPr>
        <p:spPr>
          <a:xfrm flipH="1">
            <a:off x="7640511" y="4378693"/>
            <a:ext cx="760369" cy="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Box 784"/>
          <p:cNvSpPr txBox="1"/>
          <p:nvPr/>
        </p:nvSpPr>
        <p:spPr>
          <a:xfrm>
            <a:off x="1081060" y="4425494"/>
            <a:ext cx="964347" cy="419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Square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86" name="TextBox 785"/>
          <p:cNvSpPr txBox="1"/>
          <p:nvPr/>
        </p:nvSpPr>
        <p:spPr>
          <a:xfrm>
            <a:off x="3645415" y="4425494"/>
            <a:ext cx="1309113" cy="419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Rectangle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6909478" y="4425494"/>
            <a:ext cx="776599" cy="419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Tetris</a:t>
            </a:r>
            <a:endParaRPr lang="zh-CN" altLang="en-US" sz="3600" dirty="0"/>
          </a:p>
        </p:txBody>
      </p:sp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的正方形剖分种类是否有限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318" name="矩形 317"/>
          <p:cNvSpPr/>
          <p:nvPr/>
        </p:nvSpPr>
        <p:spPr>
          <a:xfrm>
            <a:off x="150806" y="58430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50805" y="642756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5" name="Picture 1" descr="C:\Users\ASUS\AppData\Roaming\Tencent\Users\469676727\QQ\WinTemp\RichOle\1Y~36]@@V9BM_(L_WP]}%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4" y="5802498"/>
            <a:ext cx="1733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SUS\AppData\Roaming\Tencent\Users\469676727\QQ\WinTemp\RichOle\F83LH5V9~$KL](M6E(MA~T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7" y="6285822"/>
            <a:ext cx="5238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矩形 321"/>
          <p:cNvSpPr/>
          <p:nvPr/>
        </p:nvSpPr>
        <p:spPr>
          <a:xfrm>
            <a:off x="138053" y="52842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3" name="Picture 1" descr="C:\Users\ASUS\AppData\Roaming\Tencent\Users\469676727\QQ\WinTemp\RichOle\026P]]3%T$}R_KM$$9%}10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" y="5194453"/>
            <a:ext cx="3671604" cy="4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1589760" y="1553760"/>
              <a:ext cx="7206480" cy="51526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00" y="1544400"/>
                <a:ext cx="722520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6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完全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背包问题</a:t>
            </a:r>
          </a:p>
          <a:p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89" name="Picture 1" descr="C:\Users\ASUS\AppData\Roaming\Tencent\Users\469676727\QQ\WinTemp\RichOle\(S6GCDHR96F7KKPIHKQ4K]I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2191841"/>
            <a:ext cx="7438963" cy="9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ASUS\AppData\Roaming\Tencent\Users\469676727\QQ\WinTemp\RichOle\_6XK$)7_`Y9A`{V4KNE76(P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3701143"/>
            <a:ext cx="7386564" cy="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矩形 329"/>
          <p:cNvSpPr/>
          <p:nvPr/>
        </p:nvSpPr>
        <p:spPr>
          <a:xfrm>
            <a:off x="383035" y="2323378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359670" y="37602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419760" y="1687680"/>
              <a:ext cx="7430040" cy="3786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400" y="1678320"/>
                <a:ext cx="744876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4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2348" y="419572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3" name="Picture 1" descr="C:\Users\ASUS\AppData\Roaming\Tencent\Users\469676727\QQ\WinTemp\RichOle\$](1E@J)7DC%WFGCRT%]{NA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84" y="2895598"/>
            <a:ext cx="2453665" cy="7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ASUS\AppData\Roaming\Tencent\Users\469676727\QQ\WinTemp\RichOle\)$SW5Z9MS~}T63A2WH7M6DO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2" y="2210540"/>
            <a:ext cx="7157973" cy="5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组合 95"/>
          <p:cNvGrpSpPr/>
          <p:nvPr/>
        </p:nvGrpSpPr>
        <p:grpSpPr>
          <a:xfrm>
            <a:off x="847491" y="4040096"/>
            <a:ext cx="7348007" cy="1965579"/>
            <a:chOff x="-123951" y="1735708"/>
            <a:chExt cx="7348007" cy="1965579"/>
          </a:xfrm>
        </p:grpSpPr>
        <p:pic>
          <p:nvPicPr>
            <p:cNvPr id="97" name="Picture 3" descr="C:\Users\ASUS\AppData\Roaming\Tencent\Users\469676727\QQ\WinTemp\RichOle\7H9G(Z2TPVR{}K1UN57O{OJ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885" y="1797240"/>
              <a:ext cx="775169" cy="429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C:\Users\ASUS\AppData\Roaming\Tencent\Users\469676727\QQ\WinTemp\RichOle\5ORMPB~9~HJ%HDF7P2]GX5F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273" y="2400340"/>
              <a:ext cx="781782" cy="32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5" descr="C:\Users\ASUS\AppData\Roaming\Tencent\Users\469676727\QQ\WinTemp\RichOle\LZ~W${X`5OSH4L11]H[~T5A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88" y="3107991"/>
              <a:ext cx="765868" cy="35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矩形 99"/>
            <p:cNvSpPr/>
            <p:nvPr/>
          </p:nvSpPr>
          <p:spPr>
            <a:xfrm>
              <a:off x="1491025" y="212927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20112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041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00721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058581" y="1779564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88132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0112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1041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100721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91025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8132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0112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1041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100721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91025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8132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27163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7163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27163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09802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8832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87862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268933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659237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9802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48832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87862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268933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659237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9802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48832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87862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68933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659237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04954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04954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04954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12387" y="3302622"/>
              <a:ext cx="390304" cy="3903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710416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00721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491025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81329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271636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98020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488324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878629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268933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659237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049544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91027" y="1768212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138106" y="1768213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115069" y="2158517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491024" y="2132229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688768" y="2920678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645661" y="1738974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4659239" y="2146938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503316" y="2129278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049544" y="2140840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051968" y="2356096"/>
              <a:ext cx="390304" cy="3903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25937" y="2924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01727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92032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482336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872640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262947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3485288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3875593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265897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4656201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5046508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092031" y="2120635"/>
              <a:ext cx="803647" cy="800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4656201" y="2140840"/>
              <a:ext cx="393343" cy="800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094984" y="33084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23951" y="1738974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</a:p>
            <a:p>
              <a:endParaRPr lang="zh-CN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53251" y="17357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</a:p>
            <a:p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13417" y="6383339"/>
            <a:ext cx="644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1]Minimum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Tiling of a Rectangle by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Squares</a:t>
            </a:r>
            <a:r>
              <a:rPr lang="en-US" altLang="zh-CN" dirty="0"/>
              <a:t>[J], </a:t>
            </a:r>
            <a:r>
              <a:rPr lang="en-US" altLang="zh-CN" dirty="0" err="1"/>
              <a:t>Setembro</a:t>
            </a:r>
            <a:r>
              <a:rPr lang="en-US" altLang="zh-CN" dirty="0"/>
              <a:t> </a:t>
            </a:r>
            <a:r>
              <a:rPr lang="en-US" altLang="zh-CN" dirty="0" smtClean="0"/>
              <a:t>de,2014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1205640" y="2473560"/>
              <a:ext cx="3188160" cy="39740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6280" y="2464200"/>
                <a:ext cx="320688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2348" y="419572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Picture 3" descr="C:\Users\ASUS\AppData\Roaming\Tencent\Users\469676727\QQ\WinTemp\RichOle\7H9G(Z2TPVR{}K1UN57O{OJ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27" y="4101628"/>
            <a:ext cx="775169" cy="4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ASUS\AppData\Roaming\Tencent\Users\469676727\QQ\WinTemp\RichOle\5ORMPB~9~HJ%HDF7P2]GX5F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15" y="4704728"/>
            <a:ext cx="781782" cy="3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ASUS\AppData\Roaming\Tencent\Users\469676727\QQ\WinTemp\RichOle\LZ~W${X`5OSH4L11]H[~T5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30" y="5325295"/>
            <a:ext cx="765868" cy="3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2462467" y="443366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291554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681858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072163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7030023" y="4083952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852771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291554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681858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072163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462467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852771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291554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681858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072163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462467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852771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3243078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243078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243078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069462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459766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850071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240375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630679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4069462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4459766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850071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240375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5630679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069462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459766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850071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5240375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630679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020986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020986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020986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283829" y="5607010"/>
            <a:ext cx="390304" cy="3903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81858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072163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462467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852771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243078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069462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459766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850071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240375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5630679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020986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462469" y="4072600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109548" y="4072601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86511" y="4462905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473102" y="4421138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6660210" y="5225066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5617103" y="4043362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5630681" y="4451326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2474758" y="4433666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020986" y="4445228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023410" y="4660484"/>
            <a:ext cx="390304" cy="3903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297379" y="522900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673169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2063474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453778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2844082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3234389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4456730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847035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5237339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627643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017950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063473" y="4425023"/>
            <a:ext cx="803647" cy="80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5627643" y="4445228"/>
            <a:ext cx="393343" cy="80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4066426" y="56128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847491" y="404336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</a:p>
          <a:p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624693" y="4040096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</a:p>
          <a:p>
            <a:endParaRPr lang="zh-CN" altLang="en-US" dirty="0"/>
          </a:p>
        </p:txBody>
      </p:sp>
      <p:pic>
        <p:nvPicPr>
          <p:cNvPr id="15361" name="Picture 1" descr="C:\Users\ASUS\AppData\Roaming\Tencent\Users\469676727\QQ\WinTemp\RichOle\JU%U09B@@)NMN4$3S%{6ZX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" y="2155360"/>
            <a:ext cx="3925847" cy="15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" descr="C:\Users\ASUS\AppData\Roaming\Tencent\Users\469676727\QQ\WinTemp\RichOle\$](1E@J)7DC%WFGCRT%]{NA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79" y="2561761"/>
            <a:ext cx="2453665" cy="7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矩形 92"/>
          <p:cNvSpPr/>
          <p:nvPr/>
        </p:nvSpPr>
        <p:spPr>
          <a:xfrm>
            <a:off x="813417" y="6383339"/>
            <a:ext cx="644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1]Minimum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Tiling of a Rectangle by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Squares</a:t>
            </a:r>
            <a:r>
              <a:rPr lang="en-US" altLang="zh-CN" dirty="0"/>
              <a:t>[J], </a:t>
            </a:r>
            <a:r>
              <a:rPr lang="en-US" altLang="zh-CN" dirty="0" err="1"/>
              <a:t>Setembro</a:t>
            </a:r>
            <a:r>
              <a:rPr lang="en-US" altLang="zh-CN" dirty="0"/>
              <a:t> </a:t>
            </a:r>
            <a:r>
              <a:rPr lang="en-US" altLang="zh-CN" dirty="0" smtClean="0"/>
              <a:t>de,2014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285840" y="1678680"/>
              <a:ext cx="7796160" cy="4715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480" y="1669320"/>
                <a:ext cx="7814880" cy="47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墨迹 2"/>
              <p14:cNvContentPartPr/>
              <p14:nvPr/>
            </p14:nvContentPartPr>
            <p14:xfrm>
              <a:off x="142920" y="750240"/>
              <a:ext cx="8679960" cy="6018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560" y="740880"/>
                <a:ext cx="8698680" cy="60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6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04080" y="2276751"/>
            <a:ext cx="8735839" cy="3061655"/>
            <a:chOff x="-1138590" y="2857500"/>
            <a:chExt cx="10177375" cy="4004227"/>
          </a:xfrm>
        </p:grpSpPr>
        <p:pic>
          <p:nvPicPr>
            <p:cNvPr id="1026" name="Picture 2" descr="C:\Users\ASUS\Desktop\SVD&amp;QR\untitled2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590" y="28575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SUS\Desktop\SVD&amp;QR\untitled22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5" y="2861227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768240" y="1678680"/>
              <a:ext cx="6492240" cy="4501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880" y="1669320"/>
                <a:ext cx="651096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0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73148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000" dirty="0">
                <a:latin typeface="华文楷体" pitchFamily="2" charset="-122"/>
                <a:ea typeface="华文楷体" pitchFamily="2" charset="-122"/>
              </a:rPr>
              <a:t>最少正方形剖分是有直接的应用的，如</a:t>
            </a:r>
            <a:r>
              <a:rPr lang="zh-CN" sz="2000" dirty="0" smtClean="0">
                <a:latin typeface="华文楷体" pitchFamily="2" charset="-122"/>
                <a:ea typeface="华文楷体" pitchFamily="2" charset="-122"/>
              </a:rPr>
              <a:t>有关量子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霍尔阵列</a:t>
            </a:r>
            <a:r>
              <a:rPr lang="zh-CN" sz="2000" dirty="0" smtClean="0">
                <a:latin typeface="华文楷体" pitchFamily="2" charset="-122"/>
                <a:ea typeface="华文楷体" pitchFamily="2" charset="-122"/>
              </a:rPr>
              <a:t>电阻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386" name="Picture 2" descr="C:\Users\ASUS\AppData\Roaming\Tencent\Users\469676727\QQ\WinTemp\RichOle\8474$A_YM26T%8DB7$Q2O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65" y="2666402"/>
            <a:ext cx="6482222" cy="3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991440" y="1214280"/>
              <a:ext cx="6349320" cy="33670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080" y="1204920"/>
                <a:ext cx="6368040" cy="33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433" name="Picture 1" descr="C:\Users\ASUS\AppData\Roaming\Tencent\Users\469676727\QQ\WinTemp\RichOle\]W6VOH5$XO7W05}RZ5@2T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75393"/>
            <a:ext cx="29146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04080" y="2683151"/>
            <a:ext cx="8735839" cy="3061655"/>
            <a:chOff x="-1138590" y="2857500"/>
            <a:chExt cx="10177375" cy="4004227"/>
          </a:xfrm>
        </p:grpSpPr>
        <p:pic>
          <p:nvPicPr>
            <p:cNvPr id="15" name="Picture 2" descr="C:\Users\ASUS\Desktop\SVD&amp;QR\untitled2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590" y="28575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ASUS\Desktop\SVD&amp;QR\untitled22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5" y="2861227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3" name="图片 4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1276920" y="1161000"/>
              <a:ext cx="6126120" cy="17773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560" y="1151640"/>
                <a:ext cx="614484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1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522516" y="307700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0937" y="29187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矩形的最少正方形剖分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262" y="5000112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52286" y="357774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9420" y="3456474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1" name="矩形 20"/>
          <p:cNvSpPr/>
          <p:nvPr/>
        </p:nvSpPr>
        <p:spPr>
          <a:xfrm>
            <a:off x="1052286" y="400591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29420" y="388868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5" name="矩形 24"/>
          <p:cNvSpPr/>
          <p:nvPr/>
        </p:nvSpPr>
        <p:spPr>
          <a:xfrm>
            <a:off x="1052286" y="4434089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29420" y="430660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28" name="矩形 27"/>
          <p:cNvSpPr/>
          <p:nvPr/>
        </p:nvSpPr>
        <p:spPr>
          <a:xfrm>
            <a:off x="1080433" y="548144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57567" y="53601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0433" y="5909619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57567" y="5792381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(6)-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2516" y="1538210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0937" y="1379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问题引入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2286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29420" y="191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谱分解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0433" y="243906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7567" y="2317791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126" y="48110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数值方法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0433" y="632654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57567" y="62093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猜想：若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457" name="Picture 1" descr="C:\Users\ASUS\AppData\Roaming\Tencent\Users\469676727\QQ\WinTemp\RichOle\X4[(I`LUU{W]}DIQQ`]N{Y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15" y="2172297"/>
            <a:ext cx="4695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4920837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01409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81981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20837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01409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81981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20837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01409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81981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20837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501409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81981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920837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501409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81981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247036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27608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408180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47036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827608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08180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9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15" y="5211990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ASUS\AppData\Roaming\Tencent\Users\469676727\QQ\WinTemp\RichOle\D62F04%Y17YL}4C4YX8S1C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5" y="4385813"/>
            <a:ext cx="2095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3767141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32" y="6009601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ASUS\AppData\Roaming\Tencent\Users\469676727\QQ\WinTemp\RichOle\D62F04%Y17YL}4C4YX8S1C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4" y="5211990"/>
            <a:ext cx="2095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C:\Users\ASUS\AppData\Roaming\Tencent\Users\469676727\QQ\WinTemp\RichOle\1F5O22)N2ULRBEAY4Z}N`(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3" y="6213429"/>
            <a:ext cx="3619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/>
              <p14:cNvContentPartPr/>
              <p14:nvPr/>
            </p14:nvContentPartPr>
            <p14:xfrm>
              <a:off x="821520" y="1544760"/>
              <a:ext cx="6947640" cy="5179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160" y="1535400"/>
                <a:ext cx="6966360" cy="51984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矩形 42"/>
          <p:cNvSpPr/>
          <p:nvPr/>
        </p:nvSpPr>
        <p:spPr>
          <a:xfrm>
            <a:off x="292062" y="4742237"/>
            <a:ext cx="1840057" cy="16616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2354" y="4938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图画错了</a:t>
            </a:r>
            <a:endParaRPr lang="zh-CN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6389" y="5573083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公式应该是</a:t>
            </a:r>
            <a:r>
              <a:rPr lang="en-US" altLang="zh-CN" b="1" dirty="0" smtClean="0"/>
              <a:t>de(</a:t>
            </a:r>
            <a:r>
              <a:rPr lang="en-US" altLang="zh-CN" b="1" dirty="0" err="1" smtClean="0"/>
              <a:t>m+n,n</a:t>
            </a:r>
            <a:r>
              <a:rPr lang="en-US" altLang="zh-CN" b="1" dirty="0" smtClean="0"/>
              <a:t>)=de(</a:t>
            </a:r>
            <a:r>
              <a:rPr lang="en-US" altLang="zh-CN" b="1" dirty="0" err="1" smtClean="0"/>
              <a:t>m,n</a:t>
            </a:r>
            <a:r>
              <a:rPr lang="en-US" altLang="zh-CN" b="1" dirty="0" smtClean="0"/>
              <a:t>)+1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17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1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82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" descr="C:\Users\ASUS\AppData\Roaming\Tencent\Users\469676727\QQ\WinTemp\RichOle\P]{Z{J@~QS_16QW_{ERJU3H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20" y="3657598"/>
            <a:ext cx="2841172" cy="13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1098360" y="1839600"/>
              <a:ext cx="7340760" cy="3518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000" y="1830240"/>
                <a:ext cx="735948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1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1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82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19310" y="3085286"/>
            <a:ext cx="7813481" cy="3337114"/>
            <a:chOff x="8270" y="3415557"/>
            <a:chExt cx="5667557" cy="2389553"/>
          </a:xfrm>
        </p:grpSpPr>
        <p:pic>
          <p:nvPicPr>
            <p:cNvPr id="46" name="Picture 2" descr="C:\Users\ASUS\Desktop\SVD&amp;QR\u2n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267" y="3415557"/>
              <a:ext cx="2933560" cy="21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SUS\Desktop\SVD&amp;QR\un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" y="3415557"/>
              <a:ext cx="2933560" cy="21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907" y="5568618"/>
              <a:ext cx="726147" cy="23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973" y="5568618"/>
              <a:ext cx="726147" cy="23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1428840" y="2562840"/>
              <a:ext cx="2518560" cy="3920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9480" y="2553480"/>
                <a:ext cx="2537280" cy="39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6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43444" y="3096900"/>
            <a:ext cx="7707185" cy="3361957"/>
            <a:chOff x="2732313" y="2426070"/>
            <a:chExt cx="9078687" cy="3913201"/>
          </a:xfrm>
        </p:grpSpPr>
        <p:pic>
          <p:nvPicPr>
            <p:cNvPr id="2050" name="Picture 2" descr="C:\Users\ASUS\Desktop\SVD&amp;QR\u2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3" y="2426070"/>
              <a:ext cx="4800600" cy="355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SUS\Desktop\SVD&amp;QR\un7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426070"/>
              <a:ext cx="4800600" cy="355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465" y="5949430"/>
              <a:ext cx="1188297" cy="38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ASUS\AppData\Roaming\Tencent\Users\469676727\QQ\WinTemp\RichOle\MXSJ1$T3@Z`Z`ZZMLZK{QK7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549" y="5949430"/>
              <a:ext cx="789513" cy="389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6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151920" y="1509120"/>
              <a:ext cx="6018840" cy="5018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560" y="1499760"/>
                <a:ext cx="6037560" cy="50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5" name="Picture 1" descr="C:\Users\ASUS\AppData\Roaming\Tencent\Users\469676727\QQ\WinTemp\RichOle\}5KD{{9G00HN5$HQ`@[PT}5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722913"/>
            <a:ext cx="6937829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SUS\AppData\Roaming\Tencent\Users\469676727\QQ\WinTemp\RichOle\A67ZG)3A7G8TOL5)M1DGH1J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2" y="2627074"/>
            <a:ext cx="6952818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35" y="1360844"/>
            <a:ext cx="18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矩阵谱分解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386" y="2772216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0386" y="458651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1553760" y="1491120"/>
              <a:ext cx="6197760" cy="38847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4400" y="1481760"/>
                <a:ext cx="621648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35" y="1360844"/>
            <a:ext cx="18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矩阵谱分解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9" name="Picture 1" descr="C:\Users\ASUS\AppData\Roaming\Tencent\Users\469676727\QQ\WinTemp\RichOle\I}}A)0VIKI5HRS6Q{MQQ1ZI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5" y="2336799"/>
            <a:ext cx="8391320" cy="267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04806" y="245290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4806" y="313749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4806" y="374952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806" y="468085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85840" y="2214720"/>
              <a:ext cx="7438680" cy="3741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80" y="2205360"/>
                <a:ext cx="745740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1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组合 4"/>
          <p:cNvGrpSpPr/>
          <p:nvPr/>
        </p:nvGrpSpPr>
        <p:grpSpPr>
          <a:xfrm>
            <a:off x="327928" y="1389046"/>
            <a:ext cx="7045579" cy="5040783"/>
            <a:chOff x="327928" y="1389046"/>
            <a:chExt cx="7045579" cy="5040783"/>
          </a:xfrm>
        </p:grpSpPr>
        <p:grpSp>
          <p:nvGrpSpPr>
            <p:cNvPr id="3" name="组合 2"/>
            <p:cNvGrpSpPr/>
            <p:nvPr/>
          </p:nvGrpSpPr>
          <p:grpSpPr>
            <a:xfrm>
              <a:off x="327928" y="1389046"/>
              <a:ext cx="7045579" cy="5040783"/>
              <a:chOff x="327928" y="1389046"/>
              <a:chExt cx="7045579" cy="5040783"/>
            </a:xfrm>
          </p:grpSpPr>
          <p:pic>
            <p:nvPicPr>
              <p:cNvPr id="1027" name="Picture 3" descr="C:\Users\ASUS\Desktop\SVD&amp;QR\3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886" y="1389046"/>
                <a:ext cx="3425621" cy="2418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ASUS\Desktop\SVD&amp;QR\4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928" y="1389046"/>
                <a:ext cx="3455995" cy="244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ASUS\AppData\Roaming\Tencent\Users\469676727\QQ\WinTemp\RichOle\({_9%H32$W3PHSOPX]NCLQ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556" y="1785257"/>
                <a:ext cx="1201510" cy="1171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Users\ASUS\Desktop\SVD&amp;QR\2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556" y="3539371"/>
                <a:ext cx="3603848" cy="2890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C:\Users\ASUS\Desktop\SVD&amp;QR\1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" y="3549946"/>
                <a:ext cx="3590663" cy="28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464535" y="2977673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原图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4601" y="2977673"/>
                <a:ext cx="1212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直接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21589" y="3003103"/>
                <a:ext cx="1468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剖分后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437066" y="5602515"/>
                <a:ext cx="1212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直接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32495" y="5600400"/>
                <a:ext cx="1468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剖分后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71500" y="178525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500" y="388662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/>
              <p14:cNvContentPartPr/>
              <p14:nvPr/>
            </p14:nvContentPartPr>
            <p14:xfrm>
              <a:off x="1571760" y="1500120"/>
              <a:ext cx="6661800" cy="4358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2400" y="1490760"/>
                <a:ext cx="6680520" cy="43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92104" y="1981200"/>
            <a:ext cx="6946000" cy="1756230"/>
            <a:chOff x="492578" y="2583543"/>
            <a:chExt cx="6946000" cy="1756230"/>
          </a:xfrm>
        </p:grpSpPr>
        <p:sp>
          <p:nvSpPr>
            <p:cNvPr id="30" name="矩形 29"/>
            <p:cNvSpPr/>
            <p:nvPr/>
          </p:nvSpPr>
          <p:spPr>
            <a:xfrm>
              <a:off x="928916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09488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90060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632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251204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28916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09488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90060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70632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251204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28916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09488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090060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70632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251204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35718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116290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96862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77434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858006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35718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16290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696862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7434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858006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535718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116290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696862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277434" y="258354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858006" y="261257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542986" y="2598057"/>
              <a:ext cx="1734448" cy="1741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277434" y="3178629"/>
              <a:ext cx="1161144" cy="1161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277434" y="2605314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58006" y="2598057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2578" y="261257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41325" y="259080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359669" y="20497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59668" y="4644559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SUS\AppData\Roaming\Tencent\Users\469676727\QQ\WinTemp\RichOle\ST6`PA(EJN6BTK$J[E_D9{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1" y="4417092"/>
            <a:ext cx="50387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1011" y="5087596"/>
            <a:ext cx="882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Kenyon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R. Tiling a Rectangle with the Fewest Squares[M]. Academic Press, Inc. </a:t>
            </a:r>
            <a:r>
              <a:rPr lang="en-US" altLang="zh-CN" dirty="0"/>
              <a:t>1996.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527040" y="419760"/>
              <a:ext cx="7581600" cy="6072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680" y="410400"/>
                <a:ext cx="7600320" cy="60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欧几里得算法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792104" y="1981200"/>
            <a:ext cx="6946000" cy="1756230"/>
            <a:chOff x="492578" y="2583543"/>
            <a:chExt cx="6946000" cy="1756230"/>
          </a:xfrm>
        </p:grpSpPr>
        <p:sp>
          <p:nvSpPr>
            <p:cNvPr id="159" name="矩形 158"/>
            <p:cNvSpPr/>
            <p:nvPr/>
          </p:nvSpPr>
          <p:spPr>
            <a:xfrm>
              <a:off x="928916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509488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2090060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670632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251204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928916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509488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2090060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2670632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3251204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28916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509488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090060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670632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251204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4535718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5116290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5696862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6277434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6858006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4535718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116290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5696862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6277434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6858006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535718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116290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96862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277434" y="258354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858006" y="261257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542986" y="2598057"/>
              <a:ext cx="1734448" cy="1741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277434" y="3178629"/>
              <a:ext cx="1161144" cy="1161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277434" y="2605314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858006" y="2598057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2578" y="261257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041325" y="259080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195" name="矩形 194"/>
          <p:cNvSpPr/>
          <p:nvPr/>
        </p:nvSpPr>
        <p:spPr>
          <a:xfrm>
            <a:off x="359669" y="20497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76840" y="1143000"/>
              <a:ext cx="8849880" cy="5206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1133640"/>
                <a:ext cx="8868600" cy="52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9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" name="矩形 112"/>
          <p:cNvSpPr/>
          <p:nvPr/>
        </p:nvSpPr>
        <p:spPr>
          <a:xfrm>
            <a:off x="2970231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63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7935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28507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09079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89651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63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7935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28507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09079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9651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363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7935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228507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809079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89651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363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7935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28507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809079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389651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363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47935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228507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809079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89651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363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47935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228507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809079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389651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363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47935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228507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809079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389651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7363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47935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228507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809079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389651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970231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550803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131375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711947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292519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970231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550803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131375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11947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292519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970231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550803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131375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711947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292519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970231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550803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131375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711947" y="5317245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292519" y="5317245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970231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550803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131375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711947" y="5897817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292519" y="5897817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970231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550803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131375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4711947" y="4751187"/>
            <a:ext cx="580572" cy="580572"/>
          </a:xfrm>
          <a:prstGeom prst="rec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78005" y="4736673"/>
            <a:ext cx="580572" cy="580572"/>
          </a:xfrm>
          <a:prstGeom prst="rec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70231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550803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131375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711947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92519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550803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131375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711947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292519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5867861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448433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29005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867861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448433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029005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867861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448433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029005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867861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448433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029005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867861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448433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029005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867861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448433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029005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5867861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448433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029005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5867861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448433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029005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363" y="1832049"/>
            <a:ext cx="4644584" cy="4626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706713" y="1837539"/>
            <a:ext cx="2902864" cy="2899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5873091" y="4731182"/>
            <a:ext cx="1736486" cy="1727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721252" y="5313518"/>
            <a:ext cx="1137325" cy="1144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721228" y="4725690"/>
            <a:ext cx="573304" cy="591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299805" y="4722159"/>
            <a:ext cx="573304" cy="591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>
          <a:xfrm rot="5400000">
            <a:off x="4149789" y="2989295"/>
            <a:ext cx="3450673" cy="345847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弧形 148"/>
          <p:cNvSpPr/>
          <p:nvPr/>
        </p:nvSpPr>
        <p:spPr>
          <a:xfrm rot="10800000">
            <a:off x="4738360" y="4154337"/>
            <a:ext cx="2276130" cy="228953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弧形 149"/>
          <p:cNvSpPr/>
          <p:nvPr/>
        </p:nvSpPr>
        <p:spPr>
          <a:xfrm rot="16200000">
            <a:off x="4724768" y="4749491"/>
            <a:ext cx="1132116" cy="113550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弧形 151"/>
          <p:cNvSpPr/>
          <p:nvPr/>
        </p:nvSpPr>
        <p:spPr>
          <a:xfrm>
            <a:off x="4758822" y="4758583"/>
            <a:ext cx="1099755" cy="113923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弧形 146"/>
          <p:cNvSpPr/>
          <p:nvPr/>
        </p:nvSpPr>
        <p:spPr>
          <a:xfrm>
            <a:off x="1879065" y="1844306"/>
            <a:ext cx="5713402" cy="5574283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 rot="16200000">
            <a:off x="45064" y="1906309"/>
            <a:ext cx="9311404" cy="922379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欧几里得算法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4723920" y="1437840"/>
              <a:ext cx="3313440" cy="26881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4560" y="1428480"/>
                <a:ext cx="333216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0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2" grpId="0" animBg="1"/>
      <p:bldP spid="14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狗蔡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欧几里得算法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1460704" y="3448745"/>
            <a:ext cx="6222591" cy="6290089"/>
            <a:chOff x="67363" y="1828322"/>
            <a:chExt cx="9245298" cy="9345584"/>
          </a:xfrm>
        </p:grpSpPr>
        <p:sp>
          <p:nvSpPr>
            <p:cNvPr id="159" name="矩形 158"/>
            <p:cNvSpPr/>
            <p:nvPr/>
          </p:nvSpPr>
          <p:spPr>
            <a:xfrm>
              <a:off x="2970231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7363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47935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228507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809079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389651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67363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647935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28507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09079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2389651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67363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647935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28507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809079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2389651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67363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647935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28507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1809079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389651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67363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647935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228507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809079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2389651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67363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47935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228507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1809079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389651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7363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7935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228507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09079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389651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67363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47935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228507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809079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2389651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2970231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550803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4131375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711947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292519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2970231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550803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131375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4711947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292519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970231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3550803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4131375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4711947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292519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970231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3550803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131375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711947" y="5317245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292519" y="5317245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2970231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3550803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131375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4711947" y="5897817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5292519" y="5897817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2970231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550803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131375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711947" y="4751187"/>
              <a:ext cx="580572" cy="580572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278005" y="4736673"/>
              <a:ext cx="580572" cy="580572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970231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3550803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131375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4711947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5292519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3550803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4131375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4711947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5292519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5867861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6448433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7029005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5867861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6448433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29005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5867861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6448433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7029005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867861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6448433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29005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5867861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448433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7029005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5867861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448433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29005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867861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448433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7029005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867861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448433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29005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7363" y="1832049"/>
              <a:ext cx="4644584" cy="4626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4706713" y="1837539"/>
              <a:ext cx="2902864" cy="2899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873091" y="4731182"/>
              <a:ext cx="1736486" cy="172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4721252" y="5313518"/>
              <a:ext cx="1137325" cy="1144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4721228" y="4725690"/>
              <a:ext cx="573304" cy="5915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299805" y="4722159"/>
              <a:ext cx="573304" cy="5915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弧形 268"/>
            <p:cNvSpPr/>
            <p:nvPr/>
          </p:nvSpPr>
          <p:spPr>
            <a:xfrm rot="5400000">
              <a:off x="4149789" y="2989295"/>
              <a:ext cx="3450673" cy="345847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弧形 269"/>
            <p:cNvSpPr/>
            <p:nvPr/>
          </p:nvSpPr>
          <p:spPr>
            <a:xfrm rot="10800000">
              <a:off x="4738360" y="4154337"/>
              <a:ext cx="2276130" cy="228953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弧形 270"/>
            <p:cNvSpPr/>
            <p:nvPr/>
          </p:nvSpPr>
          <p:spPr>
            <a:xfrm rot="16200000">
              <a:off x="4724768" y="4749491"/>
              <a:ext cx="1132116" cy="113550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弧形 271"/>
            <p:cNvSpPr/>
            <p:nvPr/>
          </p:nvSpPr>
          <p:spPr>
            <a:xfrm>
              <a:off x="4758822" y="4758583"/>
              <a:ext cx="1099755" cy="11392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弧形 272"/>
            <p:cNvSpPr/>
            <p:nvPr/>
          </p:nvSpPr>
          <p:spPr>
            <a:xfrm>
              <a:off x="1879065" y="1844306"/>
              <a:ext cx="5713402" cy="557428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弧形 273"/>
            <p:cNvSpPr/>
            <p:nvPr/>
          </p:nvSpPr>
          <p:spPr>
            <a:xfrm rot="16200000">
              <a:off x="45064" y="1906309"/>
              <a:ext cx="9311404" cy="922379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" name="Picture 1" descr="C:\Users\ASUS\AppData\Roaming\Tencent\Users\469676727\QQ\WinTemp\RichOle\P]{Z{J@~QS_16QW_{ERJU3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6" y="1959427"/>
            <a:ext cx="2841172" cy="13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509040" y="1776960"/>
              <a:ext cx="6715440" cy="3322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80" y="1767600"/>
                <a:ext cx="67341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1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673</Words>
  <Application>Microsoft Office PowerPoint</Application>
  <PresentationFormat>全屏显示(4:3)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149</cp:revision>
  <dcterms:created xsi:type="dcterms:W3CDTF">2015-05-05T08:02:14Z</dcterms:created>
  <dcterms:modified xsi:type="dcterms:W3CDTF">2017-07-08T14:02:09Z</dcterms:modified>
</cp:coreProperties>
</file>