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3600450" cy="5400675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2604" y="-138"/>
      </p:cViewPr>
      <p:guideLst>
        <p:guide orient="horz" pos="1701"/>
        <p:guide pos="11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 flipH="1">
            <a:off x="1050131" y="0"/>
            <a:ext cx="2550319" cy="5400675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51435" tIns="25718" rIns="51435" bIns="25718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16200000">
            <a:off x="-1650206" y="2700338"/>
            <a:ext cx="5400675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ctrTitle"/>
          </p:nvPr>
        </p:nvSpPr>
        <p:spPr>
          <a:xfrm>
            <a:off x="1325704" y="420053"/>
            <a:ext cx="2010251" cy="2258682"/>
          </a:xfrm>
        </p:spPr>
        <p:txBody>
          <a:bodyPr lIns="25718" tIns="0" rIns="25718">
            <a:noAutofit/>
          </a:bodyPr>
          <a:lstStyle>
            <a:lvl1pPr algn="r">
              <a:defRPr sz="2400" b="1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5" name="Subtítulo 24"/>
          <p:cNvSpPr>
            <a:spLocks noGrp="1"/>
          </p:cNvSpPr>
          <p:nvPr>
            <p:ph type="subTitle" idx="1"/>
          </p:nvPr>
        </p:nvSpPr>
        <p:spPr>
          <a:xfrm>
            <a:off x="1320811" y="2787643"/>
            <a:ext cx="2013944" cy="867233"/>
          </a:xfrm>
        </p:spPr>
        <p:txBody>
          <a:bodyPr lIns="25718" tIns="0" rIns="25718" bIns="0"/>
          <a:lstStyle>
            <a:lvl1pPr marL="0" indent="0" algn="r">
              <a:buNone/>
              <a:defRPr sz="1200">
                <a:solidFill>
                  <a:srgbClr val="FFFFFF"/>
                </a:solidFill>
                <a:effectLst/>
              </a:defRPr>
            </a:lvl1pPr>
            <a:lvl2pPr marL="257175" indent="0" algn="ctr">
              <a:buNone/>
            </a:lvl2pPr>
            <a:lvl3pPr marL="514350" indent="0" algn="ctr">
              <a:buNone/>
            </a:lvl3pPr>
            <a:lvl4pPr marL="771525" indent="0" algn="ctr">
              <a:buNone/>
            </a:lvl4pPr>
            <a:lvl5pPr marL="1028700" indent="0" algn="ctr">
              <a:buNone/>
            </a:lvl5pPr>
            <a:lvl6pPr marL="1285875" indent="0" algn="ctr">
              <a:buNone/>
            </a:lvl6pPr>
            <a:lvl7pPr marL="1543050" indent="0" algn="ctr">
              <a:buNone/>
            </a:lvl7pPr>
            <a:lvl8pPr marL="1800225" indent="0" algn="ctr">
              <a:buNone/>
            </a:lvl8pPr>
            <a:lvl9pPr marL="20574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1" name="Espaço Reservado para Data 30"/>
          <p:cNvSpPr>
            <a:spLocks noGrp="1"/>
          </p:cNvSpPr>
          <p:nvPr>
            <p:ph type="dt" sz="half" idx="10"/>
          </p:nvPr>
        </p:nvSpPr>
        <p:spPr>
          <a:xfrm>
            <a:off x="2311795" y="5164383"/>
            <a:ext cx="788470" cy="178685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8DDA2A5-9842-478B-990D-EABDCF56FD75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18" name="Espaço Reservado para Rodapé 17"/>
          <p:cNvSpPr>
            <a:spLocks noGrp="1"/>
          </p:cNvSpPr>
          <p:nvPr>
            <p:ph type="ftr" sz="quarter" idx="11"/>
          </p:nvPr>
        </p:nvSpPr>
        <p:spPr>
          <a:xfrm>
            <a:off x="1110139" y="5164382"/>
            <a:ext cx="1152791" cy="180023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3103098" y="5163045"/>
            <a:ext cx="231657" cy="180023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3ABE9DD-B776-4007-8557-F52603E8E1F3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DDA2A5-9842-478B-990D-EABDCF56FD75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ABE9DD-B776-4007-8557-F52603E8E1F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580323" y="216527"/>
            <a:ext cx="600075" cy="4608076"/>
          </a:xfrm>
        </p:spPr>
        <p:txBody>
          <a:bodyPr vert="eaVert" anchor="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80023" y="216281"/>
            <a:ext cx="2370296" cy="4608076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670609" y="5164383"/>
            <a:ext cx="788470" cy="178685"/>
          </a:xfrm>
        </p:spPr>
        <p:txBody>
          <a:bodyPr/>
          <a:lstStyle>
            <a:extLst/>
          </a:lstStyle>
          <a:p>
            <a:fld id="{28DDA2A5-9842-478B-990D-EABDCF56FD75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0023" y="5163045"/>
            <a:ext cx="1440180" cy="180023"/>
          </a:xfrm>
        </p:spPr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2462708" y="5160645"/>
            <a:ext cx="231657" cy="18002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3ABE9DD-B776-4007-8557-F52603E8E1F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DDA2A5-9842-478B-990D-EABDCF56FD75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ABE9DD-B776-4007-8557-F52603E8E1F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0053" y="2222197"/>
            <a:ext cx="2463098" cy="1072634"/>
          </a:xfrm>
        </p:spPr>
        <p:txBody>
          <a:bodyPr tIns="0" anchor="t"/>
          <a:lstStyle>
            <a:lvl1pPr algn="r">
              <a:buNone/>
              <a:defRPr sz="2400" b="1" cap="all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20053" y="1500188"/>
            <a:ext cx="2463098" cy="585512"/>
          </a:xfrm>
        </p:spPr>
        <p:txBody>
          <a:bodyPr anchor="b"/>
          <a:lstStyle>
            <a:lvl1pPr marL="0" indent="0" algn="r">
              <a:buNone/>
              <a:defRPr sz="1100">
                <a:solidFill>
                  <a:schemeClr val="tx1"/>
                </a:solidFill>
                <a:effectLst/>
              </a:defRPr>
            </a:lvl1pPr>
            <a:lvl2pPr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860169" y="5163488"/>
            <a:ext cx="788470" cy="178685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8DDA2A5-9842-478B-990D-EABDCF56FD75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3297" y="5163488"/>
            <a:ext cx="1140143" cy="180023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2651494" y="5162150"/>
            <a:ext cx="231657" cy="180023"/>
          </a:xfrm>
        </p:spPr>
        <p:txBody>
          <a:bodyPr/>
          <a:lstStyle>
            <a:extLst/>
          </a:lstStyle>
          <a:p>
            <a:fld id="{73ABE9DD-B776-4007-8557-F52603E8E1F3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0023" y="252031"/>
            <a:ext cx="2851556" cy="900113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80023" y="1260158"/>
            <a:ext cx="1386173" cy="3564196"/>
          </a:xfrm>
        </p:spPr>
        <p:txBody>
          <a:bodyPr anchor="t"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45406" y="1260158"/>
            <a:ext cx="1386173" cy="3564196"/>
          </a:xfrm>
        </p:spPr>
        <p:txBody>
          <a:bodyPr anchor="t"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DDA2A5-9842-478B-990D-EABDCF56FD75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ABE9DD-B776-4007-8557-F52603E8E1F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0023" y="252031"/>
            <a:ext cx="2851556" cy="900113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80023" y="4620578"/>
            <a:ext cx="1386173" cy="360045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000" b="1">
                <a:solidFill>
                  <a:schemeClr val="tx2"/>
                </a:solidFill>
                <a:effectLst/>
              </a:defRPr>
            </a:lvl1pPr>
            <a:lvl2pPr>
              <a:buNone/>
              <a:defRPr sz="1100" b="1"/>
            </a:lvl2pPr>
            <a:lvl3pPr>
              <a:buNone/>
              <a:defRPr sz="1000" b="1"/>
            </a:lvl3pPr>
            <a:lvl4pPr>
              <a:buNone/>
              <a:defRPr sz="900" b="1"/>
            </a:lvl4pPr>
            <a:lvl5pPr>
              <a:buNone/>
              <a:defRPr sz="9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1645406" y="4620578"/>
            <a:ext cx="1386173" cy="360045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000" b="1">
                <a:solidFill>
                  <a:schemeClr val="tx2"/>
                </a:solidFill>
                <a:effectLst/>
              </a:defRPr>
            </a:lvl1pPr>
            <a:lvl2pPr>
              <a:buNone/>
              <a:defRPr sz="1100" b="1"/>
            </a:lvl2pPr>
            <a:lvl3pPr>
              <a:buNone/>
              <a:defRPr sz="1000" b="1"/>
            </a:lvl3pPr>
            <a:lvl4pPr>
              <a:buNone/>
              <a:defRPr sz="900" b="1"/>
            </a:lvl4pPr>
            <a:lvl5pPr>
              <a:buNone/>
              <a:defRPr sz="9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180023" y="1348074"/>
            <a:ext cx="1386173" cy="3240405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645406" y="1348074"/>
            <a:ext cx="1386173" cy="3240405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DDA2A5-9842-478B-990D-EABDCF56FD75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ABE9DD-B776-4007-8557-F52603E8E1F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0023" y="252031"/>
            <a:ext cx="2851556" cy="900113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DDA2A5-9842-478B-990D-EABDCF56FD75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ABE9DD-B776-4007-8557-F52603E8E1F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8DDA2A5-9842-478B-990D-EABDCF56FD75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ABE9DD-B776-4007-8557-F52603E8E1F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0023" y="180022"/>
            <a:ext cx="2322290" cy="924116"/>
          </a:xfrm>
        </p:spPr>
        <p:txBody>
          <a:bodyPr wrap="square" anchor="b"/>
          <a:lstStyle>
            <a:lvl1pPr algn="l">
              <a:buNone/>
              <a:defRPr lang="en-US" sz="1400" baseline="0" smtClean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180023" y="1179215"/>
            <a:ext cx="2322290" cy="474478"/>
          </a:xfrm>
        </p:spPr>
        <p:txBody>
          <a:bodyPr rot="0" spcFirstLastPara="0" vertOverflow="overflow" horzOverflow="overflow" vert="horz" wrap="square" lIns="25718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>
              <a:buNone/>
              <a:defRPr sz="700"/>
            </a:lvl2pPr>
            <a:lvl3pPr>
              <a:buNone/>
              <a:defRPr sz="600"/>
            </a:lvl3pPr>
            <a:lvl4pPr>
              <a:buNone/>
              <a:defRPr sz="500"/>
            </a:lvl4pPr>
            <a:lvl5pPr>
              <a:buNone/>
              <a:defRPr sz="5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80023" y="1680210"/>
            <a:ext cx="2850356" cy="344275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DDA2A5-9842-478B-990D-EABDCF56FD75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ABE9DD-B776-4007-8557-F52603E8E1F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 rot="21240000">
            <a:off x="235450" y="791177"/>
            <a:ext cx="1700814" cy="3396151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 rot="21420000">
            <a:off x="234953" y="786568"/>
            <a:ext cx="1700814" cy="3396151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21957" y="900112"/>
            <a:ext cx="1350169" cy="1620203"/>
          </a:xfrm>
        </p:spPr>
        <p:txBody>
          <a:bodyPr vert="horz" anchor="b"/>
          <a:lstStyle>
            <a:lvl1pPr algn="l">
              <a:buNone/>
              <a:defRPr sz="17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121957" y="2585862"/>
            <a:ext cx="1350169" cy="1512189"/>
          </a:xfrm>
        </p:spPr>
        <p:txBody>
          <a:bodyPr rot="0" spcFirstLastPara="0" vertOverflow="overflow" horzOverflow="overflow" vert="horz" wrap="square" lIns="46292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 baseline="0">
                <a:solidFill>
                  <a:schemeClr val="tx1"/>
                </a:solidFill>
              </a:defRPr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DDA2A5-9842-478B-990D-EABDCF56FD75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ABE9DD-B776-4007-8557-F52603E8E1F3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Imagem 9"/>
          <p:cNvSpPr>
            <a:spLocks noGrp="1"/>
          </p:cNvSpPr>
          <p:nvPr>
            <p:ph type="pic" idx="1"/>
          </p:nvPr>
        </p:nvSpPr>
        <p:spPr>
          <a:xfrm>
            <a:off x="261325" y="819789"/>
            <a:ext cx="1656207" cy="3312414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18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 flipH="1">
            <a:off x="3210401" y="0"/>
            <a:ext cx="390049" cy="5400675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51435" tIns="25718" rIns="51435" bIns="25718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Título 2"/>
          <p:cNvSpPr>
            <a:spLocks noGrp="1"/>
          </p:cNvSpPr>
          <p:nvPr>
            <p:ph type="title"/>
          </p:nvPr>
        </p:nvSpPr>
        <p:spPr>
          <a:xfrm>
            <a:off x="180023" y="252031"/>
            <a:ext cx="2850356" cy="900113"/>
          </a:xfrm>
          <a:prstGeom prst="rect">
            <a:avLst/>
          </a:prstGeom>
        </p:spPr>
        <p:txBody>
          <a:bodyPr vert="horz" lIns="25718" tIns="0" rIns="25718" bIns="0" anchor="b" anchorCtr="0">
            <a:normAutofit/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1" name="Espaço Reservado para Texto 30"/>
          <p:cNvSpPr>
            <a:spLocks noGrp="1"/>
          </p:cNvSpPr>
          <p:nvPr>
            <p:ph type="body" idx="1"/>
          </p:nvPr>
        </p:nvSpPr>
        <p:spPr>
          <a:xfrm>
            <a:off x="180023" y="1267415"/>
            <a:ext cx="2850356" cy="3816477"/>
          </a:xfrm>
          <a:prstGeom prst="rect">
            <a:avLst/>
          </a:prstGeom>
        </p:spPr>
        <p:txBody>
          <a:bodyPr vert="horz" lIns="51435" tIns="25718" rIns="51435" bIns="25718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7" name="Espaço Reservado para Data 26"/>
          <p:cNvSpPr>
            <a:spLocks noGrp="1"/>
          </p:cNvSpPr>
          <p:nvPr>
            <p:ph type="dt" sz="half" idx="2"/>
          </p:nvPr>
        </p:nvSpPr>
        <p:spPr>
          <a:xfrm>
            <a:off x="1671837" y="5164383"/>
            <a:ext cx="788470" cy="178685"/>
          </a:xfrm>
          <a:prstGeom prst="rect">
            <a:avLst/>
          </a:prstGeom>
        </p:spPr>
        <p:txBody>
          <a:bodyPr vert="horz" lIns="51435" tIns="0" rIns="51435" bIns="0" anchor="b"/>
          <a:lstStyle>
            <a:lvl1pPr algn="l" eaLnBrk="1" latinLnBrk="0" hangingPunct="1">
              <a:defRPr kumimoji="0" sz="600">
                <a:solidFill>
                  <a:schemeClr val="tx2"/>
                </a:solidFill>
              </a:defRPr>
            </a:lvl1pPr>
            <a:extLst/>
          </a:lstStyle>
          <a:p>
            <a:fld id="{28DDA2A5-9842-478B-990D-EABDCF56FD75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>
          <a:xfrm>
            <a:off x="180023" y="5164382"/>
            <a:ext cx="1440180" cy="180023"/>
          </a:xfrm>
          <a:prstGeom prst="rect">
            <a:avLst/>
          </a:prstGeom>
        </p:spPr>
        <p:txBody>
          <a:bodyPr vert="horz" lIns="51435" tIns="0" rIns="51435" bIns="0" anchor="b"/>
          <a:lstStyle>
            <a:lvl1pPr algn="r" eaLnBrk="1" latinLnBrk="0" hangingPunct="1">
              <a:defRPr kumimoji="0" sz="6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4"/>
          </p:nvPr>
        </p:nvSpPr>
        <p:spPr>
          <a:xfrm>
            <a:off x="2461508" y="5163045"/>
            <a:ext cx="231657" cy="180023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600">
                <a:solidFill>
                  <a:schemeClr val="tx2"/>
                </a:solidFill>
              </a:defRPr>
            </a:lvl1pPr>
            <a:extLst/>
          </a:lstStyle>
          <a:p>
            <a:fld id="{73ABE9DD-B776-4007-8557-F52603E8E1F3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21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154305" indent="-154305" algn="l" rtl="0" eaLnBrk="1" latinLnBrk="0" hangingPunct="1">
        <a:spcBef>
          <a:spcPts val="338"/>
        </a:spcBef>
        <a:buClr>
          <a:schemeClr val="tx2"/>
        </a:buClr>
        <a:buSzPct val="73000"/>
        <a:buFont typeface="Wingdings 2"/>
        <a:buChar char="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93180" indent="-128588" algn="l" rtl="0" eaLnBrk="1" latinLnBrk="0" hangingPunct="1">
        <a:spcBef>
          <a:spcPts val="281"/>
        </a:spcBef>
        <a:buClr>
          <a:schemeClr val="accent4"/>
        </a:buClr>
        <a:buSzPct val="80000"/>
        <a:buFont typeface="Wingdings 2"/>
        <a:buChar char=""/>
        <a:defRPr kumimoji="0" sz="1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426911" indent="-128588" algn="l" rtl="0" eaLnBrk="1" latinLnBrk="0" hangingPunct="1">
        <a:spcBef>
          <a:spcPts val="225"/>
        </a:spcBef>
        <a:buClr>
          <a:schemeClr val="accent4"/>
        </a:buClr>
        <a:buSzPct val="60000"/>
        <a:buFont typeface="Wingdings"/>
        <a:buChar char=""/>
        <a:defRPr kumimoji="0"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565785" indent="-128588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11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720090" indent="-128588" algn="l" rtl="0" eaLnBrk="1" latinLnBrk="0" hangingPunct="1">
        <a:spcBef>
          <a:spcPts val="225"/>
        </a:spcBef>
        <a:buClr>
          <a:schemeClr val="accent4"/>
        </a:buClr>
        <a:buSzPct val="70000"/>
        <a:buFont typeface="Wingdings"/>
        <a:buChar char=""/>
        <a:defRPr kumimoji="0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828104" indent="-102870" algn="l" rtl="0" eaLnBrk="1" latinLnBrk="0" hangingPunct="1">
        <a:spcBef>
          <a:spcPts val="225"/>
        </a:spcBef>
        <a:buClr>
          <a:schemeClr val="accent4"/>
        </a:buClr>
        <a:buSzPct val="80000"/>
        <a:buFont typeface="Wingdings 2"/>
        <a:buChar char=""/>
        <a:defRPr kumimoji="0" sz="1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941261" indent="-10287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9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038987" indent="-102870" algn="l" rtl="0" eaLnBrk="1" latinLnBrk="0" hangingPunct="1">
        <a:spcBef>
          <a:spcPts val="169"/>
        </a:spcBef>
        <a:buClr>
          <a:schemeClr val="accent4"/>
        </a:buClr>
        <a:buSzPct val="100000"/>
        <a:buChar char="•"/>
        <a:defRPr kumimoji="0" sz="9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1157288" indent="-10287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10"/>
          <a:stretch/>
        </p:blipFill>
        <p:spPr bwMode="auto">
          <a:xfrm>
            <a:off x="24" y="0"/>
            <a:ext cx="3600425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794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07" y="1523252"/>
            <a:ext cx="3600450" cy="3913389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176470" y="297280"/>
            <a:ext cx="298639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SEM GASTAR QUASE</a:t>
            </a:r>
          </a:p>
          <a:p>
            <a:pPr algn="ctr"/>
            <a:r>
              <a:rPr lang="pt-BR" sz="2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NADA</a:t>
            </a:r>
            <a:endParaRPr lang="pt-BR" sz="2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03121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07" y="1523252"/>
            <a:ext cx="3600450" cy="3913389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216049" y="63392"/>
            <a:ext cx="2774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VENHA CONFERIR!</a:t>
            </a:r>
            <a:endParaRPr lang="pt-BR" sz="2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-71983" y="756121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ua do comércio, Povoado </a:t>
            </a:r>
            <a:r>
              <a:rPr lang="pt-BR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Cocão</a:t>
            </a:r>
            <a:endParaRPr lang="pt-BR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73" y="1126445"/>
            <a:ext cx="415007" cy="31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701007" y="1044153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(73) 99820-4334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3145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" y="0"/>
            <a:ext cx="3595624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6453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0045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2912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refeitura Municipal do Alto do Rodrigu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4" r="17776"/>
          <a:stretch/>
        </p:blipFill>
        <p:spPr bwMode="auto">
          <a:xfrm>
            <a:off x="0" y="36641"/>
            <a:ext cx="3600425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080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76" r="19577"/>
          <a:stretch/>
        </p:blipFill>
        <p:spPr bwMode="auto">
          <a:xfrm>
            <a:off x="0" y="-1"/>
            <a:ext cx="360045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3293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0045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93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0045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5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07" y="1523252"/>
            <a:ext cx="3600450" cy="391338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0" y="0"/>
            <a:ext cx="365196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MERCADINHO</a:t>
            </a:r>
            <a:endParaRPr lang="pt-BR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057451" y="660655"/>
            <a:ext cx="112223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ELY</a:t>
            </a:r>
            <a:endParaRPr lang="pt-BR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34058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07" y="1523252"/>
            <a:ext cx="3600450" cy="391338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216049" y="0"/>
            <a:ext cx="311174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AQUI VOCÊ SAI </a:t>
            </a:r>
            <a:endParaRPr lang="pt-BR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49475" y="726504"/>
            <a:ext cx="309091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DE CARRINHO CHEIO</a:t>
            </a:r>
            <a:endParaRPr lang="pt-BR" sz="2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50524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o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o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o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171</TotalTime>
  <Words>25</Words>
  <Application>Microsoft Office PowerPoint</Application>
  <PresentationFormat>Personalizar</PresentationFormat>
  <Paragraphs>9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Opulento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dedelly</dc:creator>
  <cp:lastModifiedBy>dedelly</cp:lastModifiedBy>
  <cp:revision>8</cp:revision>
  <dcterms:created xsi:type="dcterms:W3CDTF">2022-09-19T20:09:04Z</dcterms:created>
  <dcterms:modified xsi:type="dcterms:W3CDTF">2022-09-20T19:15:31Z</dcterms:modified>
</cp:coreProperties>
</file>