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600450" cy="540067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604" y="-66"/>
      </p:cViewPr>
      <p:guideLst>
        <p:guide orient="horz" pos="1701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035" y="1677711"/>
            <a:ext cx="3060383" cy="115764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069" y="3060382"/>
            <a:ext cx="2520315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47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87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610327" y="216278"/>
            <a:ext cx="810101" cy="460807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0023" y="216278"/>
            <a:ext cx="2370296" cy="460807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06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72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11" y="3470434"/>
            <a:ext cx="3060383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4411" y="2289037"/>
            <a:ext cx="3060383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1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0023" y="1260158"/>
            <a:ext cx="1590199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30230" y="1260158"/>
            <a:ext cx="1590199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3" y="1208901"/>
            <a:ext cx="1590824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0023" y="1712714"/>
            <a:ext cx="1590824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828980" y="1208901"/>
            <a:ext cx="1591449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828980" y="1712714"/>
            <a:ext cx="1591449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18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3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9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4" y="215027"/>
            <a:ext cx="1184523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7676" y="215027"/>
            <a:ext cx="2012752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024" y="1130142"/>
            <a:ext cx="1184523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8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713" y="3780473"/>
            <a:ext cx="216027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05713" y="482560"/>
            <a:ext cx="216027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05713" y="4226779"/>
            <a:ext cx="216027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2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024" y="216277"/>
            <a:ext cx="3240405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4" y="1260158"/>
            <a:ext cx="3240405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80024" y="5005626"/>
            <a:ext cx="8401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A2A5-9842-478B-990D-EABDCF56FD75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30155" y="5005626"/>
            <a:ext cx="114014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580324" y="5005626"/>
            <a:ext cx="8401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E9DD-B776-4007-8557-F52603E8E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6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0"/>
          <a:stretch/>
        </p:blipFill>
        <p:spPr bwMode="auto">
          <a:xfrm>
            <a:off x="24" y="0"/>
            <a:ext cx="36004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79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" y="0"/>
            <a:ext cx="3595624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5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4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9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feitura Municipal do Alto do Rodrigu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r="17776"/>
          <a:stretch/>
        </p:blipFill>
        <p:spPr bwMode="auto">
          <a:xfrm>
            <a:off x="0" y="36641"/>
            <a:ext cx="360042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08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6" r="19577"/>
          <a:stretch/>
        </p:blipFill>
        <p:spPr bwMode="auto">
          <a:xfrm>
            <a:off x="0" y="-1"/>
            <a:ext cx="36004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29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Personalizar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dedelly</dc:creator>
  <cp:lastModifiedBy>dedelly</cp:lastModifiedBy>
  <cp:revision>4</cp:revision>
  <dcterms:created xsi:type="dcterms:W3CDTF">2022-09-19T20:09:04Z</dcterms:created>
  <dcterms:modified xsi:type="dcterms:W3CDTF">2022-09-19T21:12:32Z</dcterms:modified>
</cp:coreProperties>
</file>