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1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0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5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76E7-8523-4EB7-9D1B-BE314D33858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D749-320F-4DD8-8F8B-713B20E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16" y="1825625"/>
            <a:ext cx="6486567" cy="4351338"/>
          </a:xfrm>
        </p:spPr>
      </p:pic>
      <p:sp>
        <p:nvSpPr>
          <p:cNvPr id="7" name="Rectangle 6"/>
          <p:cNvSpPr/>
          <p:nvPr/>
        </p:nvSpPr>
        <p:spPr>
          <a:xfrm>
            <a:off x="3038475" y="1825625"/>
            <a:ext cx="3095625" cy="2165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0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16" y="1825625"/>
            <a:ext cx="6486567" cy="4351338"/>
          </a:xfrm>
        </p:spPr>
      </p:pic>
      <p:sp>
        <p:nvSpPr>
          <p:cNvPr id="5" name="Rectangle 4"/>
          <p:cNvSpPr/>
          <p:nvPr/>
        </p:nvSpPr>
        <p:spPr>
          <a:xfrm>
            <a:off x="5010149" y="2895600"/>
            <a:ext cx="2171700" cy="1069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849" y="3965575"/>
            <a:ext cx="2171700" cy="110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81849" y="5071269"/>
            <a:ext cx="2171700" cy="110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16" y="1825625"/>
            <a:ext cx="6486567" cy="4351338"/>
          </a:xfrm>
        </p:spPr>
      </p:pic>
      <p:sp>
        <p:nvSpPr>
          <p:cNvPr id="5" name="Rectangle 4"/>
          <p:cNvSpPr/>
          <p:nvPr/>
        </p:nvSpPr>
        <p:spPr>
          <a:xfrm>
            <a:off x="2852715" y="1825625"/>
            <a:ext cx="3252809" cy="1441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2715" y="3267075"/>
            <a:ext cx="3252809" cy="1441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5524" y="4708525"/>
            <a:ext cx="3252809" cy="1441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05524" y="1825625"/>
            <a:ext cx="3252809" cy="1441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05524" y="3267075"/>
            <a:ext cx="3252809" cy="1441450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2715" y="4705971"/>
            <a:ext cx="3252809" cy="1441450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16" y="1825625"/>
            <a:ext cx="6486567" cy="4351338"/>
          </a:xfrm>
        </p:spPr>
      </p:pic>
      <p:sp>
        <p:nvSpPr>
          <p:cNvPr id="5" name="Rectangle 4"/>
          <p:cNvSpPr/>
          <p:nvPr/>
        </p:nvSpPr>
        <p:spPr>
          <a:xfrm>
            <a:off x="2852716" y="1825625"/>
            <a:ext cx="3258152" cy="2155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0868" y="1825625"/>
            <a:ext cx="3258152" cy="2155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10868" y="3980985"/>
            <a:ext cx="3258152" cy="2155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8060" y="3994479"/>
            <a:ext cx="3223072" cy="2141866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2617388"/>
            <a:ext cx="5157785" cy="3459961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08868"/>
            <a:ext cx="5183187" cy="3477001"/>
          </a:xfrm>
        </p:spPr>
      </p:pic>
    </p:spTree>
    <p:extLst>
      <p:ext uri="{BB962C8B-B14F-4D97-AF65-F5344CB8AC3E}">
        <p14:creationId xmlns:p14="http://schemas.microsoft.com/office/powerpoint/2010/main" val="78338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Cameron LNG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Edelman</dc:creator>
  <cp:lastModifiedBy>David Edelman</cp:lastModifiedBy>
  <cp:revision>9</cp:revision>
  <dcterms:created xsi:type="dcterms:W3CDTF">2018-07-19T20:30:25Z</dcterms:created>
  <dcterms:modified xsi:type="dcterms:W3CDTF">2018-07-23T20:05:53Z</dcterms:modified>
</cp:coreProperties>
</file>