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267" r:id="rId4"/>
    <p:sldId id="266" r:id="rId5"/>
    <p:sldId id="262" r:id="rId6"/>
    <p:sldId id="279" r:id="rId7"/>
    <p:sldId id="281" r:id="rId8"/>
    <p:sldId id="282" r:id="rId9"/>
    <p:sldId id="280" r:id="rId10"/>
    <p:sldId id="284" r:id="rId11"/>
    <p:sldId id="283" r:id="rId12"/>
    <p:sldId id="285" r:id="rId13"/>
    <p:sldId id="268" r:id="rId14"/>
    <p:sldId id="286" r:id="rId15"/>
    <p:sldId id="269" r:id="rId16"/>
    <p:sldId id="272" r:id="rId17"/>
    <p:sldId id="274" r:id="rId18"/>
    <p:sldId id="273" r:id="rId19"/>
    <p:sldId id="270" r:id="rId20"/>
    <p:sldId id="287" r:id="rId21"/>
    <p:sldId id="288" r:id="rId22"/>
    <p:sldId id="290" r:id="rId23"/>
    <p:sldId id="291" r:id="rId24"/>
    <p:sldId id="292" r:id="rId25"/>
    <p:sldId id="275" r:id="rId26"/>
    <p:sldId id="276" r:id="rId27"/>
    <p:sldId id="293" r:id="rId28"/>
    <p:sldId id="271" r:id="rId29"/>
    <p:sldId id="27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A499"/>
    <a:srgbClr val="FF6864"/>
    <a:srgbClr val="6197A7"/>
    <a:srgbClr val="CDC4A6"/>
    <a:srgbClr val="FFD2AA"/>
    <a:srgbClr val="FFAD95"/>
    <a:srgbClr val="D477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79"/>
  </p:normalViewPr>
  <p:slideViewPr>
    <p:cSldViewPr snapToGrid="0">
      <p:cViewPr varScale="1">
        <p:scale>
          <a:sx n="112" d="100"/>
          <a:sy n="112" d="100"/>
        </p:scale>
        <p:origin x="816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D35BC-3415-A84A-AC0F-B9BAF9684CB8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445FF-4733-214A-A610-5BCBADBCE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239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445FF-4733-214A-A610-5BCBADBCE2B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320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445FF-4733-214A-A610-5BCBADBCE2B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535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445FF-4733-214A-A610-5BCBADBCE2B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799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445FF-4733-214A-A610-5BCBADBCE2B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341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445FF-4733-214A-A610-5BCBADBCE2B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13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20000"/>
              </a:lnSpc>
              <a:buClr>
                <a:srgbClr val="7FC9D9"/>
              </a:buClr>
            </a:pPr>
            <a:r>
              <a:rPr lang="en-GB" dirty="0">
                <a:solidFill>
                  <a:schemeClr val="bg1"/>
                </a:solidFill>
                <a:latin typeface="Britannic Bold" panose="020B0903060703020204" pitchFamily="34" charset="77"/>
              </a:rPr>
              <a:t>Demographic of 45-64 age group indicates a need to tailor UI/UX for this population</a:t>
            </a:r>
          </a:p>
          <a:p>
            <a:pPr algn="l">
              <a:lnSpc>
                <a:spcPct val="120000"/>
              </a:lnSpc>
              <a:buClr>
                <a:srgbClr val="7FC9D9"/>
              </a:buClr>
            </a:pPr>
            <a:r>
              <a:rPr lang="en-GB" dirty="0">
                <a:solidFill>
                  <a:schemeClr val="bg1"/>
                </a:solidFill>
                <a:latin typeface="Britannic Bold" panose="020B0903060703020204" pitchFamily="34" charset="77"/>
              </a:rPr>
              <a:t>Widespread reliance on assistive technologies, with nearly half using hearing aids, but satisfaction levels vary across different technologies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445FF-4733-214A-A610-5BCBADBCE2B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673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445FF-4733-214A-A610-5BCBADBCE2B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387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445FF-4733-214A-A610-5BCBADBCE2B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429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20000"/>
              </a:lnSpc>
              <a:buClr>
                <a:srgbClr val="7FC9D9"/>
              </a:buClr>
            </a:pPr>
            <a:r>
              <a:rPr lang="en-GB" sz="1200" dirty="0">
                <a:solidFill>
                  <a:schemeClr val="bg1"/>
                </a:solidFill>
                <a:latin typeface="Britannic Bold" panose="020B0903060703020204" pitchFamily="34" charset="77"/>
              </a:rPr>
              <a:t>Survey gathered 24 responses primarily from the 35-44 age range, offering a new perspective on assistive technology usability</a:t>
            </a:r>
          </a:p>
          <a:p>
            <a:pPr algn="l">
              <a:lnSpc>
                <a:spcPct val="120000"/>
              </a:lnSpc>
              <a:buClr>
                <a:srgbClr val="7FC9D9"/>
              </a:buClr>
            </a:pPr>
            <a:r>
              <a:rPr lang="en-GB" sz="1200" dirty="0">
                <a:solidFill>
                  <a:schemeClr val="bg1"/>
                </a:solidFill>
                <a:latin typeface="Britannic Bold" panose="020B0903060703020204" pitchFamily="34" charset="77"/>
              </a:rPr>
              <a:t>Average modified System Usability Scale (SUS) score of 59.69 out of 100 suggests generally positive usability experiences with room for improvement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445FF-4733-214A-A610-5BCBADBCE2B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589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445FF-4733-214A-A610-5BCBADBCE2B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3835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445FF-4733-214A-A610-5BCBADBCE2B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185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445FF-4733-214A-A610-5BCBADBCE2B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664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445FF-4733-214A-A610-5BCBADBCE2B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327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445FF-4733-214A-A610-5BCBADBCE2B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9216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445FF-4733-214A-A610-5BCBADBCE2B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3248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445FF-4733-214A-A610-5BCBADBCE2B6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058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445FF-4733-214A-A610-5BCBADBCE2B6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8682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445FF-4733-214A-A610-5BCBADBCE2B6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847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445FF-4733-214A-A610-5BCBADBCE2B6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0182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445FF-4733-214A-A610-5BCBADBCE2B6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7614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445FF-4733-214A-A610-5BCBADBCE2B6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3943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445FF-4733-214A-A610-5BCBADBCE2B6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781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445FF-4733-214A-A610-5BCBADBCE2B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36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445FF-4733-214A-A610-5BCBADBCE2B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06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445FF-4733-214A-A610-5BCBADBCE2B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277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445FF-4733-214A-A610-5BCBADBCE2B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922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445FF-4733-214A-A610-5BCBADBCE2B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992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445FF-4733-214A-A610-5BCBADBCE2B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608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445FF-4733-214A-A610-5BCBADBCE2B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FFF84-DE4B-E9EE-F6EF-964BEAAF5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15BB9-E492-DF11-CB7E-16C9E5736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D24AA-0EB1-2CCA-B80B-3127D05F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88CD-F937-914B-A1D2-FBA01E2CEB1B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23C60-BF9D-8EE9-0B30-968FDCB10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FF397-0E65-4190-D347-B01D3CA9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325E-F3B0-1E4C-969E-CD8CAA71E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202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FCD7-68D9-504D-F5F4-B00353AC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B592D-733D-36B3-C5BB-77635C83A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8D271-EAE5-89CB-64B3-F5B41B2D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88CD-F937-914B-A1D2-FBA01E2CEB1B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C57C4-53E3-D501-1A98-FB7B99DE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4A435-F4E6-4E3C-D538-13B582EC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325E-F3B0-1E4C-969E-CD8CAA71E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723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34871E-A886-35F8-F14D-19C7E3450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0988B-EF4D-BAA1-CBA4-DB7E1BEBB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834DD-DA0B-3DC8-CD5A-77107B23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88CD-F937-914B-A1D2-FBA01E2CEB1B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D4465-5FDA-920E-0B60-80BEBF369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45FBF-8C27-B10D-7F8A-53A9AE73C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325E-F3B0-1E4C-969E-CD8CAA71E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824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38D1F-5453-4EE8-941D-7E1A57745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E213-685D-F06A-2EE2-0A6FE804F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547A2-0598-9763-772E-0A6E33EF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88CD-F937-914B-A1D2-FBA01E2CEB1B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CDEEF-14F5-8816-639A-25D44EBC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DC22-5B6C-17FE-F6A5-E49CEAD3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325E-F3B0-1E4C-969E-CD8CAA71E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783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46A3-14F7-5191-1B0F-883744B8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F7EA9-D215-E6B7-2B4C-5FEDD477D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18257-0E4D-160F-BE6C-B0D6C8CF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88CD-F937-914B-A1D2-FBA01E2CEB1B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EC03A-487C-8E93-D690-3011B84A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3FE44-4816-B647-0585-A419E575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325E-F3B0-1E4C-969E-CD8CAA71E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475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6D464-C6BD-8E8C-884F-D7DB0F43C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087FE-9301-FC27-76C0-54CFDB0E0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AC37D-48F3-0D57-FBBD-BAA12BFF3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7D35A-C5DC-C49F-3FA1-84EE41BC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88CD-F937-914B-A1D2-FBA01E2CEB1B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3984D-014F-DD68-6EF1-860B9C43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C51CE-C944-C0EF-972D-7D6EEA268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325E-F3B0-1E4C-969E-CD8CAA71E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351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30E8-8FDA-6F7B-15D3-E40FA5EC8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4B3FD-8BB6-21BD-5765-2277DAD3B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BD1B6-1FB5-473F-4119-B2E49AD7B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4A496D-EBF5-8F01-0F6B-843C2A2F9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6C897E-0F12-91CD-8185-9E986645F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65CF33-6BD5-899F-77E7-CE1472054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88CD-F937-914B-A1D2-FBA01E2CEB1B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FEBFC-1564-0433-A4DA-BC9F3077F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475BB-3853-0404-6E8B-8721923C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325E-F3B0-1E4C-969E-CD8CAA71E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790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BE0DB-166B-495D-3991-B9396505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DD2BF3-7E8F-DF9E-885E-641DBED8C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88CD-F937-914B-A1D2-FBA01E2CEB1B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4F69C-80C9-6557-2E4B-D72672506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436DF-2FAF-C80B-7090-4ED65BB0E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325E-F3B0-1E4C-969E-CD8CAA71E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34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69BDD-AC67-5807-D141-0812E78A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88CD-F937-914B-A1D2-FBA01E2CEB1B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547C41-1874-EB00-1206-6E630F58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56A44-3B1E-C4B9-3D4F-50E2E904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325E-F3B0-1E4C-969E-CD8CAA71E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737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04DB1-E6F3-09C4-B98A-8EC342CBA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E0AE4-927C-3950-2B05-F3994276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4A4F1-08CE-3EE0-F720-10E5A0F86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914CC-83FF-44C2-FF76-7C058FDB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88CD-F937-914B-A1D2-FBA01E2CEB1B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F07C6-0CB3-486D-13DD-7931B0F4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109F1-7BE4-72E4-DFD0-453A1145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325E-F3B0-1E4C-969E-CD8CAA71E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43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03EBC-47E2-BB58-B388-4DE94C360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B0AB62-6401-FE4B-84BC-C153BEB7E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11DE6-15C5-E6E1-0E4D-20198C69C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F44FA-07E8-944A-5497-220E484D8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88CD-F937-914B-A1D2-FBA01E2CEB1B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0DD9F-04F7-4060-6ACA-48C61E9B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CEE9B-1629-8161-D698-1E725F4F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325E-F3B0-1E4C-969E-CD8CAA71E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659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8FF84-7EF2-D85B-E2E0-67D6FA15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BDCDA-BF03-BD4A-D474-DEB578476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39BAE-CE27-9CD5-4F88-999009F35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4E88CD-F937-914B-A1D2-FBA01E2CEB1B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B9E89-D5A9-C3CA-5F3F-0B9804853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843CD-36DF-6AE3-B126-D397CCA24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4C325E-F3B0-1E4C-969E-CD8CAA71E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63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9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85806E8-F3D8-E07F-3246-2685C6D18DCF}"/>
              </a:ext>
            </a:extLst>
          </p:cNvPr>
          <p:cNvGrpSpPr/>
          <p:nvPr/>
        </p:nvGrpSpPr>
        <p:grpSpPr>
          <a:xfrm>
            <a:off x="-2343153" y="0"/>
            <a:ext cx="7722097" cy="6858000"/>
            <a:chOff x="-1851643" y="0"/>
            <a:chExt cx="614473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C552135-9AAF-5770-30C7-6F7A6B29FD37}"/>
                </a:ext>
              </a:extLst>
            </p:cNvPr>
            <p:cNvSpPr>
              <a:spLocks/>
            </p:cNvSpPr>
            <p:nvPr/>
          </p:nvSpPr>
          <p:spPr>
            <a:xfrm>
              <a:off x="-1851643" y="0"/>
              <a:ext cx="5729285" cy="6858000"/>
            </a:xfrm>
            <a:prstGeom prst="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Round Same-side Corner of Rectangle 4">
              <a:extLst>
                <a:ext uri="{FF2B5EF4-FFF2-40B4-BE49-F238E27FC236}">
                  <a16:creationId xmlns:a16="http://schemas.microsoft.com/office/drawing/2014/main" id="{BEF27EF6-355C-39F9-8114-A077A335C1DA}"/>
                </a:ext>
              </a:extLst>
            </p:cNvPr>
            <p:cNvSpPr/>
            <p:nvPr/>
          </p:nvSpPr>
          <p:spPr>
            <a:xfrm rot="5400000">
              <a:off x="3561572" y="3171823"/>
              <a:ext cx="948690" cy="514353"/>
            </a:xfrm>
            <a:prstGeom prst="round2Same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51D9050-CFED-F933-D788-6045B58A92FB}"/>
                </a:ext>
              </a:extLst>
            </p:cNvPr>
            <p:cNvSpPr txBox="1"/>
            <p:nvPr/>
          </p:nvSpPr>
          <p:spPr>
            <a:xfrm>
              <a:off x="3778741" y="3013501"/>
              <a:ext cx="188101" cy="830997"/>
            </a:xfrm>
            <a:prstGeom prst="rect">
              <a:avLst/>
            </a:prstGeom>
            <a:solidFill>
              <a:srgbClr val="7EA499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6197A7"/>
                  </a:solidFill>
                  <a:latin typeface="Bauhaus 93" pitchFamily="82" charset="77"/>
                </a:rPr>
                <a:t>A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AEA17B4-4419-51BE-6F6F-991FF0A37A9C}"/>
              </a:ext>
            </a:extLst>
          </p:cNvPr>
          <p:cNvGrpSpPr/>
          <p:nvPr/>
        </p:nvGrpSpPr>
        <p:grpSpPr>
          <a:xfrm>
            <a:off x="-3212250" y="-1"/>
            <a:ext cx="7822936" cy="6858000"/>
            <a:chOff x="-12279846" y="0"/>
            <a:chExt cx="23243405" cy="6858000"/>
          </a:xfrm>
          <a:solidFill>
            <a:srgbClr val="CDC4A6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DD530AB-B8FE-82BE-5EB4-EC3BEE9E6541}"/>
                </a:ext>
              </a:extLst>
            </p:cNvPr>
            <p:cNvSpPr>
              <a:spLocks/>
            </p:cNvSpPr>
            <p:nvPr/>
          </p:nvSpPr>
          <p:spPr>
            <a:xfrm>
              <a:off x="-12279846" y="0"/>
              <a:ext cx="2164482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Round Same-side Corner of Rectangle 41">
              <a:extLst>
                <a:ext uri="{FF2B5EF4-FFF2-40B4-BE49-F238E27FC236}">
                  <a16:creationId xmlns:a16="http://schemas.microsoft.com/office/drawing/2014/main" id="{851E6253-E6EF-9FF2-BF9B-1609CF54D0E1}"/>
                </a:ext>
              </a:extLst>
            </p:cNvPr>
            <p:cNvSpPr/>
            <p:nvPr/>
          </p:nvSpPr>
          <p:spPr>
            <a:xfrm rot="5400000">
              <a:off x="9689923" y="2149649"/>
              <a:ext cx="948690" cy="159858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87AA53-5172-5AD2-DC6F-71CED800EA83}"/>
                </a:ext>
              </a:extLst>
            </p:cNvPr>
            <p:cNvSpPr txBox="1"/>
            <p:nvPr/>
          </p:nvSpPr>
          <p:spPr>
            <a:xfrm>
              <a:off x="9364980" y="2533441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7EA499"/>
                  </a:solidFill>
                  <a:latin typeface="Bauhaus 93" pitchFamily="82" charset="77"/>
                </a:rPr>
                <a:t>B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452CF0A-F684-3A43-DAB0-C317B4016DE2}"/>
              </a:ext>
            </a:extLst>
          </p:cNvPr>
          <p:cNvGrpSpPr/>
          <p:nvPr/>
        </p:nvGrpSpPr>
        <p:grpSpPr>
          <a:xfrm>
            <a:off x="-3924746" y="0"/>
            <a:ext cx="7714350" cy="6858000"/>
            <a:chOff x="-18035476" y="0"/>
            <a:chExt cx="27767544" cy="6858000"/>
          </a:xfrm>
          <a:solidFill>
            <a:srgbClr val="FFD2AA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0D8022-8705-52DF-B523-6B7108119A60}"/>
                </a:ext>
              </a:extLst>
            </p:cNvPr>
            <p:cNvSpPr>
              <a:spLocks/>
            </p:cNvSpPr>
            <p:nvPr/>
          </p:nvSpPr>
          <p:spPr>
            <a:xfrm>
              <a:off x="-18035476" y="0"/>
              <a:ext cx="25916155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ound Same-side Corner of Rectangle 10">
              <a:extLst>
                <a:ext uri="{FF2B5EF4-FFF2-40B4-BE49-F238E27FC236}">
                  <a16:creationId xmlns:a16="http://schemas.microsoft.com/office/drawing/2014/main" id="{F92DAF50-830E-07DF-B05A-A043CA2FC885}"/>
                </a:ext>
              </a:extLst>
            </p:cNvPr>
            <p:cNvSpPr/>
            <p:nvPr/>
          </p:nvSpPr>
          <p:spPr>
            <a:xfrm rot="5400000">
              <a:off x="8332027" y="1607746"/>
              <a:ext cx="948690" cy="185139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FFC961-3778-789B-C4FF-2F68897E4A95}"/>
                </a:ext>
              </a:extLst>
            </p:cNvPr>
            <p:cNvSpPr txBox="1"/>
            <p:nvPr/>
          </p:nvSpPr>
          <p:spPr>
            <a:xfrm>
              <a:off x="7783772" y="2117942"/>
              <a:ext cx="514349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CDC4A6"/>
                  </a:solidFill>
                  <a:latin typeface="Bauhaus 93" pitchFamily="82" charset="77"/>
                </a:rPr>
                <a:t>C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66E3B3-3EC3-1994-9F9F-30CCA3F14FE6}"/>
              </a:ext>
            </a:extLst>
          </p:cNvPr>
          <p:cNvGrpSpPr/>
          <p:nvPr/>
        </p:nvGrpSpPr>
        <p:grpSpPr>
          <a:xfrm>
            <a:off x="-4759351" y="0"/>
            <a:ext cx="7788300" cy="6858000"/>
            <a:chOff x="-27674179" y="0"/>
            <a:chExt cx="37971947" cy="6858000"/>
          </a:xfrm>
          <a:solidFill>
            <a:srgbClr val="FFAD95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A18A326-95BA-7131-4F12-68E680223D3C}"/>
                </a:ext>
              </a:extLst>
            </p:cNvPr>
            <p:cNvSpPr>
              <a:spLocks/>
            </p:cNvSpPr>
            <p:nvPr/>
          </p:nvSpPr>
          <p:spPr>
            <a:xfrm>
              <a:off x="-27674179" y="0"/>
              <a:ext cx="35103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ound Same-side Corner of Rectangle 16">
              <a:extLst>
                <a:ext uri="{FF2B5EF4-FFF2-40B4-BE49-F238E27FC236}">
                  <a16:creationId xmlns:a16="http://schemas.microsoft.com/office/drawing/2014/main" id="{4219575C-5084-C44F-C42C-DFFC044A4811}"/>
                </a:ext>
              </a:extLst>
            </p:cNvPr>
            <p:cNvSpPr/>
            <p:nvPr/>
          </p:nvSpPr>
          <p:spPr>
            <a:xfrm rot="5400000">
              <a:off x="8388336" y="624008"/>
              <a:ext cx="948690" cy="2870175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2DAE60-208F-99C1-DD8E-0F80898DA3EE}"/>
                </a:ext>
              </a:extLst>
            </p:cNvPr>
            <p:cNvSpPr txBox="1"/>
            <p:nvPr/>
          </p:nvSpPr>
          <p:spPr>
            <a:xfrm>
              <a:off x="7342119" y="1643597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D2AA"/>
                  </a:solidFill>
                  <a:latin typeface="Bauhaus 93" pitchFamily="82" charset="77"/>
                </a:rPr>
                <a:t>D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572D41D-BA4E-EB38-5351-1602BB3E1417}"/>
              </a:ext>
            </a:extLst>
          </p:cNvPr>
          <p:cNvGrpSpPr/>
          <p:nvPr/>
        </p:nvGrpSpPr>
        <p:grpSpPr>
          <a:xfrm>
            <a:off x="-5593956" y="0"/>
            <a:ext cx="7700602" cy="6858000"/>
            <a:chOff x="-11039999" y="0"/>
            <a:chExt cx="14034184" cy="6858000"/>
          </a:xfrm>
          <a:solidFill>
            <a:srgbClr val="FF6864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4D2767A-6E29-6CF6-FF91-BC45B11E0940}"/>
                </a:ext>
              </a:extLst>
            </p:cNvPr>
            <p:cNvSpPr>
              <a:spLocks/>
            </p:cNvSpPr>
            <p:nvPr/>
          </p:nvSpPr>
          <p:spPr>
            <a:xfrm>
              <a:off x="-11039999" y="0"/>
              <a:ext cx="13126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ound Same-side Corner of Rectangle 24">
              <a:extLst>
                <a:ext uri="{FF2B5EF4-FFF2-40B4-BE49-F238E27FC236}">
                  <a16:creationId xmlns:a16="http://schemas.microsoft.com/office/drawing/2014/main" id="{688F9638-EE5D-3833-9137-335E7748943B}"/>
                </a:ext>
              </a:extLst>
            </p:cNvPr>
            <p:cNvSpPr/>
            <p:nvPr/>
          </p:nvSpPr>
          <p:spPr>
            <a:xfrm rot="5400000">
              <a:off x="2051143" y="1044160"/>
              <a:ext cx="948690" cy="937394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72D146-16D9-124A-7B07-DF4C64D09C40}"/>
                </a:ext>
              </a:extLst>
            </p:cNvPr>
            <p:cNvSpPr txBox="1"/>
            <p:nvPr/>
          </p:nvSpPr>
          <p:spPr>
            <a:xfrm>
              <a:off x="1971315" y="1097358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AD95"/>
                  </a:solidFill>
                  <a:latin typeface="Bauhaus 93" pitchFamily="82" charset="77"/>
                </a:rPr>
                <a:t>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4F1201-9504-8AF8-1E16-85E15BCFB33D}"/>
              </a:ext>
            </a:extLst>
          </p:cNvPr>
          <p:cNvGrpSpPr/>
          <p:nvPr/>
        </p:nvGrpSpPr>
        <p:grpSpPr>
          <a:xfrm>
            <a:off x="-6428561" y="0"/>
            <a:ext cx="7800878" cy="6858000"/>
            <a:chOff x="-25068335" y="7537"/>
            <a:chExt cx="32614329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765EDDF-D814-01AE-44E5-7117EBE16516}"/>
                </a:ext>
              </a:extLst>
            </p:cNvPr>
            <p:cNvSpPr>
              <a:spLocks/>
            </p:cNvSpPr>
            <p:nvPr/>
          </p:nvSpPr>
          <p:spPr>
            <a:xfrm>
              <a:off x="-25068335" y="7537"/>
              <a:ext cx="30470579" cy="6858000"/>
            </a:xfrm>
            <a:prstGeom prst="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ound Same-side Corner of Rectangle 29">
              <a:extLst>
                <a:ext uri="{FF2B5EF4-FFF2-40B4-BE49-F238E27FC236}">
                  <a16:creationId xmlns:a16="http://schemas.microsoft.com/office/drawing/2014/main" id="{C5E74E40-A44D-95F4-A71A-FA0713D51770}"/>
                </a:ext>
              </a:extLst>
            </p:cNvPr>
            <p:cNvSpPr/>
            <p:nvPr/>
          </p:nvSpPr>
          <p:spPr>
            <a:xfrm rot="5400000">
              <a:off x="5996441" y="29689"/>
              <a:ext cx="948690" cy="2150417"/>
            </a:xfrm>
            <a:prstGeom prst="round2Same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8BDC05D-D250-0D5D-0D7C-CC63BC986393}"/>
                </a:ext>
              </a:extLst>
            </p:cNvPr>
            <p:cNvSpPr txBox="1"/>
            <p:nvPr/>
          </p:nvSpPr>
          <p:spPr>
            <a:xfrm>
              <a:off x="5390113" y="689397"/>
              <a:ext cx="712129" cy="830997"/>
            </a:xfrm>
            <a:prstGeom prst="rect">
              <a:avLst/>
            </a:prstGeom>
            <a:solidFill>
              <a:srgbClr val="D47776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6864"/>
                  </a:solidFill>
                  <a:latin typeface="Bauhaus 93" pitchFamily="82" charset="77"/>
                </a:rPr>
                <a:t>F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D0AD39F-1E69-52D5-B55F-BB6A560B69FB}"/>
              </a:ext>
            </a:extLst>
          </p:cNvPr>
          <p:cNvSpPr txBox="1"/>
          <p:nvPr/>
        </p:nvSpPr>
        <p:spPr>
          <a:xfrm>
            <a:off x="5622687" y="1794777"/>
            <a:ext cx="4972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>
                <a:solidFill>
                  <a:srgbClr val="FFFFFF"/>
                </a:solidFill>
                <a:latin typeface="Bauhaus 93" pitchFamily="82" charset="77"/>
              </a:rPr>
              <a:t>Accessible solutions</a:t>
            </a:r>
            <a:endParaRPr lang="en-GB" sz="7200" dirty="0">
              <a:latin typeface="Bauhaus 93" pitchFamily="82" charset="77"/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436FA91C-AFB1-31C3-F1F5-AF02776D6A84}"/>
              </a:ext>
            </a:extLst>
          </p:cNvPr>
          <p:cNvSpPr txBox="1">
            <a:spLocks/>
          </p:cNvSpPr>
          <p:nvPr/>
        </p:nvSpPr>
        <p:spPr>
          <a:xfrm>
            <a:off x="5622687" y="4103101"/>
            <a:ext cx="3778740" cy="1221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rgbClr val="FFFFFF"/>
                </a:solidFill>
                <a:latin typeface="Britannic Bold" panose="020B0903060703020204" pitchFamily="34" charset="77"/>
              </a:rPr>
              <a:t>A Low-Cost Assistive Web App for Deaf and Hard-of-Hearing Users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A13BF60A-D010-8A3E-7758-ACF50AED7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6841" y="4218321"/>
            <a:ext cx="2715791" cy="990564"/>
          </a:xfrm>
        </p:spPr>
        <p:txBody>
          <a:bodyPr anchor="ctr">
            <a:normAutofit fontScale="92500" lnSpcReduction="10000"/>
          </a:bodyPr>
          <a:lstStyle/>
          <a:p>
            <a:pPr algn="l"/>
            <a:r>
              <a:rPr lang="en-GB" sz="2000" dirty="0">
                <a:solidFill>
                  <a:srgbClr val="FFFFFF"/>
                </a:solidFill>
                <a:latin typeface="Britannic Bold" panose="020B0903060703020204" pitchFamily="34" charset="77"/>
              </a:rPr>
              <a:t>Amy Eden – 2514468e</a:t>
            </a:r>
          </a:p>
          <a:p>
            <a:pPr algn="l"/>
            <a:r>
              <a:rPr lang="en-GB" sz="2000" dirty="0">
                <a:solidFill>
                  <a:srgbClr val="FFFFFF"/>
                </a:solidFill>
                <a:latin typeface="Britannic Bold" panose="020B0903060703020204" pitchFamily="34" charset="77"/>
              </a:rPr>
              <a:t>Supervised by Derek Somerville</a:t>
            </a:r>
          </a:p>
        </p:txBody>
      </p:sp>
    </p:spTree>
    <p:extLst>
      <p:ext uri="{BB962C8B-B14F-4D97-AF65-F5344CB8AC3E}">
        <p14:creationId xmlns:p14="http://schemas.microsoft.com/office/powerpoint/2010/main" val="3925058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9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39DADA13-0C5F-535E-C95E-5F4A3E055151}"/>
              </a:ext>
            </a:extLst>
          </p:cNvPr>
          <p:cNvGrpSpPr/>
          <p:nvPr/>
        </p:nvGrpSpPr>
        <p:grpSpPr>
          <a:xfrm>
            <a:off x="4099077" y="5716"/>
            <a:ext cx="7722097" cy="6858000"/>
            <a:chOff x="-1851643" y="0"/>
            <a:chExt cx="614473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00F076D-6730-1E12-9B2C-41E232B31794}"/>
                </a:ext>
              </a:extLst>
            </p:cNvPr>
            <p:cNvSpPr>
              <a:spLocks/>
            </p:cNvSpPr>
            <p:nvPr/>
          </p:nvSpPr>
          <p:spPr>
            <a:xfrm>
              <a:off x="-1851643" y="0"/>
              <a:ext cx="5729285" cy="6858000"/>
            </a:xfrm>
            <a:prstGeom prst="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Round Same-side Corner of Rectangle 79">
              <a:extLst>
                <a:ext uri="{FF2B5EF4-FFF2-40B4-BE49-F238E27FC236}">
                  <a16:creationId xmlns:a16="http://schemas.microsoft.com/office/drawing/2014/main" id="{3F8E3848-19BB-684D-70A8-AE26C44CD6E4}"/>
                </a:ext>
              </a:extLst>
            </p:cNvPr>
            <p:cNvSpPr/>
            <p:nvPr/>
          </p:nvSpPr>
          <p:spPr>
            <a:xfrm rot="5400000">
              <a:off x="3561572" y="3171823"/>
              <a:ext cx="948690" cy="514353"/>
            </a:xfrm>
            <a:prstGeom prst="round2Same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CCED4FE-073E-A997-4A27-A2D0C981EDD3}"/>
                </a:ext>
              </a:extLst>
            </p:cNvPr>
            <p:cNvSpPr txBox="1"/>
            <p:nvPr/>
          </p:nvSpPr>
          <p:spPr>
            <a:xfrm>
              <a:off x="3778741" y="3013501"/>
              <a:ext cx="188101" cy="830997"/>
            </a:xfrm>
            <a:prstGeom prst="rect">
              <a:avLst/>
            </a:prstGeom>
            <a:solidFill>
              <a:srgbClr val="7EA499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6197A7"/>
                  </a:solidFill>
                  <a:latin typeface="Bauhaus 93" pitchFamily="82" charset="77"/>
                </a:rPr>
                <a:t>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4509ACF-451F-2BB6-DAC2-315DCCE1ECD2}"/>
              </a:ext>
            </a:extLst>
          </p:cNvPr>
          <p:cNvGrpSpPr/>
          <p:nvPr/>
        </p:nvGrpSpPr>
        <p:grpSpPr>
          <a:xfrm>
            <a:off x="3239753" y="-5716"/>
            <a:ext cx="7822936" cy="6858000"/>
            <a:chOff x="-12279846" y="0"/>
            <a:chExt cx="23243405" cy="6858000"/>
          </a:xfrm>
          <a:solidFill>
            <a:srgbClr val="CDC4A6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6C2739-25AB-C2B9-09E2-0B0A149475A6}"/>
                </a:ext>
              </a:extLst>
            </p:cNvPr>
            <p:cNvSpPr>
              <a:spLocks/>
            </p:cNvSpPr>
            <p:nvPr/>
          </p:nvSpPr>
          <p:spPr>
            <a:xfrm>
              <a:off x="-12279846" y="0"/>
              <a:ext cx="2164482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ound Same-side Corner of Rectangle 10">
              <a:extLst>
                <a:ext uri="{FF2B5EF4-FFF2-40B4-BE49-F238E27FC236}">
                  <a16:creationId xmlns:a16="http://schemas.microsoft.com/office/drawing/2014/main" id="{434A3B0B-E793-B6CB-D060-D0C161EF003D}"/>
                </a:ext>
              </a:extLst>
            </p:cNvPr>
            <p:cNvSpPr/>
            <p:nvPr/>
          </p:nvSpPr>
          <p:spPr>
            <a:xfrm rot="5400000">
              <a:off x="9689923" y="2149649"/>
              <a:ext cx="948690" cy="159858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142D5E-2826-02CD-0B01-E666F8999E40}"/>
                </a:ext>
              </a:extLst>
            </p:cNvPr>
            <p:cNvSpPr txBox="1"/>
            <p:nvPr/>
          </p:nvSpPr>
          <p:spPr>
            <a:xfrm>
              <a:off x="9364980" y="2533441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7EA499"/>
                  </a:solidFill>
                  <a:latin typeface="Bauhaus 93" pitchFamily="82" charset="77"/>
                </a:rPr>
                <a:t>B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43E926-1FFD-407B-94AF-D19471EE7A99}"/>
              </a:ext>
            </a:extLst>
          </p:cNvPr>
          <p:cNvGrpSpPr/>
          <p:nvPr/>
        </p:nvGrpSpPr>
        <p:grpSpPr>
          <a:xfrm>
            <a:off x="-3924746" y="0"/>
            <a:ext cx="7714350" cy="6858000"/>
            <a:chOff x="-18035476" y="0"/>
            <a:chExt cx="27767544" cy="6858000"/>
          </a:xfrm>
          <a:solidFill>
            <a:srgbClr val="FFD2AA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B14760-0F28-3F8A-F0B8-118217654986}"/>
                </a:ext>
              </a:extLst>
            </p:cNvPr>
            <p:cNvSpPr>
              <a:spLocks/>
            </p:cNvSpPr>
            <p:nvPr/>
          </p:nvSpPr>
          <p:spPr>
            <a:xfrm>
              <a:off x="-18035476" y="0"/>
              <a:ext cx="25916155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ound Same-side Corner of Rectangle 14">
              <a:extLst>
                <a:ext uri="{FF2B5EF4-FFF2-40B4-BE49-F238E27FC236}">
                  <a16:creationId xmlns:a16="http://schemas.microsoft.com/office/drawing/2014/main" id="{B94D297B-48FB-4F35-4950-63A35A309857}"/>
                </a:ext>
              </a:extLst>
            </p:cNvPr>
            <p:cNvSpPr/>
            <p:nvPr/>
          </p:nvSpPr>
          <p:spPr>
            <a:xfrm rot="5400000">
              <a:off x="8332027" y="1607746"/>
              <a:ext cx="948690" cy="185139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E3D7B4-4355-4EA0-55C6-0B34FDB77DC4}"/>
                </a:ext>
              </a:extLst>
            </p:cNvPr>
            <p:cNvSpPr txBox="1"/>
            <p:nvPr/>
          </p:nvSpPr>
          <p:spPr>
            <a:xfrm>
              <a:off x="7783772" y="2117942"/>
              <a:ext cx="514349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CDC4A6"/>
                  </a:solidFill>
                  <a:latin typeface="Bauhaus 93" pitchFamily="82" charset="77"/>
                </a:rPr>
                <a:t>C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C20153-C64E-283A-37CA-0E4DA2DE2F9B}"/>
              </a:ext>
            </a:extLst>
          </p:cNvPr>
          <p:cNvGrpSpPr/>
          <p:nvPr/>
        </p:nvGrpSpPr>
        <p:grpSpPr>
          <a:xfrm>
            <a:off x="-4759351" y="0"/>
            <a:ext cx="7788300" cy="6858000"/>
            <a:chOff x="-27674179" y="0"/>
            <a:chExt cx="37971947" cy="6858000"/>
          </a:xfrm>
          <a:solidFill>
            <a:srgbClr val="FFAD95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F5B882-832B-7F81-745D-815BED45D22A}"/>
                </a:ext>
              </a:extLst>
            </p:cNvPr>
            <p:cNvSpPr>
              <a:spLocks/>
            </p:cNvSpPr>
            <p:nvPr/>
          </p:nvSpPr>
          <p:spPr>
            <a:xfrm>
              <a:off x="-27674179" y="0"/>
              <a:ext cx="35103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ound Same-side Corner of Rectangle 22">
              <a:extLst>
                <a:ext uri="{FF2B5EF4-FFF2-40B4-BE49-F238E27FC236}">
                  <a16:creationId xmlns:a16="http://schemas.microsoft.com/office/drawing/2014/main" id="{BF343C2D-BBDB-E688-CCAC-C53FC14A624D}"/>
                </a:ext>
              </a:extLst>
            </p:cNvPr>
            <p:cNvSpPr/>
            <p:nvPr/>
          </p:nvSpPr>
          <p:spPr>
            <a:xfrm rot="5400000">
              <a:off x="8388336" y="624008"/>
              <a:ext cx="948690" cy="2870175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DA5374-DF95-7F78-EE0B-B2421DC8E2B8}"/>
                </a:ext>
              </a:extLst>
            </p:cNvPr>
            <p:cNvSpPr txBox="1"/>
            <p:nvPr/>
          </p:nvSpPr>
          <p:spPr>
            <a:xfrm>
              <a:off x="7342119" y="1643597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D2AA"/>
                  </a:solidFill>
                  <a:latin typeface="Bauhaus 93" pitchFamily="82" charset="77"/>
                </a:rPr>
                <a:t>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3C2AEF-8259-2A70-01FF-5D84893BD2F9}"/>
              </a:ext>
            </a:extLst>
          </p:cNvPr>
          <p:cNvGrpSpPr/>
          <p:nvPr/>
        </p:nvGrpSpPr>
        <p:grpSpPr>
          <a:xfrm>
            <a:off x="-5593956" y="0"/>
            <a:ext cx="7700602" cy="6858000"/>
            <a:chOff x="-11039999" y="0"/>
            <a:chExt cx="14034184" cy="6858000"/>
          </a:xfrm>
          <a:solidFill>
            <a:srgbClr val="FF6864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D364C93-5C76-53E1-6286-7F65275769E5}"/>
                </a:ext>
              </a:extLst>
            </p:cNvPr>
            <p:cNvSpPr>
              <a:spLocks/>
            </p:cNvSpPr>
            <p:nvPr/>
          </p:nvSpPr>
          <p:spPr>
            <a:xfrm>
              <a:off x="-11039999" y="0"/>
              <a:ext cx="13126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ound Same-side Corner of Rectangle 26">
              <a:extLst>
                <a:ext uri="{FF2B5EF4-FFF2-40B4-BE49-F238E27FC236}">
                  <a16:creationId xmlns:a16="http://schemas.microsoft.com/office/drawing/2014/main" id="{2C5634D7-50CD-2771-EA17-CC44FEBB8C3F}"/>
                </a:ext>
              </a:extLst>
            </p:cNvPr>
            <p:cNvSpPr/>
            <p:nvPr/>
          </p:nvSpPr>
          <p:spPr>
            <a:xfrm rot="5400000">
              <a:off x="2051143" y="1044160"/>
              <a:ext cx="948690" cy="937394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3F9313-7FF6-DF28-2354-3D8F81C922A5}"/>
                </a:ext>
              </a:extLst>
            </p:cNvPr>
            <p:cNvSpPr txBox="1"/>
            <p:nvPr/>
          </p:nvSpPr>
          <p:spPr>
            <a:xfrm>
              <a:off x="1971315" y="1097358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AD95"/>
                  </a:solidFill>
                  <a:latin typeface="Bauhaus 93" pitchFamily="82" charset="77"/>
                </a:rPr>
                <a:t>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EFEB59-7091-73C0-3EC2-B1FFB912E12E}"/>
              </a:ext>
            </a:extLst>
          </p:cNvPr>
          <p:cNvGrpSpPr/>
          <p:nvPr/>
        </p:nvGrpSpPr>
        <p:grpSpPr>
          <a:xfrm>
            <a:off x="-6428561" y="0"/>
            <a:ext cx="7800878" cy="6858000"/>
            <a:chOff x="-25068335" y="7537"/>
            <a:chExt cx="32614329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2EB5E8-293C-B414-BB38-5FD7FB335CB9}"/>
                </a:ext>
              </a:extLst>
            </p:cNvPr>
            <p:cNvSpPr>
              <a:spLocks/>
            </p:cNvSpPr>
            <p:nvPr/>
          </p:nvSpPr>
          <p:spPr>
            <a:xfrm>
              <a:off x="-25068335" y="7537"/>
              <a:ext cx="30470579" cy="6858000"/>
            </a:xfrm>
            <a:prstGeom prst="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ound Same-side Corner of Rectangle 31">
              <a:extLst>
                <a:ext uri="{FF2B5EF4-FFF2-40B4-BE49-F238E27FC236}">
                  <a16:creationId xmlns:a16="http://schemas.microsoft.com/office/drawing/2014/main" id="{6F9EAA63-7564-D9E4-B7D9-7132E2AC03BF}"/>
                </a:ext>
              </a:extLst>
            </p:cNvPr>
            <p:cNvSpPr/>
            <p:nvPr/>
          </p:nvSpPr>
          <p:spPr>
            <a:xfrm rot="5400000">
              <a:off x="5996441" y="29689"/>
              <a:ext cx="948690" cy="2150417"/>
            </a:xfrm>
            <a:prstGeom prst="round2Same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0FBBB27-86BE-80A8-97FF-08615BCFDE49}"/>
                </a:ext>
              </a:extLst>
            </p:cNvPr>
            <p:cNvSpPr txBox="1"/>
            <p:nvPr/>
          </p:nvSpPr>
          <p:spPr>
            <a:xfrm>
              <a:off x="5390113" y="689397"/>
              <a:ext cx="712129" cy="830997"/>
            </a:xfrm>
            <a:prstGeom prst="rect">
              <a:avLst/>
            </a:prstGeom>
            <a:solidFill>
              <a:srgbClr val="D47776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6864"/>
                  </a:solidFill>
                  <a:latin typeface="Bauhaus 93" pitchFamily="82" charset="77"/>
                </a:rPr>
                <a:t>F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00F1AAB-DAB5-55F9-5B34-4B75CA365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126" y="364983"/>
            <a:ext cx="2960113" cy="33867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4D09B8-B8D3-A81A-62BD-AB06783CB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338" y="3115132"/>
            <a:ext cx="3045965" cy="355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74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9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39DADA13-0C5F-535E-C95E-5F4A3E055151}"/>
              </a:ext>
            </a:extLst>
          </p:cNvPr>
          <p:cNvGrpSpPr/>
          <p:nvPr/>
        </p:nvGrpSpPr>
        <p:grpSpPr>
          <a:xfrm>
            <a:off x="4099077" y="5716"/>
            <a:ext cx="7722097" cy="6858000"/>
            <a:chOff x="-1851643" y="0"/>
            <a:chExt cx="614473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00F076D-6730-1E12-9B2C-41E232B31794}"/>
                </a:ext>
              </a:extLst>
            </p:cNvPr>
            <p:cNvSpPr>
              <a:spLocks/>
            </p:cNvSpPr>
            <p:nvPr/>
          </p:nvSpPr>
          <p:spPr>
            <a:xfrm>
              <a:off x="-1851643" y="0"/>
              <a:ext cx="5729285" cy="6858000"/>
            </a:xfrm>
            <a:prstGeom prst="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Round Same-side Corner of Rectangle 79">
              <a:extLst>
                <a:ext uri="{FF2B5EF4-FFF2-40B4-BE49-F238E27FC236}">
                  <a16:creationId xmlns:a16="http://schemas.microsoft.com/office/drawing/2014/main" id="{3F8E3848-19BB-684D-70A8-AE26C44CD6E4}"/>
                </a:ext>
              </a:extLst>
            </p:cNvPr>
            <p:cNvSpPr/>
            <p:nvPr/>
          </p:nvSpPr>
          <p:spPr>
            <a:xfrm rot="5400000">
              <a:off x="3561572" y="3171823"/>
              <a:ext cx="948690" cy="514353"/>
            </a:xfrm>
            <a:prstGeom prst="round2Same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CCED4FE-073E-A997-4A27-A2D0C981EDD3}"/>
                </a:ext>
              </a:extLst>
            </p:cNvPr>
            <p:cNvSpPr txBox="1"/>
            <p:nvPr/>
          </p:nvSpPr>
          <p:spPr>
            <a:xfrm>
              <a:off x="3778741" y="3013501"/>
              <a:ext cx="188101" cy="830997"/>
            </a:xfrm>
            <a:prstGeom prst="rect">
              <a:avLst/>
            </a:prstGeom>
            <a:solidFill>
              <a:srgbClr val="7EA499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6197A7"/>
                  </a:solidFill>
                  <a:latin typeface="Bauhaus 93" pitchFamily="82" charset="77"/>
                </a:rPr>
                <a:t>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4509ACF-451F-2BB6-DAC2-315DCCE1ECD2}"/>
              </a:ext>
            </a:extLst>
          </p:cNvPr>
          <p:cNvGrpSpPr/>
          <p:nvPr/>
        </p:nvGrpSpPr>
        <p:grpSpPr>
          <a:xfrm>
            <a:off x="3239753" y="-5716"/>
            <a:ext cx="7822936" cy="6858000"/>
            <a:chOff x="-12279846" y="0"/>
            <a:chExt cx="23243405" cy="6858000"/>
          </a:xfrm>
          <a:solidFill>
            <a:srgbClr val="CDC4A6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6C2739-25AB-C2B9-09E2-0B0A149475A6}"/>
                </a:ext>
              </a:extLst>
            </p:cNvPr>
            <p:cNvSpPr>
              <a:spLocks/>
            </p:cNvSpPr>
            <p:nvPr/>
          </p:nvSpPr>
          <p:spPr>
            <a:xfrm>
              <a:off x="-12279846" y="0"/>
              <a:ext cx="2164482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ound Same-side Corner of Rectangle 10">
              <a:extLst>
                <a:ext uri="{FF2B5EF4-FFF2-40B4-BE49-F238E27FC236}">
                  <a16:creationId xmlns:a16="http://schemas.microsoft.com/office/drawing/2014/main" id="{434A3B0B-E793-B6CB-D060-D0C161EF003D}"/>
                </a:ext>
              </a:extLst>
            </p:cNvPr>
            <p:cNvSpPr/>
            <p:nvPr/>
          </p:nvSpPr>
          <p:spPr>
            <a:xfrm rot="5400000">
              <a:off x="9689923" y="2149649"/>
              <a:ext cx="948690" cy="159858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142D5E-2826-02CD-0B01-E666F8999E40}"/>
                </a:ext>
              </a:extLst>
            </p:cNvPr>
            <p:cNvSpPr txBox="1"/>
            <p:nvPr/>
          </p:nvSpPr>
          <p:spPr>
            <a:xfrm>
              <a:off x="9364980" y="2533441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7EA499"/>
                  </a:solidFill>
                  <a:latin typeface="Bauhaus 93" pitchFamily="82" charset="77"/>
                </a:rPr>
                <a:t>B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43E926-1FFD-407B-94AF-D19471EE7A99}"/>
              </a:ext>
            </a:extLst>
          </p:cNvPr>
          <p:cNvGrpSpPr/>
          <p:nvPr/>
        </p:nvGrpSpPr>
        <p:grpSpPr>
          <a:xfrm>
            <a:off x="-3924746" y="0"/>
            <a:ext cx="7714350" cy="6858000"/>
            <a:chOff x="-18035476" y="0"/>
            <a:chExt cx="27767544" cy="6858000"/>
          </a:xfrm>
          <a:solidFill>
            <a:srgbClr val="FFD2AA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B14760-0F28-3F8A-F0B8-118217654986}"/>
                </a:ext>
              </a:extLst>
            </p:cNvPr>
            <p:cNvSpPr>
              <a:spLocks/>
            </p:cNvSpPr>
            <p:nvPr/>
          </p:nvSpPr>
          <p:spPr>
            <a:xfrm>
              <a:off x="-18035476" y="0"/>
              <a:ext cx="25916155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ound Same-side Corner of Rectangle 14">
              <a:extLst>
                <a:ext uri="{FF2B5EF4-FFF2-40B4-BE49-F238E27FC236}">
                  <a16:creationId xmlns:a16="http://schemas.microsoft.com/office/drawing/2014/main" id="{B94D297B-48FB-4F35-4950-63A35A309857}"/>
                </a:ext>
              </a:extLst>
            </p:cNvPr>
            <p:cNvSpPr/>
            <p:nvPr/>
          </p:nvSpPr>
          <p:spPr>
            <a:xfrm rot="5400000">
              <a:off x="8332027" y="1607746"/>
              <a:ext cx="948690" cy="185139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E3D7B4-4355-4EA0-55C6-0B34FDB77DC4}"/>
                </a:ext>
              </a:extLst>
            </p:cNvPr>
            <p:cNvSpPr txBox="1"/>
            <p:nvPr/>
          </p:nvSpPr>
          <p:spPr>
            <a:xfrm>
              <a:off x="7783772" y="2117942"/>
              <a:ext cx="514349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CDC4A6"/>
                  </a:solidFill>
                  <a:latin typeface="Bauhaus 93" pitchFamily="82" charset="77"/>
                </a:rPr>
                <a:t>C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C20153-C64E-283A-37CA-0E4DA2DE2F9B}"/>
              </a:ext>
            </a:extLst>
          </p:cNvPr>
          <p:cNvGrpSpPr/>
          <p:nvPr/>
        </p:nvGrpSpPr>
        <p:grpSpPr>
          <a:xfrm>
            <a:off x="-4759351" y="0"/>
            <a:ext cx="7788300" cy="6858000"/>
            <a:chOff x="-27674179" y="0"/>
            <a:chExt cx="37971947" cy="6858000"/>
          </a:xfrm>
          <a:solidFill>
            <a:srgbClr val="FFAD95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F5B882-832B-7F81-745D-815BED45D22A}"/>
                </a:ext>
              </a:extLst>
            </p:cNvPr>
            <p:cNvSpPr>
              <a:spLocks/>
            </p:cNvSpPr>
            <p:nvPr/>
          </p:nvSpPr>
          <p:spPr>
            <a:xfrm>
              <a:off x="-27674179" y="0"/>
              <a:ext cx="35103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ound Same-side Corner of Rectangle 22">
              <a:extLst>
                <a:ext uri="{FF2B5EF4-FFF2-40B4-BE49-F238E27FC236}">
                  <a16:creationId xmlns:a16="http://schemas.microsoft.com/office/drawing/2014/main" id="{BF343C2D-BBDB-E688-CCAC-C53FC14A624D}"/>
                </a:ext>
              </a:extLst>
            </p:cNvPr>
            <p:cNvSpPr/>
            <p:nvPr/>
          </p:nvSpPr>
          <p:spPr>
            <a:xfrm rot="5400000">
              <a:off x="8388336" y="624008"/>
              <a:ext cx="948690" cy="2870175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DA5374-DF95-7F78-EE0B-B2421DC8E2B8}"/>
                </a:ext>
              </a:extLst>
            </p:cNvPr>
            <p:cNvSpPr txBox="1"/>
            <p:nvPr/>
          </p:nvSpPr>
          <p:spPr>
            <a:xfrm>
              <a:off x="7342119" y="1643597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D2AA"/>
                  </a:solidFill>
                  <a:latin typeface="Bauhaus 93" pitchFamily="82" charset="77"/>
                </a:rPr>
                <a:t>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3C2AEF-8259-2A70-01FF-5D84893BD2F9}"/>
              </a:ext>
            </a:extLst>
          </p:cNvPr>
          <p:cNvGrpSpPr/>
          <p:nvPr/>
        </p:nvGrpSpPr>
        <p:grpSpPr>
          <a:xfrm>
            <a:off x="-5593956" y="0"/>
            <a:ext cx="7700602" cy="6858000"/>
            <a:chOff x="-11039999" y="0"/>
            <a:chExt cx="14034184" cy="6858000"/>
          </a:xfrm>
          <a:solidFill>
            <a:srgbClr val="FF6864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D364C93-5C76-53E1-6286-7F65275769E5}"/>
                </a:ext>
              </a:extLst>
            </p:cNvPr>
            <p:cNvSpPr>
              <a:spLocks/>
            </p:cNvSpPr>
            <p:nvPr/>
          </p:nvSpPr>
          <p:spPr>
            <a:xfrm>
              <a:off x="-11039999" y="0"/>
              <a:ext cx="13126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ound Same-side Corner of Rectangle 26">
              <a:extLst>
                <a:ext uri="{FF2B5EF4-FFF2-40B4-BE49-F238E27FC236}">
                  <a16:creationId xmlns:a16="http://schemas.microsoft.com/office/drawing/2014/main" id="{2C5634D7-50CD-2771-EA17-CC44FEBB8C3F}"/>
                </a:ext>
              </a:extLst>
            </p:cNvPr>
            <p:cNvSpPr/>
            <p:nvPr/>
          </p:nvSpPr>
          <p:spPr>
            <a:xfrm rot="5400000">
              <a:off x="2051143" y="1044160"/>
              <a:ext cx="948690" cy="937394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3F9313-7FF6-DF28-2354-3D8F81C922A5}"/>
                </a:ext>
              </a:extLst>
            </p:cNvPr>
            <p:cNvSpPr txBox="1"/>
            <p:nvPr/>
          </p:nvSpPr>
          <p:spPr>
            <a:xfrm>
              <a:off x="1971315" y="1097358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AD95"/>
                  </a:solidFill>
                  <a:latin typeface="Bauhaus 93" pitchFamily="82" charset="77"/>
                </a:rPr>
                <a:t>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EFEB59-7091-73C0-3EC2-B1FFB912E12E}"/>
              </a:ext>
            </a:extLst>
          </p:cNvPr>
          <p:cNvGrpSpPr/>
          <p:nvPr/>
        </p:nvGrpSpPr>
        <p:grpSpPr>
          <a:xfrm>
            <a:off x="-6428561" y="0"/>
            <a:ext cx="7800878" cy="6858000"/>
            <a:chOff x="-25068335" y="7537"/>
            <a:chExt cx="32614329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2EB5E8-293C-B414-BB38-5FD7FB335CB9}"/>
                </a:ext>
              </a:extLst>
            </p:cNvPr>
            <p:cNvSpPr>
              <a:spLocks/>
            </p:cNvSpPr>
            <p:nvPr/>
          </p:nvSpPr>
          <p:spPr>
            <a:xfrm>
              <a:off x="-25068335" y="7537"/>
              <a:ext cx="30470579" cy="6858000"/>
            </a:xfrm>
            <a:prstGeom prst="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ound Same-side Corner of Rectangle 31">
              <a:extLst>
                <a:ext uri="{FF2B5EF4-FFF2-40B4-BE49-F238E27FC236}">
                  <a16:creationId xmlns:a16="http://schemas.microsoft.com/office/drawing/2014/main" id="{6F9EAA63-7564-D9E4-B7D9-7132E2AC03BF}"/>
                </a:ext>
              </a:extLst>
            </p:cNvPr>
            <p:cNvSpPr/>
            <p:nvPr/>
          </p:nvSpPr>
          <p:spPr>
            <a:xfrm rot="5400000">
              <a:off x="5996441" y="29689"/>
              <a:ext cx="948690" cy="2150417"/>
            </a:xfrm>
            <a:prstGeom prst="round2Same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0FBBB27-86BE-80A8-97FF-08615BCFDE49}"/>
                </a:ext>
              </a:extLst>
            </p:cNvPr>
            <p:cNvSpPr txBox="1"/>
            <p:nvPr/>
          </p:nvSpPr>
          <p:spPr>
            <a:xfrm>
              <a:off x="5390113" y="689397"/>
              <a:ext cx="712129" cy="830997"/>
            </a:xfrm>
            <a:prstGeom prst="rect">
              <a:avLst/>
            </a:prstGeom>
            <a:solidFill>
              <a:srgbClr val="D47776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6864"/>
                  </a:solidFill>
                  <a:latin typeface="Bauhaus 93" pitchFamily="82" charset="77"/>
                </a:rPr>
                <a:t>F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3D1322A-D6FE-22D8-08F5-A4579C566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730" y="188254"/>
            <a:ext cx="5537200" cy="64897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EBCE44A-C79B-DD43-F02B-0F0F408889DD}"/>
              </a:ext>
            </a:extLst>
          </p:cNvPr>
          <p:cNvSpPr/>
          <p:nvPr/>
        </p:nvSpPr>
        <p:spPr>
          <a:xfrm rot="319505">
            <a:off x="7485756" y="5804675"/>
            <a:ext cx="2230537" cy="969060"/>
          </a:xfrm>
          <a:prstGeom prst="ellipse">
            <a:avLst/>
          </a:prstGeom>
          <a:noFill/>
          <a:ln w="57150">
            <a:solidFill>
              <a:srgbClr val="7EA4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7401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9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39DADA13-0C5F-535E-C95E-5F4A3E055151}"/>
              </a:ext>
            </a:extLst>
          </p:cNvPr>
          <p:cNvGrpSpPr/>
          <p:nvPr/>
        </p:nvGrpSpPr>
        <p:grpSpPr>
          <a:xfrm>
            <a:off x="4099077" y="5716"/>
            <a:ext cx="7722097" cy="6858000"/>
            <a:chOff x="-1851643" y="0"/>
            <a:chExt cx="614473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00F076D-6730-1E12-9B2C-41E232B31794}"/>
                </a:ext>
              </a:extLst>
            </p:cNvPr>
            <p:cNvSpPr>
              <a:spLocks/>
            </p:cNvSpPr>
            <p:nvPr/>
          </p:nvSpPr>
          <p:spPr>
            <a:xfrm>
              <a:off x="-1851643" y="0"/>
              <a:ext cx="5729285" cy="6858000"/>
            </a:xfrm>
            <a:prstGeom prst="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Round Same-side Corner of Rectangle 79">
              <a:extLst>
                <a:ext uri="{FF2B5EF4-FFF2-40B4-BE49-F238E27FC236}">
                  <a16:creationId xmlns:a16="http://schemas.microsoft.com/office/drawing/2014/main" id="{3F8E3848-19BB-684D-70A8-AE26C44CD6E4}"/>
                </a:ext>
              </a:extLst>
            </p:cNvPr>
            <p:cNvSpPr/>
            <p:nvPr/>
          </p:nvSpPr>
          <p:spPr>
            <a:xfrm rot="5400000">
              <a:off x="3561572" y="3171823"/>
              <a:ext cx="948690" cy="514353"/>
            </a:xfrm>
            <a:prstGeom prst="round2Same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CCED4FE-073E-A997-4A27-A2D0C981EDD3}"/>
                </a:ext>
              </a:extLst>
            </p:cNvPr>
            <p:cNvSpPr txBox="1"/>
            <p:nvPr/>
          </p:nvSpPr>
          <p:spPr>
            <a:xfrm>
              <a:off x="3778741" y="3013501"/>
              <a:ext cx="188101" cy="830997"/>
            </a:xfrm>
            <a:prstGeom prst="rect">
              <a:avLst/>
            </a:prstGeom>
            <a:solidFill>
              <a:srgbClr val="7EA499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6197A7"/>
                  </a:solidFill>
                  <a:latin typeface="Bauhaus 93" pitchFamily="82" charset="77"/>
                </a:rPr>
                <a:t>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4509ACF-451F-2BB6-DAC2-315DCCE1ECD2}"/>
              </a:ext>
            </a:extLst>
          </p:cNvPr>
          <p:cNvGrpSpPr/>
          <p:nvPr/>
        </p:nvGrpSpPr>
        <p:grpSpPr>
          <a:xfrm>
            <a:off x="3239753" y="-5716"/>
            <a:ext cx="7822936" cy="6858000"/>
            <a:chOff x="-12279846" y="0"/>
            <a:chExt cx="23243405" cy="6858000"/>
          </a:xfrm>
          <a:solidFill>
            <a:srgbClr val="CDC4A6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6C2739-25AB-C2B9-09E2-0B0A149475A6}"/>
                </a:ext>
              </a:extLst>
            </p:cNvPr>
            <p:cNvSpPr>
              <a:spLocks/>
            </p:cNvSpPr>
            <p:nvPr/>
          </p:nvSpPr>
          <p:spPr>
            <a:xfrm>
              <a:off x="-12279846" y="0"/>
              <a:ext cx="2164482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ound Same-side Corner of Rectangle 10">
              <a:extLst>
                <a:ext uri="{FF2B5EF4-FFF2-40B4-BE49-F238E27FC236}">
                  <a16:creationId xmlns:a16="http://schemas.microsoft.com/office/drawing/2014/main" id="{434A3B0B-E793-B6CB-D060-D0C161EF003D}"/>
                </a:ext>
              </a:extLst>
            </p:cNvPr>
            <p:cNvSpPr/>
            <p:nvPr/>
          </p:nvSpPr>
          <p:spPr>
            <a:xfrm rot="5400000">
              <a:off x="9689923" y="2149649"/>
              <a:ext cx="948690" cy="159858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142D5E-2826-02CD-0B01-E666F8999E40}"/>
                </a:ext>
              </a:extLst>
            </p:cNvPr>
            <p:cNvSpPr txBox="1"/>
            <p:nvPr/>
          </p:nvSpPr>
          <p:spPr>
            <a:xfrm>
              <a:off x="9364980" y="2533441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7EA499"/>
                  </a:solidFill>
                  <a:latin typeface="Bauhaus 93" pitchFamily="82" charset="77"/>
                </a:rPr>
                <a:t>B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43E926-1FFD-407B-94AF-D19471EE7A99}"/>
              </a:ext>
            </a:extLst>
          </p:cNvPr>
          <p:cNvGrpSpPr/>
          <p:nvPr/>
        </p:nvGrpSpPr>
        <p:grpSpPr>
          <a:xfrm>
            <a:off x="-3924746" y="0"/>
            <a:ext cx="7714350" cy="6858000"/>
            <a:chOff x="-18035476" y="0"/>
            <a:chExt cx="27767544" cy="6858000"/>
          </a:xfrm>
          <a:solidFill>
            <a:srgbClr val="FFD2AA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B14760-0F28-3F8A-F0B8-118217654986}"/>
                </a:ext>
              </a:extLst>
            </p:cNvPr>
            <p:cNvSpPr>
              <a:spLocks/>
            </p:cNvSpPr>
            <p:nvPr/>
          </p:nvSpPr>
          <p:spPr>
            <a:xfrm>
              <a:off x="-18035476" y="0"/>
              <a:ext cx="25916155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ound Same-side Corner of Rectangle 14">
              <a:extLst>
                <a:ext uri="{FF2B5EF4-FFF2-40B4-BE49-F238E27FC236}">
                  <a16:creationId xmlns:a16="http://schemas.microsoft.com/office/drawing/2014/main" id="{B94D297B-48FB-4F35-4950-63A35A309857}"/>
                </a:ext>
              </a:extLst>
            </p:cNvPr>
            <p:cNvSpPr/>
            <p:nvPr/>
          </p:nvSpPr>
          <p:spPr>
            <a:xfrm rot="5400000">
              <a:off x="8332027" y="1607746"/>
              <a:ext cx="948690" cy="185139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E3D7B4-4355-4EA0-55C6-0B34FDB77DC4}"/>
                </a:ext>
              </a:extLst>
            </p:cNvPr>
            <p:cNvSpPr txBox="1"/>
            <p:nvPr/>
          </p:nvSpPr>
          <p:spPr>
            <a:xfrm>
              <a:off x="7783772" y="2117942"/>
              <a:ext cx="514349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CDC4A6"/>
                  </a:solidFill>
                  <a:latin typeface="Bauhaus 93" pitchFamily="82" charset="77"/>
                </a:rPr>
                <a:t>C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C20153-C64E-283A-37CA-0E4DA2DE2F9B}"/>
              </a:ext>
            </a:extLst>
          </p:cNvPr>
          <p:cNvGrpSpPr/>
          <p:nvPr/>
        </p:nvGrpSpPr>
        <p:grpSpPr>
          <a:xfrm>
            <a:off x="-4759351" y="0"/>
            <a:ext cx="7788300" cy="6858000"/>
            <a:chOff x="-27674179" y="0"/>
            <a:chExt cx="37971947" cy="6858000"/>
          </a:xfrm>
          <a:solidFill>
            <a:srgbClr val="FFAD95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F5B882-832B-7F81-745D-815BED45D22A}"/>
                </a:ext>
              </a:extLst>
            </p:cNvPr>
            <p:cNvSpPr>
              <a:spLocks/>
            </p:cNvSpPr>
            <p:nvPr/>
          </p:nvSpPr>
          <p:spPr>
            <a:xfrm>
              <a:off x="-27674179" y="0"/>
              <a:ext cx="35103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ound Same-side Corner of Rectangle 22">
              <a:extLst>
                <a:ext uri="{FF2B5EF4-FFF2-40B4-BE49-F238E27FC236}">
                  <a16:creationId xmlns:a16="http://schemas.microsoft.com/office/drawing/2014/main" id="{BF343C2D-BBDB-E688-CCAC-C53FC14A624D}"/>
                </a:ext>
              </a:extLst>
            </p:cNvPr>
            <p:cNvSpPr/>
            <p:nvPr/>
          </p:nvSpPr>
          <p:spPr>
            <a:xfrm rot="5400000">
              <a:off x="8388336" y="624008"/>
              <a:ext cx="948690" cy="2870175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DA5374-DF95-7F78-EE0B-B2421DC8E2B8}"/>
                </a:ext>
              </a:extLst>
            </p:cNvPr>
            <p:cNvSpPr txBox="1"/>
            <p:nvPr/>
          </p:nvSpPr>
          <p:spPr>
            <a:xfrm>
              <a:off x="7342119" y="1643597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D2AA"/>
                  </a:solidFill>
                  <a:latin typeface="Bauhaus 93" pitchFamily="82" charset="77"/>
                </a:rPr>
                <a:t>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3C2AEF-8259-2A70-01FF-5D84893BD2F9}"/>
              </a:ext>
            </a:extLst>
          </p:cNvPr>
          <p:cNvGrpSpPr/>
          <p:nvPr/>
        </p:nvGrpSpPr>
        <p:grpSpPr>
          <a:xfrm>
            <a:off x="-5593956" y="0"/>
            <a:ext cx="7700602" cy="6858000"/>
            <a:chOff x="-11039999" y="0"/>
            <a:chExt cx="14034184" cy="6858000"/>
          </a:xfrm>
          <a:solidFill>
            <a:srgbClr val="FF6864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D364C93-5C76-53E1-6286-7F65275769E5}"/>
                </a:ext>
              </a:extLst>
            </p:cNvPr>
            <p:cNvSpPr>
              <a:spLocks/>
            </p:cNvSpPr>
            <p:nvPr/>
          </p:nvSpPr>
          <p:spPr>
            <a:xfrm>
              <a:off x="-11039999" y="0"/>
              <a:ext cx="13126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ound Same-side Corner of Rectangle 26">
              <a:extLst>
                <a:ext uri="{FF2B5EF4-FFF2-40B4-BE49-F238E27FC236}">
                  <a16:creationId xmlns:a16="http://schemas.microsoft.com/office/drawing/2014/main" id="{2C5634D7-50CD-2771-EA17-CC44FEBB8C3F}"/>
                </a:ext>
              </a:extLst>
            </p:cNvPr>
            <p:cNvSpPr/>
            <p:nvPr/>
          </p:nvSpPr>
          <p:spPr>
            <a:xfrm rot="5400000">
              <a:off x="2051143" y="1044160"/>
              <a:ext cx="948690" cy="937394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3F9313-7FF6-DF28-2354-3D8F81C922A5}"/>
                </a:ext>
              </a:extLst>
            </p:cNvPr>
            <p:cNvSpPr txBox="1"/>
            <p:nvPr/>
          </p:nvSpPr>
          <p:spPr>
            <a:xfrm>
              <a:off x="1971315" y="1097358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AD95"/>
                  </a:solidFill>
                  <a:latin typeface="Bauhaus 93" pitchFamily="82" charset="77"/>
                </a:rPr>
                <a:t>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EFEB59-7091-73C0-3EC2-B1FFB912E12E}"/>
              </a:ext>
            </a:extLst>
          </p:cNvPr>
          <p:cNvGrpSpPr/>
          <p:nvPr/>
        </p:nvGrpSpPr>
        <p:grpSpPr>
          <a:xfrm>
            <a:off x="-6428561" y="0"/>
            <a:ext cx="7800878" cy="6858000"/>
            <a:chOff x="-25068335" y="7537"/>
            <a:chExt cx="32614329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2EB5E8-293C-B414-BB38-5FD7FB335CB9}"/>
                </a:ext>
              </a:extLst>
            </p:cNvPr>
            <p:cNvSpPr>
              <a:spLocks/>
            </p:cNvSpPr>
            <p:nvPr/>
          </p:nvSpPr>
          <p:spPr>
            <a:xfrm>
              <a:off x="-25068335" y="7537"/>
              <a:ext cx="30470579" cy="6858000"/>
            </a:xfrm>
            <a:prstGeom prst="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ound Same-side Corner of Rectangle 31">
              <a:extLst>
                <a:ext uri="{FF2B5EF4-FFF2-40B4-BE49-F238E27FC236}">
                  <a16:creationId xmlns:a16="http://schemas.microsoft.com/office/drawing/2014/main" id="{6F9EAA63-7564-D9E4-B7D9-7132E2AC03BF}"/>
                </a:ext>
              </a:extLst>
            </p:cNvPr>
            <p:cNvSpPr/>
            <p:nvPr/>
          </p:nvSpPr>
          <p:spPr>
            <a:xfrm rot="5400000">
              <a:off x="5996441" y="29689"/>
              <a:ext cx="948690" cy="2150417"/>
            </a:xfrm>
            <a:prstGeom prst="round2Same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0FBBB27-86BE-80A8-97FF-08615BCFDE49}"/>
                </a:ext>
              </a:extLst>
            </p:cNvPr>
            <p:cNvSpPr txBox="1"/>
            <p:nvPr/>
          </p:nvSpPr>
          <p:spPr>
            <a:xfrm>
              <a:off x="5390113" y="689397"/>
              <a:ext cx="712129" cy="830997"/>
            </a:xfrm>
            <a:prstGeom prst="rect">
              <a:avLst/>
            </a:prstGeom>
            <a:solidFill>
              <a:srgbClr val="D47776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6864"/>
                  </a:solidFill>
                  <a:latin typeface="Bauhaus 93" pitchFamily="82" charset="77"/>
                </a:rPr>
                <a:t>F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E8D81E6-2179-6261-1781-2560E3C06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2" y="564722"/>
            <a:ext cx="56388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722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9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39DADA13-0C5F-535E-C95E-5F4A3E055151}"/>
              </a:ext>
            </a:extLst>
          </p:cNvPr>
          <p:cNvGrpSpPr/>
          <p:nvPr/>
        </p:nvGrpSpPr>
        <p:grpSpPr>
          <a:xfrm>
            <a:off x="4099077" y="5716"/>
            <a:ext cx="7722097" cy="6858000"/>
            <a:chOff x="-1851643" y="0"/>
            <a:chExt cx="614473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00F076D-6730-1E12-9B2C-41E232B31794}"/>
                </a:ext>
              </a:extLst>
            </p:cNvPr>
            <p:cNvSpPr>
              <a:spLocks/>
            </p:cNvSpPr>
            <p:nvPr/>
          </p:nvSpPr>
          <p:spPr>
            <a:xfrm>
              <a:off x="-1851643" y="0"/>
              <a:ext cx="5729285" cy="6858000"/>
            </a:xfrm>
            <a:prstGeom prst="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Round Same-side Corner of Rectangle 79">
              <a:extLst>
                <a:ext uri="{FF2B5EF4-FFF2-40B4-BE49-F238E27FC236}">
                  <a16:creationId xmlns:a16="http://schemas.microsoft.com/office/drawing/2014/main" id="{3F8E3848-19BB-684D-70A8-AE26C44CD6E4}"/>
                </a:ext>
              </a:extLst>
            </p:cNvPr>
            <p:cNvSpPr/>
            <p:nvPr/>
          </p:nvSpPr>
          <p:spPr>
            <a:xfrm rot="5400000">
              <a:off x="3561572" y="3171823"/>
              <a:ext cx="948690" cy="514353"/>
            </a:xfrm>
            <a:prstGeom prst="round2Same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CCED4FE-073E-A997-4A27-A2D0C981EDD3}"/>
                </a:ext>
              </a:extLst>
            </p:cNvPr>
            <p:cNvSpPr txBox="1"/>
            <p:nvPr/>
          </p:nvSpPr>
          <p:spPr>
            <a:xfrm>
              <a:off x="3778741" y="3013501"/>
              <a:ext cx="188101" cy="830997"/>
            </a:xfrm>
            <a:prstGeom prst="rect">
              <a:avLst/>
            </a:prstGeom>
            <a:solidFill>
              <a:srgbClr val="7EA499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6197A7"/>
                  </a:solidFill>
                  <a:latin typeface="Bauhaus 93" pitchFamily="82" charset="77"/>
                </a:rPr>
                <a:t>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4509ACF-451F-2BB6-DAC2-315DCCE1ECD2}"/>
              </a:ext>
            </a:extLst>
          </p:cNvPr>
          <p:cNvGrpSpPr/>
          <p:nvPr/>
        </p:nvGrpSpPr>
        <p:grpSpPr>
          <a:xfrm>
            <a:off x="3239753" y="-5716"/>
            <a:ext cx="7822936" cy="6858000"/>
            <a:chOff x="-12279846" y="0"/>
            <a:chExt cx="23243405" cy="6858000"/>
          </a:xfrm>
          <a:solidFill>
            <a:srgbClr val="CDC4A6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6C2739-25AB-C2B9-09E2-0B0A149475A6}"/>
                </a:ext>
              </a:extLst>
            </p:cNvPr>
            <p:cNvSpPr>
              <a:spLocks/>
            </p:cNvSpPr>
            <p:nvPr/>
          </p:nvSpPr>
          <p:spPr>
            <a:xfrm>
              <a:off x="-12279846" y="0"/>
              <a:ext cx="2164482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ound Same-side Corner of Rectangle 10">
              <a:extLst>
                <a:ext uri="{FF2B5EF4-FFF2-40B4-BE49-F238E27FC236}">
                  <a16:creationId xmlns:a16="http://schemas.microsoft.com/office/drawing/2014/main" id="{434A3B0B-E793-B6CB-D060-D0C161EF003D}"/>
                </a:ext>
              </a:extLst>
            </p:cNvPr>
            <p:cNvSpPr/>
            <p:nvPr/>
          </p:nvSpPr>
          <p:spPr>
            <a:xfrm rot="5400000">
              <a:off x="9689923" y="2149649"/>
              <a:ext cx="948690" cy="159858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142D5E-2826-02CD-0B01-E666F8999E40}"/>
                </a:ext>
              </a:extLst>
            </p:cNvPr>
            <p:cNvSpPr txBox="1"/>
            <p:nvPr/>
          </p:nvSpPr>
          <p:spPr>
            <a:xfrm>
              <a:off x="9364980" y="2533441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7EA499"/>
                  </a:solidFill>
                  <a:latin typeface="Bauhaus 93" pitchFamily="82" charset="77"/>
                </a:rPr>
                <a:t>B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43E926-1FFD-407B-94AF-D19471EE7A99}"/>
              </a:ext>
            </a:extLst>
          </p:cNvPr>
          <p:cNvGrpSpPr/>
          <p:nvPr/>
        </p:nvGrpSpPr>
        <p:grpSpPr>
          <a:xfrm>
            <a:off x="2422725" y="5716"/>
            <a:ext cx="7714350" cy="6858000"/>
            <a:chOff x="-18035476" y="0"/>
            <a:chExt cx="27767544" cy="6858000"/>
          </a:xfrm>
          <a:solidFill>
            <a:srgbClr val="FFD2AA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B14760-0F28-3F8A-F0B8-118217654986}"/>
                </a:ext>
              </a:extLst>
            </p:cNvPr>
            <p:cNvSpPr>
              <a:spLocks/>
            </p:cNvSpPr>
            <p:nvPr/>
          </p:nvSpPr>
          <p:spPr>
            <a:xfrm>
              <a:off x="-18035476" y="0"/>
              <a:ext cx="25916155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ound Same-side Corner of Rectangle 14">
              <a:extLst>
                <a:ext uri="{FF2B5EF4-FFF2-40B4-BE49-F238E27FC236}">
                  <a16:creationId xmlns:a16="http://schemas.microsoft.com/office/drawing/2014/main" id="{B94D297B-48FB-4F35-4950-63A35A309857}"/>
                </a:ext>
              </a:extLst>
            </p:cNvPr>
            <p:cNvSpPr/>
            <p:nvPr/>
          </p:nvSpPr>
          <p:spPr>
            <a:xfrm rot="5400000">
              <a:off x="8332027" y="1607746"/>
              <a:ext cx="948690" cy="185139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E3D7B4-4355-4EA0-55C6-0B34FDB77DC4}"/>
                </a:ext>
              </a:extLst>
            </p:cNvPr>
            <p:cNvSpPr txBox="1"/>
            <p:nvPr/>
          </p:nvSpPr>
          <p:spPr>
            <a:xfrm>
              <a:off x="7783772" y="2117942"/>
              <a:ext cx="514349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CDC4A6"/>
                  </a:solidFill>
                  <a:latin typeface="Bauhaus 93" pitchFamily="82" charset="77"/>
                </a:rPr>
                <a:t>C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C20153-C64E-283A-37CA-0E4DA2DE2F9B}"/>
              </a:ext>
            </a:extLst>
          </p:cNvPr>
          <p:cNvGrpSpPr/>
          <p:nvPr/>
        </p:nvGrpSpPr>
        <p:grpSpPr>
          <a:xfrm>
            <a:off x="-4759351" y="0"/>
            <a:ext cx="7788300" cy="6858000"/>
            <a:chOff x="-27674179" y="0"/>
            <a:chExt cx="37971947" cy="6858000"/>
          </a:xfrm>
          <a:solidFill>
            <a:srgbClr val="FFAD95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F5B882-832B-7F81-745D-815BED45D22A}"/>
                </a:ext>
              </a:extLst>
            </p:cNvPr>
            <p:cNvSpPr>
              <a:spLocks/>
            </p:cNvSpPr>
            <p:nvPr/>
          </p:nvSpPr>
          <p:spPr>
            <a:xfrm>
              <a:off x="-27674179" y="0"/>
              <a:ext cx="35103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ound Same-side Corner of Rectangle 22">
              <a:extLst>
                <a:ext uri="{FF2B5EF4-FFF2-40B4-BE49-F238E27FC236}">
                  <a16:creationId xmlns:a16="http://schemas.microsoft.com/office/drawing/2014/main" id="{BF343C2D-BBDB-E688-CCAC-C53FC14A624D}"/>
                </a:ext>
              </a:extLst>
            </p:cNvPr>
            <p:cNvSpPr/>
            <p:nvPr/>
          </p:nvSpPr>
          <p:spPr>
            <a:xfrm rot="5400000">
              <a:off x="8388336" y="624008"/>
              <a:ext cx="948690" cy="2870175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DA5374-DF95-7F78-EE0B-B2421DC8E2B8}"/>
                </a:ext>
              </a:extLst>
            </p:cNvPr>
            <p:cNvSpPr txBox="1"/>
            <p:nvPr/>
          </p:nvSpPr>
          <p:spPr>
            <a:xfrm>
              <a:off x="7342119" y="1643597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D2AA"/>
                  </a:solidFill>
                  <a:latin typeface="Bauhaus 93" pitchFamily="82" charset="77"/>
                </a:rPr>
                <a:t>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3C2AEF-8259-2A70-01FF-5D84893BD2F9}"/>
              </a:ext>
            </a:extLst>
          </p:cNvPr>
          <p:cNvGrpSpPr/>
          <p:nvPr/>
        </p:nvGrpSpPr>
        <p:grpSpPr>
          <a:xfrm>
            <a:off x="-5593956" y="0"/>
            <a:ext cx="7700602" cy="6858000"/>
            <a:chOff x="-11039999" y="0"/>
            <a:chExt cx="14034184" cy="6858000"/>
          </a:xfrm>
          <a:solidFill>
            <a:srgbClr val="FF6864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D364C93-5C76-53E1-6286-7F65275769E5}"/>
                </a:ext>
              </a:extLst>
            </p:cNvPr>
            <p:cNvSpPr>
              <a:spLocks/>
            </p:cNvSpPr>
            <p:nvPr/>
          </p:nvSpPr>
          <p:spPr>
            <a:xfrm>
              <a:off x="-11039999" y="0"/>
              <a:ext cx="13126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ound Same-side Corner of Rectangle 26">
              <a:extLst>
                <a:ext uri="{FF2B5EF4-FFF2-40B4-BE49-F238E27FC236}">
                  <a16:creationId xmlns:a16="http://schemas.microsoft.com/office/drawing/2014/main" id="{2C5634D7-50CD-2771-EA17-CC44FEBB8C3F}"/>
                </a:ext>
              </a:extLst>
            </p:cNvPr>
            <p:cNvSpPr/>
            <p:nvPr/>
          </p:nvSpPr>
          <p:spPr>
            <a:xfrm rot="5400000">
              <a:off x="2051143" y="1044160"/>
              <a:ext cx="948690" cy="937394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3F9313-7FF6-DF28-2354-3D8F81C922A5}"/>
                </a:ext>
              </a:extLst>
            </p:cNvPr>
            <p:cNvSpPr txBox="1"/>
            <p:nvPr/>
          </p:nvSpPr>
          <p:spPr>
            <a:xfrm>
              <a:off x="1971315" y="1097358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AD95"/>
                  </a:solidFill>
                  <a:latin typeface="Bauhaus 93" pitchFamily="82" charset="77"/>
                </a:rPr>
                <a:t>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EFEB59-7091-73C0-3EC2-B1FFB912E12E}"/>
              </a:ext>
            </a:extLst>
          </p:cNvPr>
          <p:cNvGrpSpPr/>
          <p:nvPr/>
        </p:nvGrpSpPr>
        <p:grpSpPr>
          <a:xfrm>
            <a:off x="-6428561" y="0"/>
            <a:ext cx="7800878" cy="6858000"/>
            <a:chOff x="-25068335" y="7537"/>
            <a:chExt cx="32614329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2EB5E8-293C-B414-BB38-5FD7FB335CB9}"/>
                </a:ext>
              </a:extLst>
            </p:cNvPr>
            <p:cNvSpPr>
              <a:spLocks/>
            </p:cNvSpPr>
            <p:nvPr/>
          </p:nvSpPr>
          <p:spPr>
            <a:xfrm>
              <a:off x="-25068335" y="7537"/>
              <a:ext cx="30470579" cy="6858000"/>
            </a:xfrm>
            <a:prstGeom prst="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ound Same-side Corner of Rectangle 31">
              <a:extLst>
                <a:ext uri="{FF2B5EF4-FFF2-40B4-BE49-F238E27FC236}">
                  <a16:creationId xmlns:a16="http://schemas.microsoft.com/office/drawing/2014/main" id="{6F9EAA63-7564-D9E4-B7D9-7132E2AC03BF}"/>
                </a:ext>
              </a:extLst>
            </p:cNvPr>
            <p:cNvSpPr/>
            <p:nvPr/>
          </p:nvSpPr>
          <p:spPr>
            <a:xfrm rot="5400000">
              <a:off x="5996441" y="29689"/>
              <a:ext cx="948690" cy="2150417"/>
            </a:xfrm>
            <a:prstGeom prst="round2Same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0FBBB27-86BE-80A8-97FF-08615BCFDE49}"/>
                </a:ext>
              </a:extLst>
            </p:cNvPr>
            <p:cNvSpPr txBox="1"/>
            <p:nvPr/>
          </p:nvSpPr>
          <p:spPr>
            <a:xfrm>
              <a:off x="5390113" y="689397"/>
              <a:ext cx="712129" cy="830997"/>
            </a:xfrm>
            <a:prstGeom prst="rect">
              <a:avLst/>
            </a:prstGeom>
            <a:solidFill>
              <a:srgbClr val="D47776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6864"/>
                  </a:solidFill>
                  <a:latin typeface="Bauhaus 93" pitchFamily="82" charset="77"/>
                </a:rPr>
                <a:t>F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6C41C11-386F-49A0-7D2E-31CA7A5CB274}"/>
              </a:ext>
            </a:extLst>
          </p:cNvPr>
          <p:cNvSpPr txBox="1"/>
          <p:nvPr/>
        </p:nvSpPr>
        <p:spPr>
          <a:xfrm>
            <a:off x="3609975" y="2539156"/>
            <a:ext cx="4972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rgbClr val="FFFFFF"/>
                </a:solidFill>
                <a:latin typeface="Bauhaus 93" pitchFamily="82" charset="77"/>
              </a:rPr>
              <a:t>Live Demo </a:t>
            </a:r>
            <a:endParaRPr lang="en-GB" sz="5400" dirty="0">
              <a:latin typeface="Bauhaus 93" pitchFamily="8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64997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9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39DADA13-0C5F-535E-C95E-5F4A3E055151}"/>
              </a:ext>
            </a:extLst>
          </p:cNvPr>
          <p:cNvGrpSpPr/>
          <p:nvPr/>
        </p:nvGrpSpPr>
        <p:grpSpPr>
          <a:xfrm>
            <a:off x="4099077" y="5716"/>
            <a:ext cx="7722097" cy="6858000"/>
            <a:chOff x="-1851643" y="0"/>
            <a:chExt cx="614473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00F076D-6730-1E12-9B2C-41E232B31794}"/>
                </a:ext>
              </a:extLst>
            </p:cNvPr>
            <p:cNvSpPr>
              <a:spLocks/>
            </p:cNvSpPr>
            <p:nvPr/>
          </p:nvSpPr>
          <p:spPr>
            <a:xfrm>
              <a:off x="-1851643" y="0"/>
              <a:ext cx="5729285" cy="6858000"/>
            </a:xfrm>
            <a:prstGeom prst="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Round Same-side Corner of Rectangle 79">
              <a:extLst>
                <a:ext uri="{FF2B5EF4-FFF2-40B4-BE49-F238E27FC236}">
                  <a16:creationId xmlns:a16="http://schemas.microsoft.com/office/drawing/2014/main" id="{3F8E3848-19BB-684D-70A8-AE26C44CD6E4}"/>
                </a:ext>
              </a:extLst>
            </p:cNvPr>
            <p:cNvSpPr/>
            <p:nvPr/>
          </p:nvSpPr>
          <p:spPr>
            <a:xfrm rot="5400000">
              <a:off x="3561572" y="3171823"/>
              <a:ext cx="948690" cy="514353"/>
            </a:xfrm>
            <a:prstGeom prst="round2Same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CCED4FE-073E-A997-4A27-A2D0C981EDD3}"/>
                </a:ext>
              </a:extLst>
            </p:cNvPr>
            <p:cNvSpPr txBox="1"/>
            <p:nvPr/>
          </p:nvSpPr>
          <p:spPr>
            <a:xfrm>
              <a:off x="3778741" y="3013501"/>
              <a:ext cx="188101" cy="830997"/>
            </a:xfrm>
            <a:prstGeom prst="rect">
              <a:avLst/>
            </a:prstGeom>
            <a:solidFill>
              <a:srgbClr val="7EA499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6197A7"/>
                  </a:solidFill>
                  <a:latin typeface="Bauhaus 93" pitchFamily="82" charset="77"/>
                </a:rPr>
                <a:t>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4509ACF-451F-2BB6-DAC2-315DCCE1ECD2}"/>
              </a:ext>
            </a:extLst>
          </p:cNvPr>
          <p:cNvGrpSpPr/>
          <p:nvPr/>
        </p:nvGrpSpPr>
        <p:grpSpPr>
          <a:xfrm>
            <a:off x="3239753" y="-5716"/>
            <a:ext cx="7822936" cy="6858000"/>
            <a:chOff x="-12279846" y="0"/>
            <a:chExt cx="23243405" cy="6858000"/>
          </a:xfrm>
          <a:solidFill>
            <a:srgbClr val="CDC4A6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6C2739-25AB-C2B9-09E2-0B0A149475A6}"/>
                </a:ext>
              </a:extLst>
            </p:cNvPr>
            <p:cNvSpPr>
              <a:spLocks/>
            </p:cNvSpPr>
            <p:nvPr/>
          </p:nvSpPr>
          <p:spPr>
            <a:xfrm>
              <a:off x="-12279846" y="0"/>
              <a:ext cx="2164482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ound Same-side Corner of Rectangle 10">
              <a:extLst>
                <a:ext uri="{FF2B5EF4-FFF2-40B4-BE49-F238E27FC236}">
                  <a16:creationId xmlns:a16="http://schemas.microsoft.com/office/drawing/2014/main" id="{434A3B0B-E793-B6CB-D060-D0C161EF003D}"/>
                </a:ext>
              </a:extLst>
            </p:cNvPr>
            <p:cNvSpPr/>
            <p:nvPr/>
          </p:nvSpPr>
          <p:spPr>
            <a:xfrm rot="5400000">
              <a:off x="9689923" y="2149649"/>
              <a:ext cx="948690" cy="159858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142D5E-2826-02CD-0B01-E666F8999E40}"/>
                </a:ext>
              </a:extLst>
            </p:cNvPr>
            <p:cNvSpPr txBox="1"/>
            <p:nvPr/>
          </p:nvSpPr>
          <p:spPr>
            <a:xfrm>
              <a:off x="9364980" y="2533441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7EA499"/>
                  </a:solidFill>
                  <a:latin typeface="Bauhaus 93" pitchFamily="82" charset="77"/>
                </a:rPr>
                <a:t>B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43E926-1FFD-407B-94AF-D19471EE7A99}"/>
              </a:ext>
            </a:extLst>
          </p:cNvPr>
          <p:cNvGrpSpPr/>
          <p:nvPr/>
        </p:nvGrpSpPr>
        <p:grpSpPr>
          <a:xfrm>
            <a:off x="2422725" y="5716"/>
            <a:ext cx="7714350" cy="6858000"/>
            <a:chOff x="-18035476" y="0"/>
            <a:chExt cx="27767544" cy="6858000"/>
          </a:xfrm>
          <a:solidFill>
            <a:srgbClr val="FFD2AA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B14760-0F28-3F8A-F0B8-118217654986}"/>
                </a:ext>
              </a:extLst>
            </p:cNvPr>
            <p:cNvSpPr>
              <a:spLocks/>
            </p:cNvSpPr>
            <p:nvPr/>
          </p:nvSpPr>
          <p:spPr>
            <a:xfrm>
              <a:off x="-18035476" y="0"/>
              <a:ext cx="25916155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ound Same-side Corner of Rectangle 14">
              <a:extLst>
                <a:ext uri="{FF2B5EF4-FFF2-40B4-BE49-F238E27FC236}">
                  <a16:creationId xmlns:a16="http://schemas.microsoft.com/office/drawing/2014/main" id="{B94D297B-48FB-4F35-4950-63A35A309857}"/>
                </a:ext>
              </a:extLst>
            </p:cNvPr>
            <p:cNvSpPr/>
            <p:nvPr/>
          </p:nvSpPr>
          <p:spPr>
            <a:xfrm rot="5400000">
              <a:off x="8332027" y="1607746"/>
              <a:ext cx="948690" cy="185139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E3D7B4-4355-4EA0-55C6-0B34FDB77DC4}"/>
                </a:ext>
              </a:extLst>
            </p:cNvPr>
            <p:cNvSpPr txBox="1"/>
            <p:nvPr/>
          </p:nvSpPr>
          <p:spPr>
            <a:xfrm>
              <a:off x="7783772" y="2117942"/>
              <a:ext cx="514349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CDC4A6"/>
                  </a:solidFill>
                  <a:latin typeface="Bauhaus 93" pitchFamily="82" charset="77"/>
                </a:rPr>
                <a:t>C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C20153-C64E-283A-37CA-0E4DA2DE2F9B}"/>
              </a:ext>
            </a:extLst>
          </p:cNvPr>
          <p:cNvGrpSpPr/>
          <p:nvPr/>
        </p:nvGrpSpPr>
        <p:grpSpPr>
          <a:xfrm>
            <a:off x="1598036" y="0"/>
            <a:ext cx="7788300" cy="6858000"/>
            <a:chOff x="-27674179" y="0"/>
            <a:chExt cx="37971947" cy="6858000"/>
          </a:xfrm>
          <a:solidFill>
            <a:srgbClr val="FFAD95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F5B882-832B-7F81-745D-815BED45D22A}"/>
                </a:ext>
              </a:extLst>
            </p:cNvPr>
            <p:cNvSpPr>
              <a:spLocks/>
            </p:cNvSpPr>
            <p:nvPr/>
          </p:nvSpPr>
          <p:spPr>
            <a:xfrm>
              <a:off x="-27674179" y="0"/>
              <a:ext cx="35103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ound Same-side Corner of Rectangle 22">
              <a:extLst>
                <a:ext uri="{FF2B5EF4-FFF2-40B4-BE49-F238E27FC236}">
                  <a16:creationId xmlns:a16="http://schemas.microsoft.com/office/drawing/2014/main" id="{BF343C2D-BBDB-E688-CCAC-C53FC14A624D}"/>
                </a:ext>
              </a:extLst>
            </p:cNvPr>
            <p:cNvSpPr/>
            <p:nvPr/>
          </p:nvSpPr>
          <p:spPr>
            <a:xfrm rot="5400000">
              <a:off x="8388336" y="624008"/>
              <a:ext cx="948690" cy="2870175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DA5374-DF95-7F78-EE0B-B2421DC8E2B8}"/>
                </a:ext>
              </a:extLst>
            </p:cNvPr>
            <p:cNvSpPr txBox="1"/>
            <p:nvPr/>
          </p:nvSpPr>
          <p:spPr>
            <a:xfrm>
              <a:off x="7342119" y="1643597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D2AA"/>
                  </a:solidFill>
                  <a:latin typeface="Bauhaus 93" pitchFamily="82" charset="77"/>
                </a:rPr>
                <a:t>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3C2AEF-8259-2A70-01FF-5D84893BD2F9}"/>
              </a:ext>
            </a:extLst>
          </p:cNvPr>
          <p:cNvGrpSpPr/>
          <p:nvPr/>
        </p:nvGrpSpPr>
        <p:grpSpPr>
          <a:xfrm>
            <a:off x="-5593956" y="0"/>
            <a:ext cx="7700602" cy="6858000"/>
            <a:chOff x="-11039999" y="0"/>
            <a:chExt cx="14034184" cy="6858000"/>
          </a:xfrm>
          <a:solidFill>
            <a:srgbClr val="FF6864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D364C93-5C76-53E1-6286-7F65275769E5}"/>
                </a:ext>
              </a:extLst>
            </p:cNvPr>
            <p:cNvSpPr>
              <a:spLocks/>
            </p:cNvSpPr>
            <p:nvPr/>
          </p:nvSpPr>
          <p:spPr>
            <a:xfrm>
              <a:off x="-11039999" y="0"/>
              <a:ext cx="13126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ound Same-side Corner of Rectangle 26">
              <a:extLst>
                <a:ext uri="{FF2B5EF4-FFF2-40B4-BE49-F238E27FC236}">
                  <a16:creationId xmlns:a16="http://schemas.microsoft.com/office/drawing/2014/main" id="{2C5634D7-50CD-2771-EA17-CC44FEBB8C3F}"/>
                </a:ext>
              </a:extLst>
            </p:cNvPr>
            <p:cNvSpPr/>
            <p:nvPr/>
          </p:nvSpPr>
          <p:spPr>
            <a:xfrm rot="5400000">
              <a:off x="2051143" y="1044160"/>
              <a:ext cx="948690" cy="937394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3F9313-7FF6-DF28-2354-3D8F81C922A5}"/>
                </a:ext>
              </a:extLst>
            </p:cNvPr>
            <p:cNvSpPr txBox="1"/>
            <p:nvPr/>
          </p:nvSpPr>
          <p:spPr>
            <a:xfrm>
              <a:off x="1971315" y="1097358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AD95"/>
                  </a:solidFill>
                  <a:latin typeface="Bauhaus 93" pitchFamily="82" charset="77"/>
                </a:rPr>
                <a:t>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EFEB59-7091-73C0-3EC2-B1FFB912E12E}"/>
              </a:ext>
            </a:extLst>
          </p:cNvPr>
          <p:cNvGrpSpPr/>
          <p:nvPr/>
        </p:nvGrpSpPr>
        <p:grpSpPr>
          <a:xfrm>
            <a:off x="-6428561" y="0"/>
            <a:ext cx="7800878" cy="6858000"/>
            <a:chOff x="-25068335" y="7537"/>
            <a:chExt cx="32614329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2EB5E8-293C-B414-BB38-5FD7FB335CB9}"/>
                </a:ext>
              </a:extLst>
            </p:cNvPr>
            <p:cNvSpPr>
              <a:spLocks/>
            </p:cNvSpPr>
            <p:nvPr/>
          </p:nvSpPr>
          <p:spPr>
            <a:xfrm>
              <a:off x="-25068335" y="7537"/>
              <a:ext cx="30470579" cy="6858000"/>
            </a:xfrm>
            <a:prstGeom prst="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ound Same-side Corner of Rectangle 31">
              <a:extLst>
                <a:ext uri="{FF2B5EF4-FFF2-40B4-BE49-F238E27FC236}">
                  <a16:creationId xmlns:a16="http://schemas.microsoft.com/office/drawing/2014/main" id="{6F9EAA63-7564-D9E4-B7D9-7132E2AC03BF}"/>
                </a:ext>
              </a:extLst>
            </p:cNvPr>
            <p:cNvSpPr/>
            <p:nvPr/>
          </p:nvSpPr>
          <p:spPr>
            <a:xfrm rot="5400000">
              <a:off x="5996441" y="29689"/>
              <a:ext cx="948690" cy="2150417"/>
            </a:xfrm>
            <a:prstGeom prst="round2Same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0FBBB27-86BE-80A8-97FF-08615BCFDE49}"/>
                </a:ext>
              </a:extLst>
            </p:cNvPr>
            <p:cNvSpPr txBox="1"/>
            <p:nvPr/>
          </p:nvSpPr>
          <p:spPr>
            <a:xfrm>
              <a:off x="5390113" y="689397"/>
              <a:ext cx="712129" cy="830997"/>
            </a:xfrm>
            <a:prstGeom prst="rect">
              <a:avLst/>
            </a:prstGeom>
            <a:solidFill>
              <a:srgbClr val="D47776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6864"/>
                  </a:solidFill>
                  <a:latin typeface="Bauhaus 93" pitchFamily="82" charset="77"/>
                </a:rPr>
                <a:t>F</a:t>
              </a:r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4277474F-1C6D-0CAC-EB0F-B21C1C590F04}"/>
              </a:ext>
            </a:extLst>
          </p:cNvPr>
          <p:cNvSpPr txBox="1">
            <a:spLocks/>
          </p:cNvSpPr>
          <p:nvPr/>
        </p:nvSpPr>
        <p:spPr>
          <a:xfrm>
            <a:off x="2341426" y="187293"/>
            <a:ext cx="63398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5400" dirty="0">
                <a:solidFill>
                  <a:schemeClr val="bg1"/>
                </a:solidFill>
                <a:latin typeface="Bauhaus 93" pitchFamily="82" charset="77"/>
              </a:rPr>
              <a:t>Affordability Survey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C9209-18AF-26D8-5BB1-440DC49E2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461" y="1903797"/>
            <a:ext cx="2902591" cy="3022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3A1D72-C2F4-473B-230F-3C4CE8D2E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809" y="3735257"/>
            <a:ext cx="3214451" cy="288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88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9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39DADA13-0C5F-535E-C95E-5F4A3E055151}"/>
              </a:ext>
            </a:extLst>
          </p:cNvPr>
          <p:cNvGrpSpPr/>
          <p:nvPr/>
        </p:nvGrpSpPr>
        <p:grpSpPr>
          <a:xfrm>
            <a:off x="4099077" y="5716"/>
            <a:ext cx="7722097" cy="6858000"/>
            <a:chOff x="-1851643" y="0"/>
            <a:chExt cx="614473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00F076D-6730-1E12-9B2C-41E232B31794}"/>
                </a:ext>
              </a:extLst>
            </p:cNvPr>
            <p:cNvSpPr>
              <a:spLocks/>
            </p:cNvSpPr>
            <p:nvPr/>
          </p:nvSpPr>
          <p:spPr>
            <a:xfrm>
              <a:off x="-1851643" y="0"/>
              <a:ext cx="5729285" cy="6858000"/>
            </a:xfrm>
            <a:prstGeom prst="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Round Same-side Corner of Rectangle 79">
              <a:extLst>
                <a:ext uri="{FF2B5EF4-FFF2-40B4-BE49-F238E27FC236}">
                  <a16:creationId xmlns:a16="http://schemas.microsoft.com/office/drawing/2014/main" id="{3F8E3848-19BB-684D-70A8-AE26C44CD6E4}"/>
                </a:ext>
              </a:extLst>
            </p:cNvPr>
            <p:cNvSpPr/>
            <p:nvPr/>
          </p:nvSpPr>
          <p:spPr>
            <a:xfrm rot="5400000">
              <a:off x="3561572" y="3171823"/>
              <a:ext cx="948690" cy="514353"/>
            </a:xfrm>
            <a:prstGeom prst="round2Same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CCED4FE-073E-A997-4A27-A2D0C981EDD3}"/>
                </a:ext>
              </a:extLst>
            </p:cNvPr>
            <p:cNvSpPr txBox="1"/>
            <p:nvPr/>
          </p:nvSpPr>
          <p:spPr>
            <a:xfrm>
              <a:off x="3778741" y="3013501"/>
              <a:ext cx="188101" cy="830997"/>
            </a:xfrm>
            <a:prstGeom prst="rect">
              <a:avLst/>
            </a:prstGeom>
            <a:solidFill>
              <a:srgbClr val="7EA499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6197A7"/>
                  </a:solidFill>
                  <a:latin typeface="Bauhaus 93" pitchFamily="82" charset="77"/>
                </a:rPr>
                <a:t>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4509ACF-451F-2BB6-DAC2-315DCCE1ECD2}"/>
              </a:ext>
            </a:extLst>
          </p:cNvPr>
          <p:cNvGrpSpPr/>
          <p:nvPr/>
        </p:nvGrpSpPr>
        <p:grpSpPr>
          <a:xfrm>
            <a:off x="3239753" y="-5716"/>
            <a:ext cx="7822936" cy="6858000"/>
            <a:chOff x="-12279846" y="0"/>
            <a:chExt cx="23243405" cy="6858000"/>
          </a:xfrm>
          <a:solidFill>
            <a:srgbClr val="CDC4A6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6C2739-25AB-C2B9-09E2-0B0A149475A6}"/>
                </a:ext>
              </a:extLst>
            </p:cNvPr>
            <p:cNvSpPr>
              <a:spLocks/>
            </p:cNvSpPr>
            <p:nvPr/>
          </p:nvSpPr>
          <p:spPr>
            <a:xfrm>
              <a:off x="-12279846" y="0"/>
              <a:ext cx="2164482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ound Same-side Corner of Rectangle 10">
              <a:extLst>
                <a:ext uri="{FF2B5EF4-FFF2-40B4-BE49-F238E27FC236}">
                  <a16:creationId xmlns:a16="http://schemas.microsoft.com/office/drawing/2014/main" id="{434A3B0B-E793-B6CB-D060-D0C161EF003D}"/>
                </a:ext>
              </a:extLst>
            </p:cNvPr>
            <p:cNvSpPr/>
            <p:nvPr/>
          </p:nvSpPr>
          <p:spPr>
            <a:xfrm rot="5400000">
              <a:off x="9689923" y="2149649"/>
              <a:ext cx="948690" cy="159858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142D5E-2826-02CD-0B01-E666F8999E40}"/>
                </a:ext>
              </a:extLst>
            </p:cNvPr>
            <p:cNvSpPr txBox="1"/>
            <p:nvPr/>
          </p:nvSpPr>
          <p:spPr>
            <a:xfrm>
              <a:off x="9364980" y="2533441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7EA499"/>
                  </a:solidFill>
                  <a:latin typeface="Bauhaus 93" pitchFamily="82" charset="77"/>
                </a:rPr>
                <a:t>B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43E926-1FFD-407B-94AF-D19471EE7A99}"/>
              </a:ext>
            </a:extLst>
          </p:cNvPr>
          <p:cNvGrpSpPr/>
          <p:nvPr/>
        </p:nvGrpSpPr>
        <p:grpSpPr>
          <a:xfrm>
            <a:off x="2422725" y="5716"/>
            <a:ext cx="7714350" cy="6858000"/>
            <a:chOff x="-18035476" y="0"/>
            <a:chExt cx="27767544" cy="6858000"/>
          </a:xfrm>
          <a:solidFill>
            <a:srgbClr val="FFD2AA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B14760-0F28-3F8A-F0B8-118217654986}"/>
                </a:ext>
              </a:extLst>
            </p:cNvPr>
            <p:cNvSpPr>
              <a:spLocks/>
            </p:cNvSpPr>
            <p:nvPr/>
          </p:nvSpPr>
          <p:spPr>
            <a:xfrm>
              <a:off x="-18035476" y="0"/>
              <a:ext cx="25916155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ound Same-side Corner of Rectangle 14">
              <a:extLst>
                <a:ext uri="{FF2B5EF4-FFF2-40B4-BE49-F238E27FC236}">
                  <a16:creationId xmlns:a16="http://schemas.microsoft.com/office/drawing/2014/main" id="{B94D297B-48FB-4F35-4950-63A35A309857}"/>
                </a:ext>
              </a:extLst>
            </p:cNvPr>
            <p:cNvSpPr/>
            <p:nvPr/>
          </p:nvSpPr>
          <p:spPr>
            <a:xfrm rot="5400000">
              <a:off x="8332027" y="1607746"/>
              <a:ext cx="948690" cy="185139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E3D7B4-4355-4EA0-55C6-0B34FDB77DC4}"/>
                </a:ext>
              </a:extLst>
            </p:cNvPr>
            <p:cNvSpPr txBox="1"/>
            <p:nvPr/>
          </p:nvSpPr>
          <p:spPr>
            <a:xfrm>
              <a:off x="7783772" y="2117942"/>
              <a:ext cx="514349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CDC4A6"/>
                  </a:solidFill>
                  <a:latin typeface="Bauhaus 93" pitchFamily="82" charset="77"/>
                </a:rPr>
                <a:t>C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C20153-C64E-283A-37CA-0E4DA2DE2F9B}"/>
              </a:ext>
            </a:extLst>
          </p:cNvPr>
          <p:cNvGrpSpPr/>
          <p:nvPr/>
        </p:nvGrpSpPr>
        <p:grpSpPr>
          <a:xfrm>
            <a:off x="1598036" y="0"/>
            <a:ext cx="7788300" cy="6858000"/>
            <a:chOff x="-27674179" y="0"/>
            <a:chExt cx="37971947" cy="6858000"/>
          </a:xfrm>
          <a:solidFill>
            <a:srgbClr val="FFAD95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F5B882-832B-7F81-745D-815BED45D22A}"/>
                </a:ext>
              </a:extLst>
            </p:cNvPr>
            <p:cNvSpPr>
              <a:spLocks/>
            </p:cNvSpPr>
            <p:nvPr/>
          </p:nvSpPr>
          <p:spPr>
            <a:xfrm>
              <a:off x="-27674179" y="0"/>
              <a:ext cx="35103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ound Same-side Corner of Rectangle 22">
              <a:extLst>
                <a:ext uri="{FF2B5EF4-FFF2-40B4-BE49-F238E27FC236}">
                  <a16:creationId xmlns:a16="http://schemas.microsoft.com/office/drawing/2014/main" id="{BF343C2D-BBDB-E688-CCAC-C53FC14A624D}"/>
                </a:ext>
              </a:extLst>
            </p:cNvPr>
            <p:cNvSpPr/>
            <p:nvPr/>
          </p:nvSpPr>
          <p:spPr>
            <a:xfrm rot="5400000">
              <a:off x="8388336" y="624008"/>
              <a:ext cx="948690" cy="2870175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DA5374-DF95-7F78-EE0B-B2421DC8E2B8}"/>
                </a:ext>
              </a:extLst>
            </p:cNvPr>
            <p:cNvSpPr txBox="1"/>
            <p:nvPr/>
          </p:nvSpPr>
          <p:spPr>
            <a:xfrm>
              <a:off x="7342119" y="1643597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D2AA"/>
                  </a:solidFill>
                  <a:latin typeface="Bauhaus 93" pitchFamily="82" charset="77"/>
                </a:rPr>
                <a:t>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3C2AEF-8259-2A70-01FF-5D84893BD2F9}"/>
              </a:ext>
            </a:extLst>
          </p:cNvPr>
          <p:cNvGrpSpPr/>
          <p:nvPr/>
        </p:nvGrpSpPr>
        <p:grpSpPr>
          <a:xfrm>
            <a:off x="-5593956" y="0"/>
            <a:ext cx="7700602" cy="6858000"/>
            <a:chOff x="-11039999" y="0"/>
            <a:chExt cx="14034184" cy="6858000"/>
          </a:xfrm>
          <a:solidFill>
            <a:srgbClr val="FF6864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D364C93-5C76-53E1-6286-7F65275769E5}"/>
                </a:ext>
              </a:extLst>
            </p:cNvPr>
            <p:cNvSpPr>
              <a:spLocks/>
            </p:cNvSpPr>
            <p:nvPr/>
          </p:nvSpPr>
          <p:spPr>
            <a:xfrm>
              <a:off x="-11039999" y="0"/>
              <a:ext cx="13126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ound Same-side Corner of Rectangle 26">
              <a:extLst>
                <a:ext uri="{FF2B5EF4-FFF2-40B4-BE49-F238E27FC236}">
                  <a16:creationId xmlns:a16="http://schemas.microsoft.com/office/drawing/2014/main" id="{2C5634D7-50CD-2771-EA17-CC44FEBB8C3F}"/>
                </a:ext>
              </a:extLst>
            </p:cNvPr>
            <p:cNvSpPr/>
            <p:nvPr/>
          </p:nvSpPr>
          <p:spPr>
            <a:xfrm rot="5400000">
              <a:off x="2051143" y="1044160"/>
              <a:ext cx="948690" cy="937394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3F9313-7FF6-DF28-2354-3D8F81C922A5}"/>
                </a:ext>
              </a:extLst>
            </p:cNvPr>
            <p:cNvSpPr txBox="1"/>
            <p:nvPr/>
          </p:nvSpPr>
          <p:spPr>
            <a:xfrm>
              <a:off x="1971315" y="1097358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AD95"/>
                  </a:solidFill>
                  <a:latin typeface="Bauhaus 93" pitchFamily="82" charset="77"/>
                </a:rPr>
                <a:t>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EFEB59-7091-73C0-3EC2-B1FFB912E12E}"/>
              </a:ext>
            </a:extLst>
          </p:cNvPr>
          <p:cNvGrpSpPr/>
          <p:nvPr/>
        </p:nvGrpSpPr>
        <p:grpSpPr>
          <a:xfrm>
            <a:off x="-6428561" y="0"/>
            <a:ext cx="7800878" cy="6858000"/>
            <a:chOff x="-25068335" y="7537"/>
            <a:chExt cx="32614329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2EB5E8-293C-B414-BB38-5FD7FB335CB9}"/>
                </a:ext>
              </a:extLst>
            </p:cNvPr>
            <p:cNvSpPr>
              <a:spLocks/>
            </p:cNvSpPr>
            <p:nvPr/>
          </p:nvSpPr>
          <p:spPr>
            <a:xfrm>
              <a:off x="-25068335" y="7537"/>
              <a:ext cx="30470579" cy="6858000"/>
            </a:xfrm>
            <a:prstGeom prst="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ound Same-side Corner of Rectangle 31">
              <a:extLst>
                <a:ext uri="{FF2B5EF4-FFF2-40B4-BE49-F238E27FC236}">
                  <a16:creationId xmlns:a16="http://schemas.microsoft.com/office/drawing/2014/main" id="{6F9EAA63-7564-D9E4-B7D9-7132E2AC03BF}"/>
                </a:ext>
              </a:extLst>
            </p:cNvPr>
            <p:cNvSpPr/>
            <p:nvPr/>
          </p:nvSpPr>
          <p:spPr>
            <a:xfrm rot="5400000">
              <a:off x="5996441" y="29689"/>
              <a:ext cx="948690" cy="2150417"/>
            </a:xfrm>
            <a:prstGeom prst="round2Same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0FBBB27-86BE-80A8-97FF-08615BCFDE49}"/>
                </a:ext>
              </a:extLst>
            </p:cNvPr>
            <p:cNvSpPr txBox="1"/>
            <p:nvPr/>
          </p:nvSpPr>
          <p:spPr>
            <a:xfrm>
              <a:off x="5390113" y="689397"/>
              <a:ext cx="712129" cy="830997"/>
            </a:xfrm>
            <a:prstGeom prst="rect">
              <a:avLst/>
            </a:prstGeom>
            <a:solidFill>
              <a:srgbClr val="D47776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6864"/>
                  </a:solidFill>
                  <a:latin typeface="Bauhaus 93" pitchFamily="82" charset="77"/>
                </a:rPr>
                <a:t>F</a:t>
              </a:r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FE4F818-1161-1607-8E63-0B5395012936}"/>
              </a:ext>
            </a:extLst>
          </p:cNvPr>
          <p:cNvSpPr txBox="1">
            <a:spLocks/>
          </p:cNvSpPr>
          <p:nvPr/>
        </p:nvSpPr>
        <p:spPr>
          <a:xfrm>
            <a:off x="2361895" y="2123658"/>
            <a:ext cx="6339840" cy="2866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buClr>
                <a:srgbClr val="7FC9D9"/>
              </a:buClr>
            </a:pPr>
            <a:r>
              <a:rPr lang="en-GB" dirty="0">
                <a:solidFill>
                  <a:schemeClr val="bg1"/>
                </a:solidFill>
                <a:latin typeface="Britannic Bold" panose="020B0903060703020204" pitchFamily="34" charset="77"/>
              </a:rPr>
              <a:t>Higher satisfaction levels among funded users compared to non-funded individuals</a:t>
            </a:r>
          </a:p>
          <a:p>
            <a:pPr algn="l">
              <a:lnSpc>
                <a:spcPct val="120000"/>
              </a:lnSpc>
              <a:buClr>
                <a:srgbClr val="7FC9D9"/>
              </a:buClr>
            </a:pPr>
            <a:r>
              <a:rPr lang="en-GB" dirty="0">
                <a:solidFill>
                  <a:schemeClr val="bg1"/>
                </a:solidFill>
                <a:latin typeface="Britannic Bold" panose="020B0903060703020204" pitchFamily="34" charset="77"/>
              </a:rPr>
              <a:t>Complex interplay between funding, costs, and user satisfaction underscores the challenges in adopting assistive technologies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277474F-1C6D-0CAC-EB0F-B21C1C590F04}"/>
              </a:ext>
            </a:extLst>
          </p:cNvPr>
          <p:cNvSpPr txBox="1">
            <a:spLocks/>
          </p:cNvSpPr>
          <p:nvPr/>
        </p:nvSpPr>
        <p:spPr>
          <a:xfrm>
            <a:off x="2341426" y="187293"/>
            <a:ext cx="63398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5400" dirty="0">
                <a:solidFill>
                  <a:schemeClr val="bg1"/>
                </a:solidFill>
                <a:latin typeface="Bauhaus 93" pitchFamily="82" charset="77"/>
              </a:rPr>
              <a:t>Affordability Survey</a:t>
            </a:r>
          </a:p>
        </p:txBody>
      </p:sp>
    </p:spTree>
    <p:extLst>
      <p:ext uri="{BB962C8B-B14F-4D97-AF65-F5344CB8AC3E}">
        <p14:creationId xmlns:p14="http://schemas.microsoft.com/office/powerpoint/2010/main" val="3310456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9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39DADA13-0C5F-535E-C95E-5F4A3E055151}"/>
              </a:ext>
            </a:extLst>
          </p:cNvPr>
          <p:cNvGrpSpPr/>
          <p:nvPr/>
        </p:nvGrpSpPr>
        <p:grpSpPr>
          <a:xfrm>
            <a:off x="4099077" y="5716"/>
            <a:ext cx="7722097" cy="6858000"/>
            <a:chOff x="-1851643" y="0"/>
            <a:chExt cx="614473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00F076D-6730-1E12-9B2C-41E232B31794}"/>
                </a:ext>
              </a:extLst>
            </p:cNvPr>
            <p:cNvSpPr>
              <a:spLocks/>
            </p:cNvSpPr>
            <p:nvPr/>
          </p:nvSpPr>
          <p:spPr>
            <a:xfrm>
              <a:off x="-1851643" y="0"/>
              <a:ext cx="5729285" cy="6858000"/>
            </a:xfrm>
            <a:prstGeom prst="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Round Same-side Corner of Rectangle 79">
              <a:extLst>
                <a:ext uri="{FF2B5EF4-FFF2-40B4-BE49-F238E27FC236}">
                  <a16:creationId xmlns:a16="http://schemas.microsoft.com/office/drawing/2014/main" id="{3F8E3848-19BB-684D-70A8-AE26C44CD6E4}"/>
                </a:ext>
              </a:extLst>
            </p:cNvPr>
            <p:cNvSpPr/>
            <p:nvPr/>
          </p:nvSpPr>
          <p:spPr>
            <a:xfrm rot="5400000">
              <a:off x="3561572" y="3171823"/>
              <a:ext cx="948690" cy="514353"/>
            </a:xfrm>
            <a:prstGeom prst="round2Same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CCED4FE-073E-A997-4A27-A2D0C981EDD3}"/>
                </a:ext>
              </a:extLst>
            </p:cNvPr>
            <p:cNvSpPr txBox="1"/>
            <p:nvPr/>
          </p:nvSpPr>
          <p:spPr>
            <a:xfrm>
              <a:off x="3778741" y="3013501"/>
              <a:ext cx="188101" cy="830997"/>
            </a:xfrm>
            <a:prstGeom prst="rect">
              <a:avLst/>
            </a:prstGeom>
            <a:solidFill>
              <a:srgbClr val="7EA499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6197A7"/>
                  </a:solidFill>
                  <a:latin typeface="Bauhaus 93" pitchFamily="82" charset="77"/>
                </a:rPr>
                <a:t>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4509ACF-451F-2BB6-DAC2-315DCCE1ECD2}"/>
              </a:ext>
            </a:extLst>
          </p:cNvPr>
          <p:cNvGrpSpPr/>
          <p:nvPr/>
        </p:nvGrpSpPr>
        <p:grpSpPr>
          <a:xfrm>
            <a:off x="3239753" y="-5716"/>
            <a:ext cx="7822936" cy="6858000"/>
            <a:chOff x="-12279846" y="0"/>
            <a:chExt cx="23243405" cy="6858000"/>
          </a:xfrm>
          <a:solidFill>
            <a:srgbClr val="CDC4A6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6C2739-25AB-C2B9-09E2-0B0A149475A6}"/>
                </a:ext>
              </a:extLst>
            </p:cNvPr>
            <p:cNvSpPr>
              <a:spLocks/>
            </p:cNvSpPr>
            <p:nvPr/>
          </p:nvSpPr>
          <p:spPr>
            <a:xfrm>
              <a:off x="-12279846" y="0"/>
              <a:ext cx="2164482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ound Same-side Corner of Rectangle 10">
              <a:extLst>
                <a:ext uri="{FF2B5EF4-FFF2-40B4-BE49-F238E27FC236}">
                  <a16:creationId xmlns:a16="http://schemas.microsoft.com/office/drawing/2014/main" id="{434A3B0B-E793-B6CB-D060-D0C161EF003D}"/>
                </a:ext>
              </a:extLst>
            </p:cNvPr>
            <p:cNvSpPr/>
            <p:nvPr/>
          </p:nvSpPr>
          <p:spPr>
            <a:xfrm rot="5400000">
              <a:off x="9689923" y="2149649"/>
              <a:ext cx="948690" cy="159858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142D5E-2826-02CD-0B01-E666F8999E40}"/>
                </a:ext>
              </a:extLst>
            </p:cNvPr>
            <p:cNvSpPr txBox="1"/>
            <p:nvPr/>
          </p:nvSpPr>
          <p:spPr>
            <a:xfrm>
              <a:off x="9364980" y="2533441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7EA499"/>
                  </a:solidFill>
                  <a:latin typeface="Bauhaus 93" pitchFamily="82" charset="77"/>
                </a:rPr>
                <a:t>B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43E926-1FFD-407B-94AF-D19471EE7A99}"/>
              </a:ext>
            </a:extLst>
          </p:cNvPr>
          <p:cNvGrpSpPr/>
          <p:nvPr/>
        </p:nvGrpSpPr>
        <p:grpSpPr>
          <a:xfrm>
            <a:off x="2422725" y="5716"/>
            <a:ext cx="7714350" cy="6858000"/>
            <a:chOff x="-18035476" y="0"/>
            <a:chExt cx="27767544" cy="6858000"/>
          </a:xfrm>
          <a:solidFill>
            <a:srgbClr val="FFD2AA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B14760-0F28-3F8A-F0B8-118217654986}"/>
                </a:ext>
              </a:extLst>
            </p:cNvPr>
            <p:cNvSpPr>
              <a:spLocks/>
            </p:cNvSpPr>
            <p:nvPr/>
          </p:nvSpPr>
          <p:spPr>
            <a:xfrm>
              <a:off x="-18035476" y="0"/>
              <a:ext cx="25916155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ound Same-side Corner of Rectangle 14">
              <a:extLst>
                <a:ext uri="{FF2B5EF4-FFF2-40B4-BE49-F238E27FC236}">
                  <a16:creationId xmlns:a16="http://schemas.microsoft.com/office/drawing/2014/main" id="{B94D297B-48FB-4F35-4950-63A35A309857}"/>
                </a:ext>
              </a:extLst>
            </p:cNvPr>
            <p:cNvSpPr/>
            <p:nvPr/>
          </p:nvSpPr>
          <p:spPr>
            <a:xfrm rot="5400000">
              <a:off x="8332027" y="1607746"/>
              <a:ext cx="948690" cy="185139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E3D7B4-4355-4EA0-55C6-0B34FDB77DC4}"/>
                </a:ext>
              </a:extLst>
            </p:cNvPr>
            <p:cNvSpPr txBox="1"/>
            <p:nvPr/>
          </p:nvSpPr>
          <p:spPr>
            <a:xfrm>
              <a:off x="7783772" y="2117942"/>
              <a:ext cx="514349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CDC4A6"/>
                  </a:solidFill>
                  <a:latin typeface="Bauhaus 93" pitchFamily="82" charset="77"/>
                </a:rPr>
                <a:t>C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C20153-C64E-283A-37CA-0E4DA2DE2F9B}"/>
              </a:ext>
            </a:extLst>
          </p:cNvPr>
          <p:cNvGrpSpPr/>
          <p:nvPr/>
        </p:nvGrpSpPr>
        <p:grpSpPr>
          <a:xfrm>
            <a:off x="1598036" y="0"/>
            <a:ext cx="7788300" cy="6858000"/>
            <a:chOff x="-27674179" y="0"/>
            <a:chExt cx="37971947" cy="6858000"/>
          </a:xfrm>
          <a:solidFill>
            <a:srgbClr val="FFAD95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F5B882-832B-7F81-745D-815BED45D22A}"/>
                </a:ext>
              </a:extLst>
            </p:cNvPr>
            <p:cNvSpPr>
              <a:spLocks/>
            </p:cNvSpPr>
            <p:nvPr/>
          </p:nvSpPr>
          <p:spPr>
            <a:xfrm>
              <a:off x="-27674179" y="0"/>
              <a:ext cx="35103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ound Same-side Corner of Rectangle 22">
              <a:extLst>
                <a:ext uri="{FF2B5EF4-FFF2-40B4-BE49-F238E27FC236}">
                  <a16:creationId xmlns:a16="http://schemas.microsoft.com/office/drawing/2014/main" id="{BF343C2D-BBDB-E688-CCAC-C53FC14A624D}"/>
                </a:ext>
              </a:extLst>
            </p:cNvPr>
            <p:cNvSpPr/>
            <p:nvPr/>
          </p:nvSpPr>
          <p:spPr>
            <a:xfrm rot="5400000">
              <a:off x="8388336" y="624008"/>
              <a:ext cx="948690" cy="2870175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DA5374-DF95-7F78-EE0B-B2421DC8E2B8}"/>
                </a:ext>
              </a:extLst>
            </p:cNvPr>
            <p:cNvSpPr txBox="1"/>
            <p:nvPr/>
          </p:nvSpPr>
          <p:spPr>
            <a:xfrm>
              <a:off x="7342119" y="1643597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D2AA"/>
                  </a:solidFill>
                  <a:latin typeface="Bauhaus 93" pitchFamily="82" charset="77"/>
                </a:rPr>
                <a:t>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3C2AEF-8259-2A70-01FF-5D84893BD2F9}"/>
              </a:ext>
            </a:extLst>
          </p:cNvPr>
          <p:cNvGrpSpPr/>
          <p:nvPr/>
        </p:nvGrpSpPr>
        <p:grpSpPr>
          <a:xfrm>
            <a:off x="-5593956" y="0"/>
            <a:ext cx="7700602" cy="6858000"/>
            <a:chOff x="-11039999" y="0"/>
            <a:chExt cx="14034184" cy="6858000"/>
          </a:xfrm>
          <a:solidFill>
            <a:srgbClr val="FF6864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D364C93-5C76-53E1-6286-7F65275769E5}"/>
                </a:ext>
              </a:extLst>
            </p:cNvPr>
            <p:cNvSpPr>
              <a:spLocks/>
            </p:cNvSpPr>
            <p:nvPr/>
          </p:nvSpPr>
          <p:spPr>
            <a:xfrm>
              <a:off x="-11039999" y="0"/>
              <a:ext cx="13126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ound Same-side Corner of Rectangle 26">
              <a:extLst>
                <a:ext uri="{FF2B5EF4-FFF2-40B4-BE49-F238E27FC236}">
                  <a16:creationId xmlns:a16="http://schemas.microsoft.com/office/drawing/2014/main" id="{2C5634D7-50CD-2771-EA17-CC44FEBB8C3F}"/>
                </a:ext>
              </a:extLst>
            </p:cNvPr>
            <p:cNvSpPr/>
            <p:nvPr/>
          </p:nvSpPr>
          <p:spPr>
            <a:xfrm rot="5400000">
              <a:off x="2051143" y="1044160"/>
              <a:ext cx="948690" cy="937394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3F9313-7FF6-DF28-2354-3D8F81C922A5}"/>
                </a:ext>
              </a:extLst>
            </p:cNvPr>
            <p:cNvSpPr txBox="1"/>
            <p:nvPr/>
          </p:nvSpPr>
          <p:spPr>
            <a:xfrm>
              <a:off x="1971315" y="1097358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AD95"/>
                  </a:solidFill>
                  <a:latin typeface="Bauhaus 93" pitchFamily="82" charset="77"/>
                </a:rPr>
                <a:t>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EFEB59-7091-73C0-3EC2-B1FFB912E12E}"/>
              </a:ext>
            </a:extLst>
          </p:cNvPr>
          <p:cNvGrpSpPr/>
          <p:nvPr/>
        </p:nvGrpSpPr>
        <p:grpSpPr>
          <a:xfrm>
            <a:off x="-6428561" y="0"/>
            <a:ext cx="7800878" cy="6858000"/>
            <a:chOff x="-25068335" y="7537"/>
            <a:chExt cx="32614329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2EB5E8-293C-B414-BB38-5FD7FB335CB9}"/>
                </a:ext>
              </a:extLst>
            </p:cNvPr>
            <p:cNvSpPr>
              <a:spLocks/>
            </p:cNvSpPr>
            <p:nvPr/>
          </p:nvSpPr>
          <p:spPr>
            <a:xfrm>
              <a:off x="-25068335" y="7537"/>
              <a:ext cx="30470579" cy="6858000"/>
            </a:xfrm>
            <a:prstGeom prst="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ound Same-side Corner of Rectangle 31">
              <a:extLst>
                <a:ext uri="{FF2B5EF4-FFF2-40B4-BE49-F238E27FC236}">
                  <a16:creationId xmlns:a16="http://schemas.microsoft.com/office/drawing/2014/main" id="{6F9EAA63-7564-D9E4-B7D9-7132E2AC03BF}"/>
                </a:ext>
              </a:extLst>
            </p:cNvPr>
            <p:cNvSpPr/>
            <p:nvPr/>
          </p:nvSpPr>
          <p:spPr>
            <a:xfrm rot="5400000">
              <a:off x="5996441" y="29689"/>
              <a:ext cx="948690" cy="2150417"/>
            </a:xfrm>
            <a:prstGeom prst="round2Same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0FBBB27-86BE-80A8-97FF-08615BCFDE49}"/>
                </a:ext>
              </a:extLst>
            </p:cNvPr>
            <p:cNvSpPr txBox="1"/>
            <p:nvPr/>
          </p:nvSpPr>
          <p:spPr>
            <a:xfrm>
              <a:off x="5390113" y="689397"/>
              <a:ext cx="712129" cy="830997"/>
            </a:xfrm>
            <a:prstGeom prst="rect">
              <a:avLst/>
            </a:prstGeom>
            <a:solidFill>
              <a:srgbClr val="D47776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6864"/>
                  </a:solidFill>
                  <a:latin typeface="Bauhaus 93" pitchFamily="82" charset="77"/>
                </a:rPr>
                <a:t>F</a:t>
              </a:r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4277474F-1C6D-0CAC-EB0F-B21C1C590F04}"/>
              </a:ext>
            </a:extLst>
          </p:cNvPr>
          <p:cNvSpPr txBox="1">
            <a:spLocks/>
          </p:cNvSpPr>
          <p:nvPr/>
        </p:nvSpPr>
        <p:spPr>
          <a:xfrm>
            <a:off x="2341426" y="187293"/>
            <a:ext cx="63398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5400" dirty="0">
                <a:solidFill>
                  <a:schemeClr val="bg1"/>
                </a:solidFill>
                <a:latin typeface="Bauhaus 93" pitchFamily="82" charset="77"/>
              </a:rPr>
              <a:t>Affordability Survey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78C094-BEBA-D9C9-6EF1-14F643323F21}"/>
              </a:ext>
            </a:extLst>
          </p:cNvPr>
          <p:cNvSpPr txBox="1">
            <a:spLocks/>
          </p:cNvSpPr>
          <p:nvPr/>
        </p:nvSpPr>
        <p:spPr>
          <a:xfrm>
            <a:off x="2412820" y="1626086"/>
            <a:ext cx="6316980" cy="50308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buClr>
                <a:srgbClr val="7FC9D9"/>
              </a:buClr>
            </a:pPr>
            <a:r>
              <a:rPr lang="en-GB" sz="2000" dirty="0">
                <a:solidFill>
                  <a:schemeClr val="bg1"/>
                </a:solidFill>
                <a:latin typeface="Britannic Bold" panose="020B0903060703020204" pitchFamily="34" charset="77"/>
              </a:rPr>
              <a:t>User expectations include clear sound quality, accurate speech-to-text capabilities, ease of use, and customisation options</a:t>
            </a:r>
          </a:p>
          <a:p>
            <a:pPr algn="l">
              <a:lnSpc>
                <a:spcPct val="120000"/>
              </a:lnSpc>
              <a:buClr>
                <a:srgbClr val="7FC9D9"/>
              </a:buClr>
            </a:pPr>
            <a:r>
              <a:rPr lang="en-GB" sz="2000" dirty="0">
                <a:solidFill>
                  <a:schemeClr val="bg1"/>
                </a:solidFill>
                <a:latin typeface="Britannic Bold" panose="020B0903060703020204" pitchFamily="34" charset="77"/>
              </a:rPr>
              <a:t>Preferences for discounted pricing, long battery life, offline capabilities, and compatibility with other devices, alongside concerns about privacy and data security</a:t>
            </a:r>
          </a:p>
          <a:p>
            <a:pPr algn="l">
              <a:lnSpc>
                <a:spcPct val="120000"/>
              </a:lnSpc>
              <a:buClr>
                <a:srgbClr val="7FC9D9"/>
              </a:buClr>
            </a:pPr>
            <a:r>
              <a:rPr lang="en-GB" sz="2000" dirty="0">
                <a:solidFill>
                  <a:schemeClr val="bg1"/>
                </a:solidFill>
                <a:latin typeface="Britannic Bold" panose="020B0903060703020204" pitchFamily="34" charset="77"/>
              </a:rPr>
              <a:t>Approximately 28% of respondents find the proposed web-app useful, with suggestions such as incorporating features like directional sound indicators for future iterations</a:t>
            </a:r>
          </a:p>
        </p:txBody>
      </p:sp>
    </p:spTree>
    <p:extLst>
      <p:ext uri="{BB962C8B-B14F-4D97-AF65-F5344CB8AC3E}">
        <p14:creationId xmlns:p14="http://schemas.microsoft.com/office/powerpoint/2010/main" val="3618115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9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39DADA13-0C5F-535E-C95E-5F4A3E055151}"/>
              </a:ext>
            </a:extLst>
          </p:cNvPr>
          <p:cNvGrpSpPr/>
          <p:nvPr/>
        </p:nvGrpSpPr>
        <p:grpSpPr>
          <a:xfrm>
            <a:off x="4099077" y="5716"/>
            <a:ext cx="7722097" cy="6858000"/>
            <a:chOff x="-1851643" y="0"/>
            <a:chExt cx="614473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00F076D-6730-1E12-9B2C-41E232B31794}"/>
                </a:ext>
              </a:extLst>
            </p:cNvPr>
            <p:cNvSpPr>
              <a:spLocks/>
            </p:cNvSpPr>
            <p:nvPr/>
          </p:nvSpPr>
          <p:spPr>
            <a:xfrm>
              <a:off x="-1851643" y="0"/>
              <a:ext cx="5729285" cy="6858000"/>
            </a:xfrm>
            <a:prstGeom prst="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Round Same-side Corner of Rectangle 79">
              <a:extLst>
                <a:ext uri="{FF2B5EF4-FFF2-40B4-BE49-F238E27FC236}">
                  <a16:creationId xmlns:a16="http://schemas.microsoft.com/office/drawing/2014/main" id="{3F8E3848-19BB-684D-70A8-AE26C44CD6E4}"/>
                </a:ext>
              </a:extLst>
            </p:cNvPr>
            <p:cNvSpPr/>
            <p:nvPr/>
          </p:nvSpPr>
          <p:spPr>
            <a:xfrm rot="5400000">
              <a:off x="3561572" y="3171823"/>
              <a:ext cx="948690" cy="514353"/>
            </a:xfrm>
            <a:prstGeom prst="round2Same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CCED4FE-073E-A997-4A27-A2D0C981EDD3}"/>
                </a:ext>
              </a:extLst>
            </p:cNvPr>
            <p:cNvSpPr txBox="1"/>
            <p:nvPr/>
          </p:nvSpPr>
          <p:spPr>
            <a:xfrm>
              <a:off x="3778741" y="3013501"/>
              <a:ext cx="188101" cy="830997"/>
            </a:xfrm>
            <a:prstGeom prst="rect">
              <a:avLst/>
            </a:prstGeom>
            <a:solidFill>
              <a:srgbClr val="7EA499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6197A7"/>
                  </a:solidFill>
                  <a:latin typeface="Bauhaus 93" pitchFamily="82" charset="77"/>
                </a:rPr>
                <a:t>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4509ACF-451F-2BB6-DAC2-315DCCE1ECD2}"/>
              </a:ext>
            </a:extLst>
          </p:cNvPr>
          <p:cNvGrpSpPr/>
          <p:nvPr/>
        </p:nvGrpSpPr>
        <p:grpSpPr>
          <a:xfrm>
            <a:off x="3239753" y="-5716"/>
            <a:ext cx="7822936" cy="6858000"/>
            <a:chOff x="-12279846" y="0"/>
            <a:chExt cx="23243405" cy="6858000"/>
          </a:xfrm>
          <a:solidFill>
            <a:srgbClr val="CDC4A6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6C2739-25AB-C2B9-09E2-0B0A149475A6}"/>
                </a:ext>
              </a:extLst>
            </p:cNvPr>
            <p:cNvSpPr>
              <a:spLocks/>
            </p:cNvSpPr>
            <p:nvPr/>
          </p:nvSpPr>
          <p:spPr>
            <a:xfrm>
              <a:off x="-12279846" y="0"/>
              <a:ext cx="2164482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ound Same-side Corner of Rectangle 10">
              <a:extLst>
                <a:ext uri="{FF2B5EF4-FFF2-40B4-BE49-F238E27FC236}">
                  <a16:creationId xmlns:a16="http://schemas.microsoft.com/office/drawing/2014/main" id="{434A3B0B-E793-B6CB-D060-D0C161EF003D}"/>
                </a:ext>
              </a:extLst>
            </p:cNvPr>
            <p:cNvSpPr/>
            <p:nvPr/>
          </p:nvSpPr>
          <p:spPr>
            <a:xfrm rot="5400000">
              <a:off x="9689923" y="2149649"/>
              <a:ext cx="948690" cy="159858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142D5E-2826-02CD-0B01-E666F8999E40}"/>
                </a:ext>
              </a:extLst>
            </p:cNvPr>
            <p:cNvSpPr txBox="1"/>
            <p:nvPr/>
          </p:nvSpPr>
          <p:spPr>
            <a:xfrm>
              <a:off x="9364980" y="2533441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7EA499"/>
                  </a:solidFill>
                  <a:latin typeface="Bauhaus 93" pitchFamily="82" charset="77"/>
                </a:rPr>
                <a:t>B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43E926-1FFD-407B-94AF-D19471EE7A99}"/>
              </a:ext>
            </a:extLst>
          </p:cNvPr>
          <p:cNvGrpSpPr/>
          <p:nvPr/>
        </p:nvGrpSpPr>
        <p:grpSpPr>
          <a:xfrm>
            <a:off x="2422725" y="5716"/>
            <a:ext cx="7714350" cy="6858000"/>
            <a:chOff x="-18035476" y="0"/>
            <a:chExt cx="27767544" cy="6858000"/>
          </a:xfrm>
          <a:solidFill>
            <a:srgbClr val="FFD2AA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B14760-0F28-3F8A-F0B8-118217654986}"/>
                </a:ext>
              </a:extLst>
            </p:cNvPr>
            <p:cNvSpPr>
              <a:spLocks/>
            </p:cNvSpPr>
            <p:nvPr/>
          </p:nvSpPr>
          <p:spPr>
            <a:xfrm>
              <a:off x="-18035476" y="0"/>
              <a:ext cx="25916155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ound Same-side Corner of Rectangle 14">
              <a:extLst>
                <a:ext uri="{FF2B5EF4-FFF2-40B4-BE49-F238E27FC236}">
                  <a16:creationId xmlns:a16="http://schemas.microsoft.com/office/drawing/2014/main" id="{B94D297B-48FB-4F35-4950-63A35A309857}"/>
                </a:ext>
              </a:extLst>
            </p:cNvPr>
            <p:cNvSpPr/>
            <p:nvPr/>
          </p:nvSpPr>
          <p:spPr>
            <a:xfrm rot="5400000">
              <a:off x="8332027" y="1607746"/>
              <a:ext cx="948690" cy="185139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E3D7B4-4355-4EA0-55C6-0B34FDB77DC4}"/>
                </a:ext>
              </a:extLst>
            </p:cNvPr>
            <p:cNvSpPr txBox="1"/>
            <p:nvPr/>
          </p:nvSpPr>
          <p:spPr>
            <a:xfrm>
              <a:off x="7783772" y="2117942"/>
              <a:ext cx="514349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CDC4A6"/>
                  </a:solidFill>
                  <a:latin typeface="Bauhaus 93" pitchFamily="82" charset="77"/>
                </a:rPr>
                <a:t>C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C20153-C64E-283A-37CA-0E4DA2DE2F9B}"/>
              </a:ext>
            </a:extLst>
          </p:cNvPr>
          <p:cNvGrpSpPr/>
          <p:nvPr/>
        </p:nvGrpSpPr>
        <p:grpSpPr>
          <a:xfrm>
            <a:off x="1592294" y="11512"/>
            <a:ext cx="7788300" cy="6858000"/>
            <a:chOff x="-27674179" y="0"/>
            <a:chExt cx="37971947" cy="6858000"/>
          </a:xfrm>
          <a:solidFill>
            <a:srgbClr val="FFAD95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F5B882-832B-7F81-745D-815BED45D22A}"/>
                </a:ext>
              </a:extLst>
            </p:cNvPr>
            <p:cNvSpPr>
              <a:spLocks/>
            </p:cNvSpPr>
            <p:nvPr/>
          </p:nvSpPr>
          <p:spPr>
            <a:xfrm>
              <a:off x="-27674179" y="0"/>
              <a:ext cx="35103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ound Same-side Corner of Rectangle 22">
              <a:extLst>
                <a:ext uri="{FF2B5EF4-FFF2-40B4-BE49-F238E27FC236}">
                  <a16:creationId xmlns:a16="http://schemas.microsoft.com/office/drawing/2014/main" id="{BF343C2D-BBDB-E688-CCAC-C53FC14A624D}"/>
                </a:ext>
              </a:extLst>
            </p:cNvPr>
            <p:cNvSpPr/>
            <p:nvPr/>
          </p:nvSpPr>
          <p:spPr>
            <a:xfrm rot="5400000">
              <a:off x="8388336" y="624008"/>
              <a:ext cx="948690" cy="2870175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DA5374-DF95-7F78-EE0B-B2421DC8E2B8}"/>
                </a:ext>
              </a:extLst>
            </p:cNvPr>
            <p:cNvSpPr txBox="1"/>
            <p:nvPr/>
          </p:nvSpPr>
          <p:spPr>
            <a:xfrm>
              <a:off x="7342119" y="1643597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D2AA"/>
                  </a:solidFill>
                  <a:latin typeface="Bauhaus 93" pitchFamily="82" charset="77"/>
                </a:rPr>
                <a:t>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3C2AEF-8259-2A70-01FF-5D84893BD2F9}"/>
              </a:ext>
            </a:extLst>
          </p:cNvPr>
          <p:cNvGrpSpPr/>
          <p:nvPr/>
        </p:nvGrpSpPr>
        <p:grpSpPr>
          <a:xfrm>
            <a:off x="-5593956" y="0"/>
            <a:ext cx="7700602" cy="6858000"/>
            <a:chOff x="-11039999" y="0"/>
            <a:chExt cx="14034184" cy="6858000"/>
          </a:xfrm>
          <a:solidFill>
            <a:srgbClr val="FF6864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D364C93-5C76-53E1-6286-7F65275769E5}"/>
                </a:ext>
              </a:extLst>
            </p:cNvPr>
            <p:cNvSpPr>
              <a:spLocks/>
            </p:cNvSpPr>
            <p:nvPr/>
          </p:nvSpPr>
          <p:spPr>
            <a:xfrm>
              <a:off x="-11039999" y="0"/>
              <a:ext cx="13126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ound Same-side Corner of Rectangle 26">
              <a:extLst>
                <a:ext uri="{FF2B5EF4-FFF2-40B4-BE49-F238E27FC236}">
                  <a16:creationId xmlns:a16="http://schemas.microsoft.com/office/drawing/2014/main" id="{2C5634D7-50CD-2771-EA17-CC44FEBB8C3F}"/>
                </a:ext>
              </a:extLst>
            </p:cNvPr>
            <p:cNvSpPr/>
            <p:nvPr/>
          </p:nvSpPr>
          <p:spPr>
            <a:xfrm rot="5400000">
              <a:off x="2051143" y="1044160"/>
              <a:ext cx="948690" cy="937394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3F9313-7FF6-DF28-2354-3D8F81C922A5}"/>
                </a:ext>
              </a:extLst>
            </p:cNvPr>
            <p:cNvSpPr txBox="1"/>
            <p:nvPr/>
          </p:nvSpPr>
          <p:spPr>
            <a:xfrm>
              <a:off x="1971315" y="1097358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AD95"/>
                  </a:solidFill>
                  <a:latin typeface="Bauhaus 93" pitchFamily="82" charset="77"/>
                </a:rPr>
                <a:t>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EFEB59-7091-73C0-3EC2-B1FFB912E12E}"/>
              </a:ext>
            </a:extLst>
          </p:cNvPr>
          <p:cNvGrpSpPr/>
          <p:nvPr/>
        </p:nvGrpSpPr>
        <p:grpSpPr>
          <a:xfrm>
            <a:off x="-6428561" y="0"/>
            <a:ext cx="7800878" cy="6858000"/>
            <a:chOff x="-25068335" y="7537"/>
            <a:chExt cx="32614329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2EB5E8-293C-B414-BB38-5FD7FB335CB9}"/>
                </a:ext>
              </a:extLst>
            </p:cNvPr>
            <p:cNvSpPr>
              <a:spLocks/>
            </p:cNvSpPr>
            <p:nvPr/>
          </p:nvSpPr>
          <p:spPr>
            <a:xfrm>
              <a:off x="-25068335" y="7537"/>
              <a:ext cx="30470579" cy="6858000"/>
            </a:xfrm>
            <a:prstGeom prst="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ound Same-side Corner of Rectangle 31">
              <a:extLst>
                <a:ext uri="{FF2B5EF4-FFF2-40B4-BE49-F238E27FC236}">
                  <a16:creationId xmlns:a16="http://schemas.microsoft.com/office/drawing/2014/main" id="{6F9EAA63-7564-D9E4-B7D9-7132E2AC03BF}"/>
                </a:ext>
              </a:extLst>
            </p:cNvPr>
            <p:cNvSpPr/>
            <p:nvPr/>
          </p:nvSpPr>
          <p:spPr>
            <a:xfrm rot="5400000">
              <a:off x="5996441" y="29689"/>
              <a:ext cx="948690" cy="2150417"/>
            </a:xfrm>
            <a:prstGeom prst="round2Same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0FBBB27-86BE-80A8-97FF-08615BCFDE49}"/>
                </a:ext>
              </a:extLst>
            </p:cNvPr>
            <p:cNvSpPr txBox="1"/>
            <p:nvPr/>
          </p:nvSpPr>
          <p:spPr>
            <a:xfrm>
              <a:off x="5390113" y="689397"/>
              <a:ext cx="712129" cy="830997"/>
            </a:xfrm>
            <a:prstGeom prst="rect">
              <a:avLst/>
            </a:prstGeom>
            <a:solidFill>
              <a:srgbClr val="D47776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6864"/>
                  </a:solidFill>
                  <a:latin typeface="Bauhaus 93" pitchFamily="82" charset="77"/>
                </a:rPr>
                <a:t>F</a:t>
              </a:r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C40C177B-3EBF-30F9-1CB6-D8C4548426E1}"/>
              </a:ext>
            </a:extLst>
          </p:cNvPr>
          <p:cNvSpPr txBox="1">
            <a:spLocks/>
          </p:cNvSpPr>
          <p:nvPr/>
        </p:nvSpPr>
        <p:spPr>
          <a:xfrm>
            <a:off x="2326622" y="263191"/>
            <a:ext cx="51054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5400" dirty="0">
                <a:solidFill>
                  <a:schemeClr val="bg1"/>
                </a:solidFill>
                <a:latin typeface="Bauhaus 93" pitchFamily="82" charset="77"/>
              </a:rPr>
              <a:t>Usability Survey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01FA0B-60A6-4421-E915-1115C53EC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624" y="1628854"/>
            <a:ext cx="2592556" cy="26996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D17E88-A030-1025-2CC0-EB74BEF7B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063" y="3758126"/>
            <a:ext cx="4278350" cy="294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29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9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39DADA13-0C5F-535E-C95E-5F4A3E055151}"/>
              </a:ext>
            </a:extLst>
          </p:cNvPr>
          <p:cNvGrpSpPr/>
          <p:nvPr/>
        </p:nvGrpSpPr>
        <p:grpSpPr>
          <a:xfrm>
            <a:off x="4099077" y="5716"/>
            <a:ext cx="7722097" cy="6858000"/>
            <a:chOff x="-1851643" y="0"/>
            <a:chExt cx="614473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00F076D-6730-1E12-9B2C-41E232B31794}"/>
                </a:ext>
              </a:extLst>
            </p:cNvPr>
            <p:cNvSpPr>
              <a:spLocks/>
            </p:cNvSpPr>
            <p:nvPr/>
          </p:nvSpPr>
          <p:spPr>
            <a:xfrm>
              <a:off x="-1851643" y="0"/>
              <a:ext cx="5729285" cy="6858000"/>
            </a:xfrm>
            <a:prstGeom prst="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Round Same-side Corner of Rectangle 79">
              <a:extLst>
                <a:ext uri="{FF2B5EF4-FFF2-40B4-BE49-F238E27FC236}">
                  <a16:creationId xmlns:a16="http://schemas.microsoft.com/office/drawing/2014/main" id="{3F8E3848-19BB-684D-70A8-AE26C44CD6E4}"/>
                </a:ext>
              </a:extLst>
            </p:cNvPr>
            <p:cNvSpPr/>
            <p:nvPr/>
          </p:nvSpPr>
          <p:spPr>
            <a:xfrm rot="5400000">
              <a:off x="3561572" y="3171823"/>
              <a:ext cx="948690" cy="514353"/>
            </a:xfrm>
            <a:prstGeom prst="round2Same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CCED4FE-073E-A997-4A27-A2D0C981EDD3}"/>
                </a:ext>
              </a:extLst>
            </p:cNvPr>
            <p:cNvSpPr txBox="1"/>
            <p:nvPr/>
          </p:nvSpPr>
          <p:spPr>
            <a:xfrm>
              <a:off x="3778741" y="3013501"/>
              <a:ext cx="188101" cy="830997"/>
            </a:xfrm>
            <a:prstGeom prst="rect">
              <a:avLst/>
            </a:prstGeom>
            <a:solidFill>
              <a:srgbClr val="7EA499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6197A7"/>
                  </a:solidFill>
                  <a:latin typeface="Bauhaus 93" pitchFamily="82" charset="77"/>
                </a:rPr>
                <a:t>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4509ACF-451F-2BB6-DAC2-315DCCE1ECD2}"/>
              </a:ext>
            </a:extLst>
          </p:cNvPr>
          <p:cNvGrpSpPr/>
          <p:nvPr/>
        </p:nvGrpSpPr>
        <p:grpSpPr>
          <a:xfrm>
            <a:off x="3239753" y="-5716"/>
            <a:ext cx="7822936" cy="6858000"/>
            <a:chOff x="-12279846" y="0"/>
            <a:chExt cx="23243405" cy="6858000"/>
          </a:xfrm>
          <a:solidFill>
            <a:srgbClr val="CDC4A6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6C2739-25AB-C2B9-09E2-0B0A149475A6}"/>
                </a:ext>
              </a:extLst>
            </p:cNvPr>
            <p:cNvSpPr>
              <a:spLocks/>
            </p:cNvSpPr>
            <p:nvPr/>
          </p:nvSpPr>
          <p:spPr>
            <a:xfrm>
              <a:off x="-12279846" y="0"/>
              <a:ext cx="2164482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ound Same-side Corner of Rectangle 10">
              <a:extLst>
                <a:ext uri="{FF2B5EF4-FFF2-40B4-BE49-F238E27FC236}">
                  <a16:creationId xmlns:a16="http://schemas.microsoft.com/office/drawing/2014/main" id="{434A3B0B-E793-B6CB-D060-D0C161EF003D}"/>
                </a:ext>
              </a:extLst>
            </p:cNvPr>
            <p:cNvSpPr/>
            <p:nvPr/>
          </p:nvSpPr>
          <p:spPr>
            <a:xfrm rot="5400000">
              <a:off x="9689923" y="2149649"/>
              <a:ext cx="948690" cy="159858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142D5E-2826-02CD-0B01-E666F8999E40}"/>
                </a:ext>
              </a:extLst>
            </p:cNvPr>
            <p:cNvSpPr txBox="1"/>
            <p:nvPr/>
          </p:nvSpPr>
          <p:spPr>
            <a:xfrm>
              <a:off x="9364980" y="2533441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7EA499"/>
                  </a:solidFill>
                  <a:latin typeface="Bauhaus 93" pitchFamily="82" charset="77"/>
                </a:rPr>
                <a:t>B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43E926-1FFD-407B-94AF-D19471EE7A99}"/>
              </a:ext>
            </a:extLst>
          </p:cNvPr>
          <p:cNvGrpSpPr/>
          <p:nvPr/>
        </p:nvGrpSpPr>
        <p:grpSpPr>
          <a:xfrm>
            <a:off x="2422725" y="5716"/>
            <a:ext cx="7714350" cy="6858000"/>
            <a:chOff x="-18035476" y="0"/>
            <a:chExt cx="27767544" cy="6858000"/>
          </a:xfrm>
          <a:solidFill>
            <a:srgbClr val="FFD2AA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B14760-0F28-3F8A-F0B8-118217654986}"/>
                </a:ext>
              </a:extLst>
            </p:cNvPr>
            <p:cNvSpPr>
              <a:spLocks/>
            </p:cNvSpPr>
            <p:nvPr/>
          </p:nvSpPr>
          <p:spPr>
            <a:xfrm>
              <a:off x="-18035476" y="0"/>
              <a:ext cx="25916155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ound Same-side Corner of Rectangle 14">
              <a:extLst>
                <a:ext uri="{FF2B5EF4-FFF2-40B4-BE49-F238E27FC236}">
                  <a16:creationId xmlns:a16="http://schemas.microsoft.com/office/drawing/2014/main" id="{B94D297B-48FB-4F35-4950-63A35A309857}"/>
                </a:ext>
              </a:extLst>
            </p:cNvPr>
            <p:cNvSpPr/>
            <p:nvPr/>
          </p:nvSpPr>
          <p:spPr>
            <a:xfrm rot="5400000">
              <a:off x="8332027" y="1607746"/>
              <a:ext cx="948690" cy="185139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E3D7B4-4355-4EA0-55C6-0B34FDB77DC4}"/>
                </a:ext>
              </a:extLst>
            </p:cNvPr>
            <p:cNvSpPr txBox="1"/>
            <p:nvPr/>
          </p:nvSpPr>
          <p:spPr>
            <a:xfrm>
              <a:off x="7783772" y="2117942"/>
              <a:ext cx="514349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CDC4A6"/>
                  </a:solidFill>
                  <a:latin typeface="Bauhaus 93" pitchFamily="82" charset="77"/>
                </a:rPr>
                <a:t>C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C20153-C64E-283A-37CA-0E4DA2DE2F9B}"/>
              </a:ext>
            </a:extLst>
          </p:cNvPr>
          <p:cNvGrpSpPr/>
          <p:nvPr/>
        </p:nvGrpSpPr>
        <p:grpSpPr>
          <a:xfrm>
            <a:off x="1592294" y="11512"/>
            <a:ext cx="7788300" cy="6858000"/>
            <a:chOff x="-27674179" y="0"/>
            <a:chExt cx="37971947" cy="6858000"/>
          </a:xfrm>
          <a:solidFill>
            <a:srgbClr val="FFAD95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F5B882-832B-7F81-745D-815BED45D22A}"/>
                </a:ext>
              </a:extLst>
            </p:cNvPr>
            <p:cNvSpPr>
              <a:spLocks/>
            </p:cNvSpPr>
            <p:nvPr/>
          </p:nvSpPr>
          <p:spPr>
            <a:xfrm>
              <a:off x="-27674179" y="0"/>
              <a:ext cx="35103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ound Same-side Corner of Rectangle 22">
              <a:extLst>
                <a:ext uri="{FF2B5EF4-FFF2-40B4-BE49-F238E27FC236}">
                  <a16:creationId xmlns:a16="http://schemas.microsoft.com/office/drawing/2014/main" id="{BF343C2D-BBDB-E688-CCAC-C53FC14A624D}"/>
                </a:ext>
              </a:extLst>
            </p:cNvPr>
            <p:cNvSpPr/>
            <p:nvPr/>
          </p:nvSpPr>
          <p:spPr>
            <a:xfrm rot="5400000">
              <a:off x="8388336" y="624008"/>
              <a:ext cx="948690" cy="2870175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DA5374-DF95-7F78-EE0B-B2421DC8E2B8}"/>
                </a:ext>
              </a:extLst>
            </p:cNvPr>
            <p:cNvSpPr txBox="1"/>
            <p:nvPr/>
          </p:nvSpPr>
          <p:spPr>
            <a:xfrm>
              <a:off x="7342119" y="1643597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D2AA"/>
                  </a:solidFill>
                  <a:latin typeface="Bauhaus 93" pitchFamily="82" charset="77"/>
                </a:rPr>
                <a:t>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3C2AEF-8259-2A70-01FF-5D84893BD2F9}"/>
              </a:ext>
            </a:extLst>
          </p:cNvPr>
          <p:cNvGrpSpPr/>
          <p:nvPr/>
        </p:nvGrpSpPr>
        <p:grpSpPr>
          <a:xfrm>
            <a:off x="-5593956" y="0"/>
            <a:ext cx="7700602" cy="6858000"/>
            <a:chOff x="-11039999" y="0"/>
            <a:chExt cx="14034184" cy="6858000"/>
          </a:xfrm>
          <a:solidFill>
            <a:srgbClr val="FF6864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D364C93-5C76-53E1-6286-7F65275769E5}"/>
                </a:ext>
              </a:extLst>
            </p:cNvPr>
            <p:cNvSpPr>
              <a:spLocks/>
            </p:cNvSpPr>
            <p:nvPr/>
          </p:nvSpPr>
          <p:spPr>
            <a:xfrm>
              <a:off x="-11039999" y="0"/>
              <a:ext cx="13126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ound Same-side Corner of Rectangle 26">
              <a:extLst>
                <a:ext uri="{FF2B5EF4-FFF2-40B4-BE49-F238E27FC236}">
                  <a16:creationId xmlns:a16="http://schemas.microsoft.com/office/drawing/2014/main" id="{2C5634D7-50CD-2771-EA17-CC44FEBB8C3F}"/>
                </a:ext>
              </a:extLst>
            </p:cNvPr>
            <p:cNvSpPr/>
            <p:nvPr/>
          </p:nvSpPr>
          <p:spPr>
            <a:xfrm rot="5400000">
              <a:off x="2051143" y="1044160"/>
              <a:ext cx="948690" cy="937394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3F9313-7FF6-DF28-2354-3D8F81C922A5}"/>
                </a:ext>
              </a:extLst>
            </p:cNvPr>
            <p:cNvSpPr txBox="1"/>
            <p:nvPr/>
          </p:nvSpPr>
          <p:spPr>
            <a:xfrm>
              <a:off x="1971315" y="1097358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AD95"/>
                  </a:solidFill>
                  <a:latin typeface="Bauhaus 93" pitchFamily="82" charset="77"/>
                </a:rPr>
                <a:t>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EFEB59-7091-73C0-3EC2-B1FFB912E12E}"/>
              </a:ext>
            </a:extLst>
          </p:cNvPr>
          <p:cNvGrpSpPr/>
          <p:nvPr/>
        </p:nvGrpSpPr>
        <p:grpSpPr>
          <a:xfrm>
            <a:off x="-6428561" y="0"/>
            <a:ext cx="7800878" cy="6858000"/>
            <a:chOff x="-25068335" y="7537"/>
            <a:chExt cx="32614329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2EB5E8-293C-B414-BB38-5FD7FB335CB9}"/>
                </a:ext>
              </a:extLst>
            </p:cNvPr>
            <p:cNvSpPr>
              <a:spLocks/>
            </p:cNvSpPr>
            <p:nvPr/>
          </p:nvSpPr>
          <p:spPr>
            <a:xfrm>
              <a:off x="-25068335" y="7537"/>
              <a:ext cx="30470579" cy="6858000"/>
            </a:xfrm>
            <a:prstGeom prst="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ound Same-side Corner of Rectangle 31">
              <a:extLst>
                <a:ext uri="{FF2B5EF4-FFF2-40B4-BE49-F238E27FC236}">
                  <a16:creationId xmlns:a16="http://schemas.microsoft.com/office/drawing/2014/main" id="{6F9EAA63-7564-D9E4-B7D9-7132E2AC03BF}"/>
                </a:ext>
              </a:extLst>
            </p:cNvPr>
            <p:cNvSpPr/>
            <p:nvPr/>
          </p:nvSpPr>
          <p:spPr>
            <a:xfrm rot="5400000">
              <a:off x="5996441" y="29689"/>
              <a:ext cx="948690" cy="2150417"/>
            </a:xfrm>
            <a:prstGeom prst="round2Same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0FBBB27-86BE-80A8-97FF-08615BCFDE49}"/>
                </a:ext>
              </a:extLst>
            </p:cNvPr>
            <p:cNvSpPr txBox="1"/>
            <p:nvPr/>
          </p:nvSpPr>
          <p:spPr>
            <a:xfrm>
              <a:off x="5390113" y="689397"/>
              <a:ext cx="712129" cy="830997"/>
            </a:xfrm>
            <a:prstGeom prst="rect">
              <a:avLst/>
            </a:prstGeom>
            <a:solidFill>
              <a:srgbClr val="D47776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6864"/>
                  </a:solidFill>
                  <a:latin typeface="Bauhaus 93" pitchFamily="82" charset="77"/>
                </a:rPr>
                <a:t>F</a:t>
              </a:r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F22ACDD-637E-AACB-1E6B-B2067DEA6311}"/>
              </a:ext>
            </a:extLst>
          </p:cNvPr>
          <p:cNvSpPr txBox="1">
            <a:spLocks/>
          </p:cNvSpPr>
          <p:nvPr/>
        </p:nvSpPr>
        <p:spPr>
          <a:xfrm>
            <a:off x="2338465" y="1664732"/>
            <a:ext cx="6248400" cy="4488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buClr>
                <a:srgbClr val="7FC9D9"/>
              </a:buClr>
            </a:pPr>
            <a:r>
              <a:rPr lang="en-GB" sz="2000" dirty="0">
                <a:solidFill>
                  <a:schemeClr val="bg1"/>
                </a:solidFill>
                <a:latin typeface="Britannic Bold" panose="020B0903060703020204" pitchFamily="34" charset="77"/>
              </a:rPr>
              <a:t>Qualitative analysis revealed frustration with phone communication due to inaccurate transcription apps and unreliable transcribing services during calls.</a:t>
            </a:r>
          </a:p>
          <a:p>
            <a:pPr algn="l">
              <a:lnSpc>
                <a:spcPct val="120000"/>
              </a:lnSpc>
              <a:buClr>
                <a:srgbClr val="7FC9D9"/>
              </a:buClr>
            </a:pPr>
            <a:r>
              <a:rPr lang="en-GB" sz="2000" dirty="0">
                <a:solidFill>
                  <a:schemeClr val="bg1"/>
                </a:solidFill>
                <a:latin typeface="Britannic Bold" panose="020B0903060703020204" pitchFamily="34" charset="77"/>
              </a:rPr>
              <a:t>Limitations of current assistive technologies include reliance on Wi-Fi connectivity, challenges in noisy environments, and financial burdens</a:t>
            </a:r>
          </a:p>
          <a:p>
            <a:pPr algn="l">
              <a:lnSpc>
                <a:spcPct val="120000"/>
              </a:lnSpc>
              <a:buClr>
                <a:srgbClr val="7FC9D9"/>
              </a:buClr>
            </a:pPr>
            <a:r>
              <a:rPr lang="en-GB" sz="2000" dirty="0">
                <a:solidFill>
                  <a:schemeClr val="bg1"/>
                </a:solidFill>
                <a:latin typeface="Britannic Bold" panose="020B0903060703020204" pitchFamily="34" charset="77"/>
              </a:rPr>
              <a:t>Perspective on technology serving to facilitate communication rather than fixing Deaf individuals sheds light on audism and underscores the importance of understanding and respecting Deaf culture and language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B7A24E-6EE2-EECE-B819-1901C110D8EC}"/>
              </a:ext>
            </a:extLst>
          </p:cNvPr>
          <p:cNvSpPr txBox="1">
            <a:spLocks/>
          </p:cNvSpPr>
          <p:nvPr/>
        </p:nvSpPr>
        <p:spPr>
          <a:xfrm>
            <a:off x="2326622" y="263191"/>
            <a:ext cx="51054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5400" dirty="0">
                <a:solidFill>
                  <a:schemeClr val="bg1"/>
                </a:solidFill>
                <a:latin typeface="Bauhaus 93" pitchFamily="82" charset="77"/>
              </a:rPr>
              <a:t>Usability Survey</a:t>
            </a:r>
          </a:p>
        </p:txBody>
      </p:sp>
    </p:spTree>
    <p:extLst>
      <p:ext uri="{BB962C8B-B14F-4D97-AF65-F5344CB8AC3E}">
        <p14:creationId xmlns:p14="http://schemas.microsoft.com/office/powerpoint/2010/main" val="3879995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9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39DADA13-0C5F-535E-C95E-5F4A3E055151}"/>
              </a:ext>
            </a:extLst>
          </p:cNvPr>
          <p:cNvGrpSpPr/>
          <p:nvPr/>
        </p:nvGrpSpPr>
        <p:grpSpPr>
          <a:xfrm>
            <a:off x="4099077" y="5716"/>
            <a:ext cx="7722097" cy="6858000"/>
            <a:chOff x="-1851643" y="0"/>
            <a:chExt cx="614473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00F076D-6730-1E12-9B2C-41E232B31794}"/>
                </a:ext>
              </a:extLst>
            </p:cNvPr>
            <p:cNvSpPr>
              <a:spLocks/>
            </p:cNvSpPr>
            <p:nvPr/>
          </p:nvSpPr>
          <p:spPr>
            <a:xfrm>
              <a:off x="-1851643" y="0"/>
              <a:ext cx="5729285" cy="6858000"/>
            </a:xfrm>
            <a:prstGeom prst="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Round Same-side Corner of Rectangle 79">
              <a:extLst>
                <a:ext uri="{FF2B5EF4-FFF2-40B4-BE49-F238E27FC236}">
                  <a16:creationId xmlns:a16="http://schemas.microsoft.com/office/drawing/2014/main" id="{3F8E3848-19BB-684D-70A8-AE26C44CD6E4}"/>
                </a:ext>
              </a:extLst>
            </p:cNvPr>
            <p:cNvSpPr/>
            <p:nvPr/>
          </p:nvSpPr>
          <p:spPr>
            <a:xfrm rot="5400000">
              <a:off x="3561572" y="3171823"/>
              <a:ext cx="948690" cy="514353"/>
            </a:xfrm>
            <a:prstGeom prst="round2Same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CCED4FE-073E-A997-4A27-A2D0C981EDD3}"/>
                </a:ext>
              </a:extLst>
            </p:cNvPr>
            <p:cNvSpPr txBox="1"/>
            <p:nvPr/>
          </p:nvSpPr>
          <p:spPr>
            <a:xfrm>
              <a:off x="3778741" y="3013501"/>
              <a:ext cx="188101" cy="830997"/>
            </a:xfrm>
            <a:prstGeom prst="rect">
              <a:avLst/>
            </a:prstGeom>
            <a:solidFill>
              <a:srgbClr val="7EA499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6197A7"/>
                  </a:solidFill>
                  <a:latin typeface="Bauhaus 93" pitchFamily="82" charset="77"/>
                </a:rPr>
                <a:t>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4509ACF-451F-2BB6-DAC2-315DCCE1ECD2}"/>
              </a:ext>
            </a:extLst>
          </p:cNvPr>
          <p:cNvGrpSpPr/>
          <p:nvPr/>
        </p:nvGrpSpPr>
        <p:grpSpPr>
          <a:xfrm>
            <a:off x="3239753" y="-5716"/>
            <a:ext cx="7822936" cy="6858000"/>
            <a:chOff x="-12279846" y="0"/>
            <a:chExt cx="23243405" cy="6858000"/>
          </a:xfrm>
          <a:solidFill>
            <a:srgbClr val="CDC4A6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6C2739-25AB-C2B9-09E2-0B0A149475A6}"/>
                </a:ext>
              </a:extLst>
            </p:cNvPr>
            <p:cNvSpPr>
              <a:spLocks/>
            </p:cNvSpPr>
            <p:nvPr/>
          </p:nvSpPr>
          <p:spPr>
            <a:xfrm>
              <a:off x="-12279846" y="0"/>
              <a:ext cx="2164482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ound Same-side Corner of Rectangle 10">
              <a:extLst>
                <a:ext uri="{FF2B5EF4-FFF2-40B4-BE49-F238E27FC236}">
                  <a16:creationId xmlns:a16="http://schemas.microsoft.com/office/drawing/2014/main" id="{434A3B0B-E793-B6CB-D060-D0C161EF003D}"/>
                </a:ext>
              </a:extLst>
            </p:cNvPr>
            <p:cNvSpPr/>
            <p:nvPr/>
          </p:nvSpPr>
          <p:spPr>
            <a:xfrm rot="5400000">
              <a:off x="9689923" y="2149649"/>
              <a:ext cx="948690" cy="159858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142D5E-2826-02CD-0B01-E666F8999E40}"/>
                </a:ext>
              </a:extLst>
            </p:cNvPr>
            <p:cNvSpPr txBox="1"/>
            <p:nvPr/>
          </p:nvSpPr>
          <p:spPr>
            <a:xfrm>
              <a:off x="9364980" y="2533441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7EA499"/>
                  </a:solidFill>
                  <a:latin typeface="Bauhaus 93" pitchFamily="82" charset="77"/>
                </a:rPr>
                <a:t>B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43E926-1FFD-407B-94AF-D19471EE7A99}"/>
              </a:ext>
            </a:extLst>
          </p:cNvPr>
          <p:cNvGrpSpPr/>
          <p:nvPr/>
        </p:nvGrpSpPr>
        <p:grpSpPr>
          <a:xfrm>
            <a:off x="2422725" y="5716"/>
            <a:ext cx="7714350" cy="6858000"/>
            <a:chOff x="-18035476" y="0"/>
            <a:chExt cx="27767544" cy="6858000"/>
          </a:xfrm>
          <a:solidFill>
            <a:srgbClr val="FFD2AA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B14760-0F28-3F8A-F0B8-118217654986}"/>
                </a:ext>
              </a:extLst>
            </p:cNvPr>
            <p:cNvSpPr>
              <a:spLocks/>
            </p:cNvSpPr>
            <p:nvPr/>
          </p:nvSpPr>
          <p:spPr>
            <a:xfrm>
              <a:off x="-18035476" y="0"/>
              <a:ext cx="25916155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ound Same-side Corner of Rectangle 14">
              <a:extLst>
                <a:ext uri="{FF2B5EF4-FFF2-40B4-BE49-F238E27FC236}">
                  <a16:creationId xmlns:a16="http://schemas.microsoft.com/office/drawing/2014/main" id="{B94D297B-48FB-4F35-4950-63A35A309857}"/>
                </a:ext>
              </a:extLst>
            </p:cNvPr>
            <p:cNvSpPr/>
            <p:nvPr/>
          </p:nvSpPr>
          <p:spPr>
            <a:xfrm rot="5400000">
              <a:off x="8332027" y="1607746"/>
              <a:ext cx="948690" cy="185139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E3D7B4-4355-4EA0-55C6-0B34FDB77DC4}"/>
                </a:ext>
              </a:extLst>
            </p:cNvPr>
            <p:cNvSpPr txBox="1"/>
            <p:nvPr/>
          </p:nvSpPr>
          <p:spPr>
            <a:xfrm>
              <a:off x="7783772" y="2117942"/>
              <a:ext cx="514349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CDC4A6"/>
                  </a:solidFill>
                  <a:latin typeface="Bauhaus 93" pitchFamily="82" charset="77"/>
                </a:rPr>
                <a:t>C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C20153-C64E-283A-37CA-0E4DA2DE2F9B}"/>
              </a:ext>
            </a:extLst>
          </p:cNvPr>
          <p:cNvGrpSpPr/>
          <p:nvPr/>
        </p:nvGrpSpPr>
        <p:grpSpPr>
          <a:xfrm>
            <a:off x="1598036" y="0"/>
            <a:ext cx="7788300" cy="6858000"/>
            <a:chOff x="-27674179" y="0"/>
            <a:chExt cx="37971947" cy="6858000"/>
          </a:xfrm>
          <a:solidFill>
            <a:srgbClr val="FFAD95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F5B882-832B-7F81-745D-815BED45D22A}"/>
                </a:ext>
              </a:extLst>
            </p:cNvPr>
            <p:cNvSpPr>
              <a:spLocks/>
            </p:cNvSpPr>
            <p:nvPr/>
          </p:nvSpPr>
          <p:spPr>
            <a:xfrm>
              <a:off x="-27674179" y="0"/>
              <a:ext cx="35103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ound Same-side Corner of Rectangle 22">
              <a:extLst>
                <a:ext uri="{FF2B5EF4-FFF2-40B4-BE49-F238E27FC236}">
                  <a16:creationId xmlns:a16="http://schemas.microsoft.com/office/drawing/2014/main" id="{BF343C2D-BBDB-E688-CCAC-C53FC14A624D}"/>
                </a:ext>
              </a:extLst>
            </p:cNvPr>
            <p:cNvSpPr/>
            <p:nvPr/>
          </p:nvSpPr>
          <p:spPr>
            <a:xfrm rot="5400000">
              <a:off x="8388336" y="624008"/>
              <a:ext cx="948690" cy="2870175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DA5374-DF95-7F78-EE0B-B2421DC8E2B8}"/>
                </a:ext>
              </a:extLst>
            </p:cNvPr>
            <p:cNvSpPr txBox="1"/>
            <p:nvPr/>
          </p:nvSpPr>
          <p:spPr>
            <a:xfrm>
              <a:off x="7342119" y="1643597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D2AA"/>
                  </a:solidFill>
                  <a:latin typeface="Bauhaus 93" pitchFamily="82" charset="77"/>
                </a:rPr>
                <a:t>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3C2AEF-8259-2A70-01FF-5D84893BD2F9}"/>
              </a:ext>
            </a:extLst>
          </p:cNvPr>
          <p:cNvGrpSpPr/>
          <p:nvPr/>
        </p:nvGrpSpPr>
        <p:grpSpPr>
          <a:xfrm>
            <a:off x="860654" y="17148"/>
            <a:ext cx="7700602" cy="6858000"/>
            <a:chOff x="-11039999" y="0"/>
            <a:chExt cx="14034184" cy="6858000"/>
          </a:xfrm>
          <a:solidFill>
            <a:srgbClr val="FF6864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D364C93-5C76-53E1-6286-7F65275769E5}"/>
                </a:ext>
              </a:extLst>
            </p:cNvPr>
            <p:cNvSpPr>
              <a:spLocks/>
            </p:cNvSpPr>
            <p:nvPr/>
          </p:nvSpPr>
          <p:spPr>
            <a:xfrm>
              <a:off x="-11039999" y="0"/>
              <a:ext cx="13126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ound Same-side Corner of Rectangle 26">
              <a:extLst>
                <a:ext uri="{FF2B5EF4-FFF2-40B4-BE49-F238E27FC236}">
                  <a16:creationId xmlns:a16="http://schemas.microsoft.com/office/drawing/2014/main" id="{2C5634D7-50CD-2771-EA17-CC44FEBB8C3F}"/>
                </a:ext>
              </a:extLst>
            </p:cNvPr>
            <p:cNvSpPr/>
            <p:nvPr/>
          </p:nvSpPr>
          <p:spPr>
            <a:xfrm rot="5400000">
              <a:off x="2051143" y="1044160"/>
              <a:ext cx="948690" cy="937394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3F9313-7FF6-DF28-2354-3D8F81C922A5}"/>
                </a:ext>
              </a:extLst>
            </p:cNvPr>
            <p:cNvSpPr txBox="1"/>
            <p:nvPr/>
          </p:nvSpPr>
          <p:spPr>
            <a:xfrm>
              <a:off x="1971315" y="1097358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AD95"/>
                  </a:solidFill>
                  <a:latin typeface="Bauhaus 93" pitchFamily="82" charset="77"/>
                </a:rPr>
                <a:t>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EFEB59-7091-73C0-3EC2-B1FFB912E12E}"/>
              </a:ext>
            </a:extLst>
          </p:cNvPr>
          <p:cNvGrpSpPr/>
          <p:nvPr/>
        </p:nvGrpSpPr>
        <p:grpSpPr>
          <a:xfrm>
            <a:off x="-6428561" y="0"/>
            <a:ext cx="7800878" cy="6858000"/>
            <a:chOff x="-25068335" y="7537"/>
            <a:chExt cx="32614329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2EB5E8-293C-B414-BB38-5FD7FB335CB9}"/>
                </a:ext>
              </a:extLst>
            </p:cNvPr>
            <p:cNvSpPr>
              <a:spLocks/>
            </p:cNvSpPr>
            <p:nvPr/>
          </p:nvSpPr>
          <p:spPr>
            <a:xfrm>
              <a:off x="-25068335" y="7537"/>
              <a:ext cx="30470579" cy="6858000"/>
            </a:xfrm>
            <a:prstGeom prst="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ound Same-side Corner of Rectangle 31">
              <a:extLst>
                <a:ext uri="{FF2B5EF4-FFF2-40B4-BE49-F238E27FC236}">
                  <a16:creationId xmlns:a16="http://schemas.microsoft.com/office/drawing/2014/main" id="{6F9EAA63-7564-D9E4-B7D9-7132E2AC03BF}"/>
                </a:ext>
              </a:extLst>
            </p:cNvPr>
            <p:cNvSpPr/>
            <p:nvPr/>
          </p:nvSpPr>
          <p:spPr>
            <a:xfrm rot="5400000">
              <a:off x="5996441" y="29689"/>
              <a:ext cx="948690" cy="2150417"/>
            </a:xfrm>
            <a:prstGeom prst="round2Same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0FBBB27-86BE-80A8-97FF-08615BCFDE49}"/>
                </a:ext>
              </a:extLst>
            </p:cNvPr>
            <p:cNvSpPr txBox="1"/>
            <p:nvPr/>
          </p:nvSpPr>
          <p:spPr>
            <a:xfrm>
              <a:off x="5390113" y="689397"/>
              <a:ext cx="712129" cy="830997"/>
            </a:xfrm>
            <a:prstGeom prst="rect">
              <a:avLst/>
            </a:prstGeom>
            <a:solidFill>
              <a:srgbClr val="D47776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6864"/>
                  </a:solidFill>
                  <a:latin typeface="Bauhaus 93" pitchFamily="82" charset="77"/>
                </a:rPr>
                <a:t>F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5B1A424-F9F5-F1B9-DA52-A9E2E3AB1D4F}"/>
              </a:ext>
            </a:extLst>
          </p:cNvPr>
          <p:cNvSpPr txBox="1"/>
          <p:nvPr/>
        </p:nvSpPr>
        <p:spPr>
          <a:xfrm>
            <a:off x="1884698" y="1206904"/>
            <a:ext cx="5622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rgbClr val="FFFFFF"/>
                </a:solidFill>
                <a:latin typeface="Bauhaus 93" pitchFamily="82" charset="77"/>
              </a:rPr>
              <a:t>Features to Assess</a:t>
            </a:r>
            <a:endParaRPr lang="en-GB" sz="5400" dirty="0">
              <a:latin typeface="Bauhaus 93" pitchFamily="8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29A68-FE88-A972-FA20-B031D820014B}"/>
              </a:ext>
            </a:extLst>
          </p:cNvPr>
          <p:cNvSpPr txBox="1"/>
          <p:nvPr/>
        </p:nvSpPr>
        <p:spPr>
          <a:xfrm>
            <a:off x="2032176" y="2726829"/>
            <a:ext cx="24574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Britannic Bold" panose="020B0903060703020204" pitchFamily="34" charset="77"/>
              </a:rPr>
              <a:t>Intuitive</a:t>
            </a:r>
          </a:p>
          <a:p>
            <a:endParaRPr lang="en-GB" sz="2000" dirty="0">
              <a:solidFill>
                <a:schemeClr val="bg1"/>
              </a:solidFill>
              <a:latin typeface="Britannic Bold" panose="020B0903060703020204" pitchFamily="34" charset="77"/>
            </a:endParaRPr>
          </a:p>
          <a:p>
            <a:r>
              <a:rPr lang="en-GB" sz="2000" dirty="0">
                <a:solidFill>
                  <a:schemeClr val="bg1"/>
                </a:solidFill>
                <a:latin typeface="Britannic Bold" panose="020B0903060703020204" pitchFamily="34" charset="77"/>
              </a:rPr>
              <a:t>Accurate</a:t>
            </a:r>
          </a:p>
          <a:p>
            <a:endParaRPr lang="en-GB" sz="2000" dirty="0">
              <a:solidFill>
                <a:schemeClr val="bg1"/>
              </a:solidFill>
              <a:latin typeface="Britannic Bold" panose="020B0903060703020204" pitchFamily="34" charset="77"/>
            </a:endParaRPr>
          </a:p>
          <a:p>
            <a:r>
              <a:rPr lang="en-GB" sz="2000" dirty="0">
                <a:solidFill>
                  <a:schemeClr val="bg1"/>
                </a:solidFill>
                <a:latin typeface="Britannic Bold" panose="020B0903060703020204" pitchFamily="34" charset="77"/>
              </a:rPr>
              <a:t>Comfortable</a:t>
            </a:r>
          </a:p>
          <a:p>
            <a:endParaRPr lang="en-GB" sz="2000" dirty="0">
              <a:solidFill>
                <a:schemeClr val="bg1"/>
              </a:solidFill>
              <a:latin typeface="Britannic Bold" panose="020B0903060703020204" pitchFamily="34" charset="77"/>
            </a:endParaRPr>
          </a:p>
          <a:p>
            <a:r>
              <a:rPr lang="en-GB" sz="2000" dirty="0">
                <a:solidFill>
                  <a:schemeClr val="bg1"/>
                </a:solidFill>
                <a:latin typeface="Britannic Bold" panose="020B0903060703020204" pitchFamily="34" charset="77"/>
              </a:rPr>
              <a:t>Usable</a:t>
            </a:r>
          </a:p>
        </p:txBody>
      </p:sp>
    </p:spTree>
    <p:extLst>
      <p:ext uri="{BB962C8B-B14F-4D97-AF65-F5344CB8AC3E}">
        <p14:creationId xmlns:p14="http://schemas.microsoft.com/office/powerpoint/2010/main" val="80728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9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2BE119CE-3BC5-C0D6-4ECF-7B5EDBF598CC}"/>
              </a:ext>
            </a:extLst>
          </p:cNvPr>
          <p:cNvGrpSpPr/>
          <p:nvPr/>
        </p:nvGrpSpPr>
        <p:grpSpPr>
          <a:xfrm>
            <a:off x="4081104" y="0"/>
            <a:ext cx="7722097" cy="6858000"/>
            <a:chOff x="-1851643" y="0"/>
            <a:chExt cx="614473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AB8CAD-7468-E163-4760-45C7685795A5}"/>
                </a:ext>
              </a:extLst>
            </p:cNvPr>
            <p:cNvSpPr>
              <a:spLocks/>
            </p:cNvSpPr>
            <p:nvPr/>
          </p:nvSpPr>
          <p:spPr>
            <a:xfrm>
              <a:off x="-1851643" y="0"/>
              <a:ext cx="5729285" cy="6858000"/>
            </a:xfrm>
            <a:prstGeom prst="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2" name="Round Same-side Corner of Rectangle 91">
              <a:extLst>
                <a:ext uri="{FF2B5EF4-FFF2-40B4-BE49-F238E27FC236}">
                  <a16:creationId xmlns:a16="http://schemas.microsoft.com/office/drawing/2014/main" id="{54BAB0EA-2BAC-DBB3-C69B-19D3799E4365}"/>
                </a:ext>
              </a:extLst>
            </p:cNvPr>
            <p:cNvSpPr/>
            <p:nvPr/>
          </p:nvSpPr>
          <p:spPr>
            <a:xfrm rot="5400000">
              <a:off x="3561572" y="3171823"/>
              <a:ext cx="948690" cy="514353"/>
            </a:xfrm>
            <a:prstGeom prst="round2Same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34B7A44-2720-C3DB-D4C0-71E6B5D745FD}"/>
                </a:ext>
              </a:extLst>
            </p:cNvPr>
            <p:cNvSpPr txBox="1"/>
            <p:nvPr/>
          </p:nvSpPr>
          <p:spPr>
            <a:xfrm>
              <a:off x="3778741" y="3013501"/>
              <a:ext cx="188101" cy="830997"/>
            </a:xfrm>
            <a:prstGeom prst="rect">
              <a:avLst/>
            </a:prstGeom>
            <a:solidFill>
              <a:srgbClr val="7EA499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6197A7"/>
                  </a:solidFill>
                  <a:latin typeface="Bauhaus 93" pitchFamily="82" charset="77"/>
                </a:rPr>
                <a:t>A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BC06749-6C86-DDF3-DF34-41828A8A86AE}"/>
              </a:ext>
            </a:extLst>
          </p:cNvPr>
          <p:cNvGrpSpPr/>
          <p:nvPr/>
        </p:nvGrpSpPr>
        <p:grpSpPr>
          <a:xfrm>
            <a:off x="-3212250" y="-1"/>
            <a:ext cx="7822936" cy="6858000"/>
            <a:chOff x="-12279846" y="0"/>
            <a:chExt cx="23243405" cy="6858000"/>
          </a:xfrm>
          <a:solidFill>
            <a:srgbClr val="CDC4A6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1CD014B-DFA3-AFE3-D658-7C9900BA2744}"/>
                </a:ext>
              </a:extLst>
            </p:cNvPr>
            <p:cNvSpPr>
              <a:spLocks/>
            </p:cNvSpPr>
            <p:nvPr/>
          </p:nvSpPr>
          <p:spPr>
            <a:xfrm>
              <a:off x="-12279846" y="0"/>
              <a:ext cx="2164482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8" name="Round Same-side Corner of Rectangle 87">
              <a:extLst>
                <a:ext uri="{FF2B5EF4-FFF2-40B4-BE49-F238E27FC236}">
                  <a16:creationId xmlns:a16="http://schemas.microsoft.com/office/drawing/2014/main" id="{CAE85F85-9481-40D9-B981-27D1B3DFC4EE}"/>
                </a:ext>
              </a:extLst>
            </p:cNvPr>
            <p:cNvSpPr/>
            <p:nvPr/>
          </p:nvSpPr>
          <p:spPr>
            <a:xfrm rot="5400000">
              <a:off x="9689923" y="2149649"/>
              <a:ext cx="948690" cy="159858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8AC22A4-1C68-93F1-2BB0-E42FB41402C5}"/>
                </a:ext>
              </a:extLst>
            </p:cNvPr>
            <p:cNvSpPr txBox="1"/>
            <p:nvPr/>
          </p:nvSpPr>
          <p:spPr>
            <a:xfrm>
              <a:off x="9364980" y="2533441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7EA499"/>
                  </a:solidFill>
                  <a:latin typeface="Bauhaus 93" pitchFamily="82" charset="77"/>
                </a:rPr>
                <a:t>B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01A91F9-C7CB-FF1A-106B-F33B0BB94CB9}"/>
              </a:ext>
            </a:extLst>
          </p:cNvPr>
          <p:cNvGrpSpPr/>
          <p:nvPr/>
        </p:nvGrpSpPr>
        <p:grpSpPr>
          <a:xfrm>
            <a:off x="-3924746" y="0"/>
            <a:ext cx="7714350" cy="6858000"/>
            <a:chOff x="-18035476" y="0"/>
            <a:chExt cx="27767544" cy="6858000"/>
          </a:xfrm>
          <a:solidFill>
            <a:srgbClr val="FFD2AA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6F888D8-40C9-BCFC-55A1-4E71AA99337B}"/>
                </a:ext>
              </a:extLst>
            </p:cNvPr>
            <p:cNvSpPr>
              <a:spLocks/>
            </p:cNvSpPr>
            <p:nvPr/>
          </p:nvSpPr>
          <p:spPr>
            <a:xfrm>
              <a:off x="-18035476" y="0"/>
              <a:ext cx="25916155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Round Same-side Corner of Rectangle 95">
              <a:extLst>
                <a:ext uri="{FF2B5EF4-FFF2-40B4-BE49-F238E27FC236}">
                  <a16:creationId xmlns:a16="http://schemas.microsoft.com/office/drawing/2014/main" id="{B28D9094-20BC-9C15-4F94-3A231355BEDD}"/>
                </a:ext>
              </a:extLst>
            </p:cNvPr>
            <p:cNvSpPr/>
            <p:nvPr/>
          </p:nvSpPr>
          <p:spPr>
            <a:xfrm rot="5400000">
              <a:off x="8332027" y="1607746"/>
              <a:ext cx="948690" cy="185139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5E05AA1-1709-0891-418F-798F4BADAA96}"/>
                </a:ext>
              </a:extLst>
            </p:cNvPr>
            <p:cNvSpPr txBox="1"/>
            <p:nvPr/>
          </p:nvSpPr>
          <p:spPr>
            <a:xfrm>
              <a:off x="7783772" y="2117942"/>
              <a:ext cx="514349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CDC4A6"/>
                  </a:solidFill>
                  <a:latin typeface="Bauhaus 93" pitchFamily="82" charset="77"/>
                </a:rPr>
                <a:t>C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8A2E071-BB9E-B6C0-E221-89A1CE979A55}"/>
              </a:ext>
            </a:extLst>
          </p:cNvPr>
          <p:cNvGrpSpPr/>
          <p:nvPr/>
        </p:nvGrpSpPr>
        <p:grpSpPr>
          <a:xfrm>
            <a:off x="-4759351" y="0"/>
            <a:ext cx="7788300" cy="6858000"/>
            <a:chOff x="-27674179" y="0"/>
            <a:chExt cx="37971947" cy="6858000"/>
          </a:xfrm>
          <a:solidFill>
            <a:srgbClr val="FFAD95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AADE3B0-B2A2-937C-F4CC-A0130D4C54E9}"/>
                </a:ext>
              </a:extLst>
            </p:cNvPr>
            <p:cNvSpPr>
              <a:spLocks/>
            </p:cNvSpPr>
            <p:nvPr/>
          </p:nvSpPr>
          <p:spPr>
            <a:xfrm>
              <a:off x="-27674179" y="0"/>
              <a:ext cx="35103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0" name="Round Same-side Corner of Rectangle 99">
              <a:extLst>
                <a:ext uri="{FF2B5EF4-FFF2-40B4-BE49-F238E27FC236}">
                  <a16:creationId xmlns:a16="http://schemas.microsoft.com/office/drawing/2014/main" id="{2183C86F-BB35-1365-866C-678A9693E960}"/>
                </a:ext>
              </a:extLst>
            </p:cNvPr>
            <p:cNvSpPr/>
            <p:nvPr/>
          </p:nvSpPr>
          <p:spPr>
            <a:xfrm rot="5400000">
              <a:off x="8388336" y="624008"/>
              <a:ext cx="948690" cy="2870175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EEA5359-F509-FE2B-5B96-12D3DA11951F}"/>
                </a:ext>
              </a:extLst>
            </p:cNvPr>
            <p:cNvSpPr txBox="1"/>
            <p:nvPr/>
          </p:nvSpPr>
          <p:spPr>
            <a:xfrm>
              <a:off x="7342119" y="1643597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D2AA"/>
                  </a:solidFill>
                  <a:latin typeface="Bauhaus 93" pitchFamily="82" charset="77"/>
                </a:rPr>
                <a:t>D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D0BCF00-10E3-C999-CE6E-19B8CC8FA76E}"/>
              </a:ext>
            </a:extLst>
          </p:cNvPr>
          <p:cNvGrpSpPr/>
          <p:nvPr/>
        </p:nvGrpSpPr>
        <p:grpSpPr>
          <a:xfrm>
            <a:off x="-5593956" y="0"/>
            <a:ext cx="7700602" cy="6858000"/>
            <a:chOff x="-11039999" y="0"/>
            <a:chExt cx="14034184" cy="6858000"/>
          </a:xfrm>
          <a:solidFill>
            <a:srgbClr val="FF6864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27700A5-7A82-670B-CEBB-597058401ADF}"/>
                </a:ext>
              </a:extLst>
            </p:cNvPr>
            <p:cNvSpPr>
              <a:spLocks/>
            </p:cNvSpPr>
            <p:nvPr/>
          </p:nvSpPr>
          <p:spPr>
            <a:xfrm>
              <a:off x="-11039999" y="0"/>
              <a:ext cx="13126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Round Same-side Corner of Rectangle 103">
              <a:extLst>
                <a:ext uri="{FF2B5EF4-FFF2-40B4-BE49-F238E27FC236}">
                  <a16:creationId xmlns:a16="http://schemas.microsoft.com/office/drawing/2014/main" id="{515BFCD4-BEF1-D723-ACCD-E32A63E36E96}"/>
                </a:ext>
              </a:extLst>
            </p:cNvPr>
            <p:cNvSpPr/>
            <p:nvPr/>
          </p:nvSpPr>
          <p:spPr>
            <a:xfrm rot="5400000">
              <a:off x="2051143" y="1044160"/>
              <a:ext cx="948690" cy="937394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88A66FE-A6BC-EDFA-CCE9-4D31960D5F64}"/>
                </a:ext>
              </a:extLst>
            </p:cNvPr>
            <p:cNvSpPr txBox="1"/>
            <p:nvPr/>
          </p:nvSpPr>
          <p:spPr>
            <a:xfrm>
              <a:off x="1971315" y="1097358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AD95"/>
                  </a:solidFill>
                  <a:latin typeface="Bauhaus 93" pitchFamily="82" charset="77"/>
                </a:rPr>
                <a:t>E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7B7529A-9A9C-5F9B-93FE-F09C6E77064C}"/>
              </a:ext>
            </a:extLst>
          </p:cNvPr>
          <p:cNvSpPr txBox="1"/>
          <p:nvPr/>
        </p:nvSpPr>
        <p:spPr>
          <a:xfrm>
            <a:off x="4758196" y="2474594"/>
            <a:ext cx="6507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FC9D9"/>
              </a:buClr>
            </a:pPr>
            <a:r>
              <a:rPr lang="en-GB" sz="1800" dirty="0">
                <a:solidFill>
                  <a:schemeClr val="bg1"/>
                </a:solidFill>
                <a:latin typeface="Britannic Bold" panose="020B0903060703020204" pitchFamily="34" charset="77"/>
              </a:rPr>
              <a:t>Over 5% of the global population, need rehabilitation for their hearing loss</a:t>
            </a:r>
            <a:br>
              <a:rPr lang="en-GB" sz="1800" dirty="0">
                <a:solidFill>
                  <a:schemeClr val="bg1"/>
                </a:solidFill>
                <a:latin typeface="Britannic Bold" panose="020B0903060703020204" pitchFamily="34" charset="77"/>
              </a:rPr>
            </a:br>
            <a:endParaRPr lang="en-GB" sz="1800" dirty="0">
              <a:solidFill>
                <a:schemeClr val="bg1"/>
              </a:solidFill>
              <a:latin typeface="Britannic Bold" panose="020B0903060703020204" pitchFamily="34" charset="77"/>
            </a:endParaRPr>
          </a:p>
          <a:p>
            <a:pPr>
              <a:buClr>
                <a:srgbClr val="7FC9D9"/>
              </a:buClr>
            </a:pPr>
            <a:r>
              <a:rPr lang="en-GB" sz="1800" dirty="0">
                <a:solidFill>
                  <a:schemeClr val="bg1"/>
                </a:solidFill>
                <a:latin typeface="Britannic Bold" panose="020B0903060703020204" pitchFamily="34" charset="77"/>
              </a:rPr>
              <a:t>The cost-of-living crisis in the UK affects those who cannot afford essential assistive technology</a:t>
            </a:r>
            <a:br>
              <a:rPr lang="en-GB" sz="1800" dirty="0">
                <a:solidFill>
                  <a:schemeClr val="bg1"/>
                </a:solidFill>
                <a:latin typeface="Britannic Bold" panose="020B0903060703020204" pitchFamily="34" charset="77"/>
              </a:rPr>
            </a:br>
            <a:endParaRPr lang="en-GB" sz="1800" dirty="0">
              <a:solidFill>
                <a:schemeClr val="bg1"/>
              </a:solidFill>
              <a:latin typeface="Britannic Bold" panose="020B0903060703020204" pitchFamily="34" charset="77"/>
            </a:endParaRPr>
          </a:p>
          <a:p>
            <a:pPr>
              <a:buClr>
                <a:srgbClr val="7FC9D9"/>
              </a:buClr>
            </a:pPr>
            <a:r>
              <a:rPr lang="en-GB" sz="1800" dirty="0">
                <a:solidFill>
                  <a:schemeClr val="bg1"/>
                </a:solidFill>
                <a:latin typeface="Britannic Bold" panose="020B0903060703020204" pitchFamily="34" charset="77"/>
              </a:rPr>
              <a:t>Abandoning assistive technology has links to dementia and mortality as well as mental stress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2784EA-BF73-C41C-90AF-B86CC957B5A5}"/>
              </a:ext>
            </a:extLst>
          </p:cNvPr>
          <p:cNvSpPr txBox="1"/>
          <p:nvPr/>
        </p:nvSpPr>
        <p:spPr>
          <a:xfrm>
            <a:off x="4758196" y="1194612"/>
            <a:ext cx="4972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rgbClr val="FFFFFF"/>
                </a:solidFill>
                <a:latin typeface="Bauhaus 93" pitchFamily="82" charset="77"/>
              </a:rPr>
              <a:t>Motivation</a:t>
            </a:r>
            <a:endParaRPr lang="en-GB" sz="5400" dirty="0">
              <a:latin typeface="Bauhaus 93" pitchFamily="82" charset="77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92F1C48-E090-B1C2-AB2B-3FE9E81E0F7A}"/>
              </a:ext>
            </a:extLst>
          </p:cNvPr>
          <p:cNvGrpSpPr/>
          <p:nvPr/>
        </p:nvGrpSpPr>
        <p:grpSpPr>
          <a:xfrm>
            <a:off x="-6428561" y="0"/>
            <a:ext cx="7800878" cy="6858000"/>
            <a:chOff x="-25068335" y="7537"/>
            <a:chExt cx="32614329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3E19BAD-968F-4A6C-D122-9F3FFB2097DA}"/>
                </a:ext>
              </a:extLst>
            </p:cNvPr>
            <p:cNvSpPr>
              <a:spLocks/>
            </p:cNvSpPr>
            <p:nvPr/>
          </p:nvSpPr>
          <p:spPr>
            <a:xfrm>
              <a:off x="-25068335" y="7537"/>
              <a:ext cx="30470579" cy="6858000"/>
            </a:xfrm>
            <a:prstGeom prst="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ound Same-side Corner of Rectangle 107">
              <a:extLst>
                <a:ext uri="{FF2B5EF4-FFF2-40B4-BE49-F238E27FC236}">
                  <a16:creationId xmlns:a16="http://schemas.microsoft.com/office/drawing/2014/main" id="{A2851606-6BB6-B472-34F2-D3B90FBAD1F8}"/>
                </a:ext>
              </a:extLst>
            </p:cNvPr>
            <p:cNvSpPr/>
            <p:nvPr/>
          </p:nvSpPr>
          <p:spPr>
            <a:xfrm rot="5400000">
              <a:off x="5996441" y="29689"/>
              <a:ext cx="948690" cy="2150417"/>
            </a:xfrm>
            <a:prstGeom prst="round2Same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D8BC31E-173A-5365-0B35-5E9310588EA9}"/>
                </a:ext>
              </a:extLst>
            </p:cNvPr>
            <p:cNvSpPr txBox="1"/>
            <p:nvPr/>
          </p:nvSpPr>
          <p:spPr>
            <a:xfrm>
              <a:off x="5390113" y="689397"/>
              <a:ext cx="712129" cy="830997"/>
            </a:xfrm>
            <a:prstGeom prst="rect">
              <a:avLst/>
            </a:prstGeom>
            <a:solidFill>
              <a:srgbClr val="D47776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6864"/>
                  </a:solidFill>
                  <a:latin typeface="Bauhaus 93" pitchFamily="82" charset="77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7046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9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39DADA13-0C5F-535E-C95E-5F4A3E055151}"/>
              </a:ext>
            </a:extLst>
          </p:cNvPr>
          <p:cNvGrpSpPr/>
          <p:nvPr/>
        </p:nvGrpSpPr>
        <p:grpSpPr>
          <a:xfrm>
            <a:off x="4099077" y="5716"/>
            <a:ext cx="7722097" cy="6858000"/>
            <a:chOff x="-1851643" y="0"/>
            <a:chExt cx="614473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00F076D-6730-1E12-9B2C-41E232B31794}"/>
                </a:ext>
              </a:extLst>
            </p:cNvPr>
            <p:cNvSpPr>
              <a:spLocks/>
            </p:cNvSpPr>
            <p:nvPr/>
          </p:nvSpPr>
          <p:spPr>
            <a:xfrm>
              <a:off x="-1851643" y="0"/>
              <a:ext cx="5729285" cy="6858000"/>
            </a:xfrm>
            <a:prstGeom prst="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Round Same-side Corner of Rectangle 79">
              <a:extLst>
                <a:ext uri="{FF2B5EF4-FFF2-40B4-BE49-F238E27FC236}">
                  <a16:creationId xmlns:a16="http://schemas.microsoft.com/office/drawing/2014/main" id="{3F8E3848-19BB-684D-70A8-AE26C44CD6E4}"/>
                </a:ext>
              </a:extLst>
            </p:cNvPr>
            <p:cNvSpPr/>
            <p:nvPr/>
          </p:nvSpPr>
          <p:spPr>
            <a:xfrm rot="5400000">
              <a:off x="3561572" y="3171823"/>
              <a:ext cx="948690" cy="514353"/>
            </a:xfrm>
            <a:prstGeom prst="round2Same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CCED4FE-073E-A997-4A27-A2D0C981EDD3}"/>
                </a:ext>
              </a:extLst>
            </p:cNvPr>
            <p:cNvSpPr txBox="1"/>
            <p:nvPr/>
          </p:nvSpPr>
          <p:spPr>
            <a:xfrm>
              <a:off x="3778741" y="3013501"/>
              <a:ext cx="188101" cy="830997"/>
            </a:xfrm>
            <a:prstGeom prst="rect">
              <a:avLst/>
            </a:prstGeom>
            <a:solidFill>
              <a:srgbClr val="7EA499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6197A7"/>
                  </a:solidFill>
                  <a:latin typeface="Bauhaus 93" pitchFamily="82" charset="77"/>
                </a:rPr>
                <a:t>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4509ACF-451F-2BB6-DAC2-315DCCE1ECD2}"/>
              </a:ext>
            </a:extLst>
          </p:cNvPr>
          <p:cNvGrpSpPr/>
          <p:nvPr/>
        </p:nvGrpSpPr>
        <p:grpSpPr>
          <a:xfrm>
            <a:off x="3239753" y="-5716"/>
            <a:ext cx="7822936" cy="6858000"/>
            <a:chOff x="-12279846" y="0"/>
            <a:chExt cx="23243405" cy="6858000"/>
          </a:xfrm>
          <a:solidFill>
            <a:srgbClr val="CDC4A6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6C2739-25AB-C2B9-09E2-0B0A149475A6}"/>
                </a:ext>
              </a:extLst>
            </p:cNvPr>
            <p:cNvSpPr>
              <a:spLocks/>
            </p:cNvSpPr>
            <p:nvPr/>
          </p:nvSpPr>
          <p:spPr>
            <a:xfrm>
              <a:off x="-12279846" y="0"/>
              <a:ext cx="2164482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ound Same-side Corner of Rectangle 10">
              <a:extLst>
                <a:ext uri="{FF2B5EF4-FFF2-40B4-BE49-F238E27FC236}">
                  <a16:creationId xmlns:a16="http://schemas.microsoft.com/office/drawing/2014/main" id="{434A3B0B-E793-B6CB-D060-D0C161EF003D}"/>
                </a:ext>
              </a:extLst>
            </p:cNvPr>
            <p:cNvSpPr/>
            <p:nvPr/>
          </p:nvSpPr>
          <p:spPr>
            <a:xfrm rot="5400000">
              <a:off x="9689923" y="2149649"/>
              <a:ext cx="948690" cy="159858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142D5E-2826-02CD-0B01-E666F8999E40}"/>
                </a:ext>
              </a:extLst>
            </p:cNvPr>
            <p:cNvSpPr txBox="1"/>
            <p:nvPr/>
          </p:nvSpPr>
          <p:spPr>
            <a:xfrm>
              <a:off x="9364980" y="2533441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7EA499"/>
                  </a:solidFill>
                  <a:latin typeface="Bauhaus 93" pitchFamily="82" charset="77"/>
                </a:rPr>
                <a:t>B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43E926-1FFD-407B-94AF-D19471EE7A99}"/>
              </a:ext>
            </a:extLst>
          </p:cNvPr>
          <p:cNvGrpSpPr/>
          <p:nvPr/>
        </p:nvGrpSpPr>
        <p:grpSpPr>
          <a:xfrm>
            <a:off x="2422725" y="5716"/>
            <a:ext cx="7714350" cy="6858000"/>
            <a:chOff x="-18035476" y="0"/>
            <a:chExt cx="27767544" cy="6858000"/>
          </a:xfrm>
          <a:solidFill>
            <a:srgbClr val="FFD2AA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B14760-0F28-3F8A-F0B8-118217654986}"/>
                </a:ext>
              </a:extLst>
            </p:cNvPr>
            <p:cNvSpPr>
              <a:spLocks/>
            </p:cNvSpPr>
            <p:nvPr/>
          </p:nvSpPr>
          <p:spPr>
            <a:xfrm>
              <a:off x="-18035476" y="0"/>
              <a:ext cx="25916155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ound Same-side Corner of Rectangle 14">
              <a:extLst>
                <a:ext uri="{FF2B5EF4-FFF2-40B4-BE49-F238E27FC236}">
                  <a16:creationId xmlns:a16="http://schemas.microsoft.com/office/drawing/2014/main" id="{B94D297B-48FB-4F35-4950-63A35A309857}"/>
                </a:ext>
              </a:extLst>
            </p:cNvPr>
            <p:cNvSpPr/>
            <p:nvPr/>
          </p:nvSpPr>
          <p:spPr>
            <a:xfrm rot="5400000">
              <a:off x="8332027" y="1607746"/>
              <a:ext cx="948690" cy="185139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E3D7B4-4355-4EA0-55C6-0B34FDB77DC4}"/>
                </a:ext>
              </a:extLst>
            </p:cNvPr>
            <p:cNvSpPr txBox="1"/>
            <p:nvPr/>
          </p:nvSpPr>
          <p:spPr>
            <a:xfrm>
              <a:off x="7783772" y="2117942"/>
              <a:ext cx="514349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CDC4A6"/>
                  </a:solidFill>
                  <a:latin typeface="Bauhaus 93" pitchFamily="82" charset="77"/>
                </a:rPr>
                <a:t>C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C20153-C64E-283A-37CA-0E4DA2DE2F9B}"/>
              </a:ext>
            </a:extLst>
          </p:cNvPr>
          <p:cNvGrpSpPr/>
          <p:nvPr/>
        </p:nvGrpSpPr>
        <p:grpSpPr>
          <a:xfrm>
            <a:off x="1598036" y="0"/>
            <a:ext cx="7788300" cy="6858000"/>
            <a:chOff x="-27674179" y="0"/>
            <a:chExt cx="37971947" cy="6858000"/>
          </a:xfrm>
          <a:solidFill>
            <a:srgbClr val="FFAD95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F5B882-832B-7F81-745D-815BED45D22A}"/>
                </a:ext>
              </a:extLst>
            </p:cNvPr>
            <p:cNvSpPr>
              <a:spLocks/>
            </p:cNvSpPr>
            <p:nvPr/>
          </p:nvSpPr>
          <p:spPr>
            <a:xfrm>
              <a:off x="-27674179" y="0"/>
              <a:ext cx="35103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ound Same-side Corner of Rectangle 22">
              <a:extLst>
                <a:ext uri="{FF2B5EF4-FFF2-40B4-BE49-F238E27FC236}">
                  <a16:creationId xmlns:a16="http://schemas.microsoft.com/office/drawing/2014/main" id="{BF343C2D-BBDB-E688-CCAC-C53FC14A624D}"/>
                </a:ext>
              </a:extLst>
            </p:cNvPr>
            <p:cNvSpPr/>
            <p:nvPr/>
          </p:nvSpPr>
          <p:spPr>
            <a:xfrm rot="5400000">
              <a:off x="8388336" y="624008"/>
              <a:ext cx="948690" cy="2870175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DA5374-DF95-7F78-EE0B-B2421DC8E2B8}"/>
                </a:ext>
              </a:extLst>
            </p:cNvPr>
            <p:cNvSpPr txBox="1"/>
            <p:nvPr/>
          </p:nvSpPr>
          <p:spPr>
            <a:xfrm>
              <a:off x="7342119" y="1643597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D2AA"/>
                  </a:solidFill>
                  <a:latin typeface="Bauhaus 93" pitchFamily="82" charset="77"/>
                </a:rPr>
                <a:t>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3C2AEF-8259-2A70-01FF-5D84893BD2F9}"/>
              </a:ext>
            </a:extLst>
          </p:cNvPr>
          <p:cNvGrpSpPr/>
          <p:nvPr/>
        </p:nvGrpSpPr>
        <p:grpSpPr>
          <a:xfrm>
            <a:off x="860654" y="17148"/>
            <a:ext cx="7700602" cy="6858000"/>
            <a:chOff x="-11039999" y="0"/>
            <a:chExt cx="14034184" cy="6858000"/>
          </a:xfrm>
          <a:solidFill>
            <a:srgbClr val="FF6864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D364C93-5C76-53E1-6286-7F65275769E5}"/>
                </a:ext>
              </a:extLst>
            </p:cNvPr>
            <p:cNvSpPr>
              <a:spLocks/>
            </p:cNvSpPr>
            <p:nvPr/>
          </p:nvSpPr>
          <p:spPr>
            <a:xfrm>
              <a:off x="-11039999" y="0"/>
              <a:ext cx="13126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ound Same-side Corner of Rectangle 26">
              <a:extLst>
                <a:ext uri="{FF2B5EF4-FFF2-40B4-BE49-F238E27FC236}">
                  <a16:creationId xmlns:a16="http://schemas.microsoft.com/office/drawing/2014/main" id="{2C5634D7-50CD-2771-EA17-CC44FEBB8C3F}"/>
                </a:ext>
              </a:extLst>
            </p:cNvPr>
            <p:cNvSpPr/>
            <p:nvPr/>
          </p:nvSpPr>
          <p:spPr>
            <a:xfrm rot="5400000">
              <a:off x="2051143" y="1044160"/>
              <a:ext cx="948690" cy="937394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3F9313-7FF6-DF28-2354-3D8F81C922A5}"/>
                </a:ext>
              </a:extLst>
            </p:cNvPr>
            <p:cNvSpPr txBox="1"/>
            <p:nvPr/>
          </p:nvSpPr>
          <p:spPr>
            <a:xfrm>
              <a:off x="1971315" y="1097358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AD95"/>
                  </a:solidFill>
                  <a:latin typeface="Bauhaus 93" pitchFamily="82" charset="77"/>
                </a:rPr>
                <a:t>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EFEB59-7091-73C0-3EC2-B1FFB912E12E}"/>
              </a:ext>
            </a:extLst>
          </p:cNvPr>
          <p:cNvGrpSpPr/>
          <p:nvPr/>
        </p:nvGrpSpPr>
        <p:grpSpPr>
          <a:xfrm>
            <a:off x="-6428561" y="0"/>
            <a:ext cx="7800878" cy="6858000"/>
            <a:chOff x="-25068335" y="7537"/>
            <a:chExt cx="32614329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2EB5E8-293C-B414-BB38-5FD7FB335CB9}"/>
                </a:ext>
              </a:extLst>
            </p:cNvPr>
            <p:cNvSpPr>
              <a:spLocks/>
            </p:cNvSpPr>
            <p:nvPr/>
          </p:nvSpPr>
          <p:spPr>
            <a:xfrm>
              <a:off x="-25068335" y="7537"/>
              <a:ext cx="30470579" cy="6858000"/>
            </a:xfrm>
            <a:prstGeom prst="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ound Same-side Corner of Rectangle 31">
              <a:extLst>
                <a:ext uri="{FF2B5EF4-FFF2-40B4-BE49-F238E27FC236}">
                  <a16:creationId xmlns:a16="http://schemas.microsoft.com/office/drawing/2014/main" id="{6F9EAA63-7564-D9E4-B7D9-7132E2AC03BF}"/>
                </a:ext>
              </a:extLst>
            </p:cNvPr>
            <p:cNvSpPr/>
            <p:nvPr/>
          </p:nvSpPr>
          <p:spPr>
            <a:xfrm rot="5400000">
              <a:off x="5996441" y="29689"/>
              <a:ext cx="948690" cy="2150417"/>
            </a:xfrm>
            <a:prstGeom prst="round2Same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0FBBB27-86BE-80A8-97FF-08615BCFDE49}"/>
                </a:ext>
              </a:extLst>
            </p:cNvPr>
            <p:cNvSpPr txBox="1"/>
            <p:nvPr/>
          </p:nvSpPr>
          <p:spPr>
            <a:xfrm>
              <a:off x="5390113" y="689397"/>
              <a:ext cx="712129" cy="830997"/>
            </a:xfrm>
            <a:prstGeom prst="rect">
              <a:avLst/>
            </a:prstGeom>
            <a:solidFill>
              <a:srgbClr val="D47776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6864"/>
                  </a:solidFill>
                  <a:latin typeface="Bauhaus 93" pitchFamily="82" charset="77"/>
                </a:rPr>
                <a:t>F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5B1A424-F9F5-F1B9-DA52-A9E2E3AB1D4F}"/>
              </a:ext>
            </a:extLst>
          </p:cNvPr>
          <p:cNvSpPr txBox="1"/>
          <p:nvPr/>
        </p:nvSpPr>
        <p:spPr>
          <a:xfrm>
            <a:off x="1884698" y="720267"/>
            <a:ext cx="5622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rgbClr val="FFFFFF"/>
                </a:solidFill>
                <a:latin typeface="Bauhaus 93" pitchFamily="82" charset="77"/>
              </a:rPr>
              <a:t>Speech-to-Text</a:t>
            </a:r>
            <a:endParaRPr lang="en-GB" sz="5400" dirty="0">
              <a:latin typeface="Bauhaus 93" pitchFamily="8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E4B78B-93D8-67EB-CC37-54CEE6465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374" y="2032218"/>
            <a:ext cx="5206852" cy="460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30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9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39DADA13-0C5F-535E-C95E-5F4A3E055151}"/>
              </a:ext>
            </a:extLst>
          </p:cNvPr>
          <p:cNvGrpSpPr/>
          <p:nvPr/>
        </p:nvGrpSpPr>
        <p:grpSpPr>
          <a:xfrm>
            <a:off x="4099077" y="5716"/>
            <a:ext cx="7722097" cy="6858000"/>
            <a:chOff x="-1851643" y="0"/>
            <a:chExt cx="614473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00F076D-6730-1E12-9B2C-41E232B31794}"/>
                </a:ext>
              </a:extLst>
            </p:cNvPr>
            <p:cNvSpPr>
              <a:spLocks/>
            </p:cNvSpPr>
            <p:nvPr/>
          </p:nvSpPr>
          <p:spPr>
            <a:xfrm>
              <a:off x="-1851643" y="0"/>
              <a:ext cx="5729285" cy="6858000"/>
            </a:xfrm>
            <a:prstGeom prst="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Round Same-side Corner of Rectangle 79">
              <a:extLst>
                <a:ext uri="{FF2B5EF4-FFF2-40B4-BE49-F238E27FC236}">
                  <a16:creationId xmlns:a16="http://schemas.microsoft.com/office/drawing/2014/main" id="{3F8E3848-19BB-684D-70A8-AE26C44CD6E4}"/>
                </a:ext>
              </a:extLst>
            </p:cNvPr>
            <p:cNvSpPr/>
            <p:nvPr/>
          </p:nvSpPr>
          <p:spPr>
            <a:xfrm rot="5400000">
              <a:off x="3561572" y="3171823"/>
              <a:ext cx="948690" cy="514353"/>
            </a:xfrm>
            <a:prstGeom prst="round2Same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CCED4FE-073E-A997-4A27-A2D0C981EDD3}"/>
                </a:ext>
              </a:extLst>
            </p:cNvPr>
            <p:cNvSpPr txBox="1"/>
            <p:nvPr/>
          </p:nvSpPr>
          <p:spPr>
            <a:xfrm>
              <a:off x="3778741" y="3013501"/>
              <a:ext cx="188101" cy="830997"/>
            </a:xfrm>
            <a:prstGeom prst="rect">
              <a:avLst/>
            </a:prstGeom>
            <a:solidFill>
              <a:srgbClr val="7EA499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6197A7"/>
                  </a:solidFill>
                  <a:latin typeface="Bauhaus 93" pitchFamily="82" charset="77"/>
                </a:rPr>
                <a:t>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4509ACF-451F-2BB6-DAC2-315DCCE1ECD2}"/>
              </a:ext>
            </a:extLst>
          </p:cNvPr>
          <p:cNvGrpSpPr/>
          <p:nvPr/>
        </p:nvGrpSpPr>
        <p:grpSpPr>
          <a:xfrm>
            <a:off x="3239753" y="-5716"/>
            <a:ext cx="7822936" cy="6858000"/>
            <a:chOff x="-12279846" y="0"/>
            <a:chExt cx="23243405" cy="6858000"/>
          </a:xfrm>
          <a:solidFill>
            <a:srgbClr val="CDC4A6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6C2739-25AB-C2B9-09E2-0B0A149475A6}"/>
                </a:ext>
              </a:extLst>
            </p:cNvPr>
            <p:cNvSpPr>
              <a:spLocks/>
            </p:cNvSpPr>
            <p:nvPr/>
          </p:nvSpPr>
          <p:spPr>
            <a:xfrm>
              <a:off x="-12279846" y="0"/>
              <a:ext cx="2164482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ound Same-side Corner of Rectangle 10">
              <a:extLst>
                <a:ext uri="{FF2B5EF4-FFF2-40B4-BE49-F238E27FC236}">
                  <a16:creationId xmlns:a16="http://schemas.microsoft.com/office/drawing/2014/main" id="{434A3B0B-E793-B6CB-D060-D0C161EF003D}"/>
                </a:ext>
              </a:extLst>
            </p:cNvPr>
            <p:cNvSpPr/>
            <p:nvPr/>
          </p:nvSpPr>
          <p:spPr>
            <a:xfrm rot="5400000">
              <a:off x="9689923" y="2149649"/>
              <a:ext cx="948690" cy="159858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142D5E-2826-02CD-0B01-E666F8999E40}"/>
                </a:ext>
              </a:extLst>
            </p:cNvPr>
            <p:cNvSpPr txBox="1"/>
            <p:nvPr/>
          </p:nvSpPr>
          <p:spPr>
            <a:xfrm>
              <a:off x="9364980" y="2533441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7EA499"/>
                  </a:solidFill>
                  <a:latin typeface="Bauhaus 93" pitchFamily="82" charset="77"/>
                </a:rPr>
                <a:t>B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43E926-1FFD-407B-94AF-D19471EE7A99}"/>
              </a:ext>
            </a:extLst>
          </p:cNvPr>
          <p:cNvGrpSpPr/>
          <p:nvPr/>
        </p:nvGrpSpPr>
        <p:grpSpPr>
          <a:xfrm>
            <a:off x="2422725" y="5716"/>
            <a:ext cx="7714350" cy="6858000"/>
            <a:chOff x="-18035476" y="0"/>
            <a:chExt cx="27767544" cy="6858000"/>
          </a:xfrm>
          <a:solidFill>
            <a:srgbClr val="FFD2AA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B14760-0F28-3F8A-F0B8-118217654986}"/>
                </a:ext>
              </a:extLst>
            </p:cNvPr>
            <p:cNvSpPr>
              <a:spLocks/>
            </p:cNvSpPr>
            <p:nvPr/>
          </p:nvSpPr>
          <p:spPr>
            <a:xfrm>
              <a:off x="-18035476" y="0"/>
              <a:ext cx="25916155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ound Same-side Corner of Rectangle 14">
              <a:extLst>
                <a:ext uri="{FF2B5EF4-FFF2-40B4-BE49-F238E27FC236}">
                  <a16:creationId xmlns:a16="http://schemas.microsoft.com/office/drawing/2014/main" id="{B94D297B-48FB-4F35-4950-63A35A309857}"/>
                </a:ext>
              </a:extLst>
            </p:cNvPr>
            <p:cNvSpPr/>
            <p:nvPr/>
          </p:nvSpPr>
          <p:spPr>
            <a:xfrm rot="5400000">
              <a:off x="8332027" y="1607746"/>
              <a:ext cx="948690" cy="185139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E3D7B4-4355-4EA0-55C6-0B34FDB77DC4}"/>
                </a:ext>
              </a:extLst>
            </p:cNvPr>
            <p:cNvSpPr txBox="1"/>
            <p:nvPr/>
          </p:nvSpPr>
          <p:spPr>
            <a:xfrm>
              <a:off x="7783772" y="2117942"/>
              <a:ext cx="514349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CDC4A6"/>
                  </a:solidFill>
                  <a:latin typeface="Bauhaus 93" pitchFamily="82" charset="77"/>
                </a:rPr>
                <a:t>C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C20153-C64E-283A-37CA-0E4DA2DE2F9B}"/>
              </a:ext>
            </a:extLst>
          </p:cNvPr>
          <p:cNvGrpSpPr/>
          <p:nvPr/>
        </p:nvGrpSpPr>
        <p:grpSpPr>
          <a:xfrm>
            <a:off x="1598036" y="0"/>
            <a:ext cx="7788300" cy="6858000"/>
            <a:chOff x="-27674179" y="0"/>
            <a:chExt cx="37971947" cy="6858000"/>
          </a:xfrm>
          <a:solidFill>
            <a:srgbClr val="FFAD95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F5B882-832B-7F81-745D-815BED45D22A}"/>
                </a:ext>
              </a:extLst>
            </p:cNvPr>
            <p:cNvSpPr>
              <a:spLocks/>
            </p:cNvSpPr>
            <p:nvPr/>
          </p:nvSpPr>
          <p:spPr>
            <a:xfrm>
              <a:off x="-27674179" y="0"/>
              <a:ext cx="35103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ound Same-side Corner of Rectangle 22">
              <a:extLst>
                <a:ext uri="{FF2B5EF4-FFF2-40B4-BE49-F238E27FC236}">
                  <a16:creationId xmlns:a16="http://schemas.microsoft.com/office/drawing/2014/main" id="{BF343C2D-BBDB-E688-CCAC-C53FC14A624D}"/>
                </a:ext>
              </a:extLst>
            </p:cNvPr>
            <p:cNvSpPr/>
            <p:nvPr/>
          </p:nvSpPr>
          <p:spPr>
            <a:xfrm rot="5400000">
              <a:off x="8388336" y="624008"/>
              <a:ext cx="948690" cy="2870175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DA5374-DF95-7F78-EE0B-B2421DC8E2B8}"/>
                </a:ext>
              </a:extLst>
            </p:cNvPr>
            <p:cNvSpPr txBox="1"/>
            <p:nvPr/>
          </p:nvSpPr>
          <p:spPr>
            <a:xfrm>
              <a:off x="7342119" y="1643597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D2AA"/>
                  </a:solidFill>
                  <a:latin typeface="Bauhaus 93" pitchFamily="82" charset="77"/>
                </a:rPr>
                <a:t>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3C2AEF-8259-2A70-01FF-5D84893BD2F9}"/>
              </a:ext>
            </a:extLst>
          </p:cNvPr>
          <p:cNvGrpSpPr/>
          <p:nvPr/>
        </p:nvGrpSpPr>
        <p:grpSpPr>
          <a:xfrm>
            <a:off x="860654" y="17148"/>
            <a:ext cx="7700602" cy="6858000"/>
            <a:chOff x="-11039999" y="0"/>
            <a:chExt cx="14034184" cy="6858000"/>
          </a:xfrm>
          <a:solidFill>
            <a:srgbClr val="FF6864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D364C93-5C76-53E1-6286-7F65275769E5}"/>
                </a:ext>
              </a:extLst>
            </p:cNvPr>
            <p:cNvSpPr>
              <a:spLocks/>
            </p:cNvSpPr>
            <p:nvPr/>
          </p:nvSpPr>
          <p:spPr>
            <a:xfrm>
              <a:off x="-11039999" y="0"/>
              <a:ext cx="13126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ound Same-side Corner of Rectangle 26">
              <a:extLst>
                <a:ext uri="{FF2B5EF4-FFF2-40B4-BE49-F238E27FC236}">
                  <a16:creationId xmlns:a16="http://schemas.microsoft.com/office/drawing/2014/main" id="{2C5634D7-50CD-2771-EA17-CC44FEBB8C3F}"/>
                </a:ext>
              </a:extLst>
            </p:cNvPr>
            <p:cNvSpPr/>
            <p:nvPr/>
          </p:nvSpPr>
          <p:spPr>
            <a:xfrm rot="5400000">
              <a:off x="2051143" y="1044160"/>
              <a:ext cx="948690" cy="937394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3F9313-7FF6-DF28-2354-3D8F81C922A5}"/>
                </a:ext>
              </a:extLst>
            </p:cNvPr>
            <p:cNvSpPr txBox="1"/>
            <p:nvPr/>
          </p:nvSpPr>
          <p:spPr>
            <a:xfrm>
              <a:off x="1971315" y="1097358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AD95"/>
                  </a:solidFill>
                  <a:latin typeface="Bauhaus 93" pitchFamily="82" charset="77"/>
                </a:rPr>
                <a:t>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EFEB59-7091-73C0-3EC2-B1FFB912E12E}"/>
              </a:ext>
            </a:extLst>
          </p:cNvPr>
          <p:cNvGrpSpPr/>
          <p:nvPr/>
        </p:nvGrpSpPr>
        <p:grpSpPr>
          <a:xfrm>
            <a:off x="-6428561" y="0"/>
            <a:ext cx="7800878" cy="6858000"/>
            <a:chOff x="-25068335" y="7537"/>
            <a:chExt cx="32614329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2EB5E8-293C-B414-BB38-5FD7FB335CB9}"/>
                </a:ext>
              </a:extLst>
            </p:cNvPr>
            <p:cNvSpPr>
              <a:spLocks/>
            </p:cNvSpPr>
            <p:nvPr/>
          </p:nvSpPr>
          <p:spPr>
            <a:xfrm>
              <a:off x="-25068335" y="7537"/>
              <a:ext cx="30470579" cy="6858000"/>
            </a:xfrm>
            <a:prstGeom prst="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ound Same-side Corner of Rectangle 31">
              <a:extLst>
                <a:ext uri="{FF2B5EF4-FFF2-40B4-BE49-F238E27FC236}">
                  <a16:creationId xmlns:a16="http://schemas.microsoft.com/office/drawing/2014/main" id="{6F9EAA63-7564-D9E4-B7D9-7132E2AC03BF}"/>
                </a:ext>
              </a:extLst>
            </p:cNvPr>
            <p:cNvSpPr/>
            <p:nvPr/>
          </p:nvSpPr>
          <p:spPr>
            <a:xfrm rot="5400000">
              <a:off x="5996441" y="29689"/>
              <a:ext cx="948690" cy="2150417"/>
            </a:xfrm>
            <a:prstGeom prst="round2Same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0FBBB27-86BE-80A8-97FF-08615BCFDE49}"/>
                </a:ext>
              </a:extLst>
            </p:cNvPr>
            <p:cNvSpPr txBox="1"/>
            <p:nvPr/>
          </p:nvSpPr>
          <p:spPr>
            <a:xfrm>
              <a:off x="5390113" y="689397"/>
              <a:ext cx="712129" cy="830997"/>
            </a:xfrm>
            <a:prstGeom prst="rect">
              <a:avLst/>
            </a:prstGeom>
            <a:solidFill>
              <a:srgbClr val="D47776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6864"/>
                  </a:solidFill>
                  <a:latin typeface="Bauhaus 93" pitchFamily="82" charset="77"/>
                </a:rPr>
                <a:t>F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5B1A424-F9F5-F1B9-DA52-A9E2E3AB1D4F}"/>
              </a:ext>
            </a:extLst>
          </p:cNvPr>
          <p:cNvSpPr txBox="1"/>
          <p:nvPr/>
        </p:nvSpPr>
        <p:spPr>
          <a:xfrm>
            <a:off x="1643959" y="394718"/>
            <a:ext cx="61786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rgbClr val="FFFFFF"/>
                </a:solidFill>
                <a:latin typeface="Bauhaus 93" pitchFamily="82" charset="77"/>
              </a:rPr>
              <a:t>Speech-to-Text with Text-to-Speech</a:t>
            </a:r>
            <a:endParaRPr lang="en-GB" sz="5400" dirty="0">
              <a:latin typeface="Bauhaus 93" pitchFamily="8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2C4B77-E240-3FD5-1E2B-E473169D8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068" y="2366696"/>
            <a:ext cx="4950461" cy="426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078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9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39DADA13-0C5F-535E-C95E-5F4A3E055151}"/>
              </a:ext>
            </a:extLst>
          </p:cNvPr>
          <p:cNvGrpSpPr/>
          <p:nvPr/>
        </p:nvGrpSpPr>
        <p:grpSpPr>
          <a:xfrm>
            <a:off x="4099077" y="5716"/>
            <a:ext cx="7722097" cy="6858000"/>
            <a:chOff x="-1851643" y="0"/>
            <a:chExt cx="614473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00F076D-6730-1E12-9B2C-41E232B31794}"/>
                </a:ext>
              </a:extLst>
            </p:cNvPr>
            <p:cNvSpPr>
              <a:spLocks/>
            </p:cNvSpPr>
            <p:nvPr/>
          </p:nvSpPr>
          <p:spPr>
            <a:xfrm>
              <a:off x="-1851643" y="0"/>
              <a:ext cx="5729285" cy="6858000"/>
            </a:xfrm>
            <a:prstGeom prst="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Round Same-side Corner of Rectangle 79">
              <a:extLst>
                <a:ext uri="{FF2B5EF4-FFF2-40B4-BE49-F238E27FC236}">
                  <a16:creationId xmlns:a16="http://schemas.microsoft.com/office/drawing/2014/main" id="{3F8E3848-19BB-684D-70A8-AE26C44CD6E4}"/>
                </a:ext>
              </a:extLst>
            </p:cNvPr>
            <p:cNvSpPr/>
            <p:nvPr/>
          </p:nvSpPr>
          <p:spPr>
            <a:xfrm rot="5400000">
              <a:off x="3561572" y="3171823"/>
              <a:ext cx="948690" cy="514353"/>
            </a:xfrm>
            <a:prstGeom prst="round2Same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CCED4FE-073E-A997-4A27-A2D0C981EDD3}"/>
                </a:ext>
              </a:extLst>
            </p:cNvPr>
            <p:cNvSpPr txBox="1"/>
            <p:nvPr/>
          </p:nvSpPr>
          <p:spPr>
            <a:xfrm>
              <a:off x="3778741" y="3013501"/>
              <a:ext cx="188101" cy="830997"/>
            </a:xfrm>
            <a:prstGeom prst="rect">
              <a:avLst/>
            </a:prstGeom>
            <a:solidFill>
              <a:srgbClr val="7EA499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6197A7"/>
                  </a:solidFill>
                  <a:latin typeface="Bauhaus 93" pitchFamily="82" charset="77"/>
                </a:rPr>
                <a:t>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4509ACF-451F-2BB6-DAC2-315DCCE1ECD2}"/>
              </a:ext>
            </a:extLst>
          </p:cNvPr>
          <p:cNvGrpSpPr/>
          <p:nvPr/>
        </p:nvGrpSpPr>
        <p:grpSpPr>
          <a:xfrm>
            <a:off x="3239753" y="-5716"/>
            <a:ext cx="7822936" cy="6858000"/>
            <a:chOff x="-12279846" y="0"/>
            <a:chExt cx="23243405" cy="6858000"/>
          </a:xfrm>
          <a:solidFill>
            <a:srgbClr val="CDC4A6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6C2739-25AB-C2B9-09E2-0B0A149475A6}"/>
                </a:ext>
              </a:extLst>
            </p:cNvPr>
            <p:cNvSpPr>
              <a:spLocks/>
            </p:cNvSpPr>
            <p:nvPr/>
          </p:nvSpPr>
          <p:spPr>
            <a:xfrm>
              <a:off x="-12279846" y="0"/>
              <a:ext cx="2164482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ound Same-side Corner of Rectangle 10">
              <a:extLst>
                <a:ext uri="{FF2B5EF4-FFF2-40B4-BE49-F238E27FC236}">
                  <a16:creationId xmlns:a16="http://schemas.microsoft.com/office/drawing/2014/main" id="{434A3B0B-E793-B6CB-D060-D0C161EF003D}"/>
                </a:ext>
              </a:extLst>
            </p:cNvPr>
            <p:cNvSpPr/>
            <p:nvPr/>
          </p:nvSpPr>
          <p:spPr>
            <a:xfrm rot="5400000">
              <a:off x="9689923" y="2149649"/>
              <a:ext cx="948690" cy="159858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142D5E-2826-02CD-0B01-E666F8999E40}"/>
                </a:ext>
              </a:extLst>
            </p:cNvPr>
            <p:cNvSpPr txBox="1"/>
            <p:nvPr/>
          </p:nvSpPr>
          <p:spPr>
            <a:xfrm>
              <a:off x="9364980" y="2533441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7EA499"/>
                  </a:solidFill>
                  <a:latin typeface="Bauhaus 93" pitchFamily="82" charset="77"/>
                </a:rPr>
                <a:t>B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43E926-1FFD-407B-94AF-D19471EE7A99}"/>
              </a:ext>
            </a:extLst>
          </p:cNvPr>
          <p:cNvGrpSpPr/>
          <p:nvPr/>
        </p:nvGrpSpPr>
        <p:grpSpPr>
          <a:xfrm>
            <a:off x="2422725" y="5716"/>
            <a:ext cx="7714350" cy="6858000"/>
            <a:chOff x="-18035476" y="0"/>
            <a:chExt cx="27767544" cy="6858000"/>
          </a:xfrm>
          <a:solidFill>
            <a:srgbClr val="FFD2AA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B14760-0F28-3F8A-F0B8-118217654986}"/>
                </a:ext>
              </a:extLst>
            </p:cNvPr>
            <p:cNvSpPr>
              <a:spLocks/>
            </p:cNvSpPr>
            <p:nvPr/>
          </p:nvSpPr>
          <p:spPr>
            <a:xfrm>
              <a:off x="-18035476" y="0"/>
              <a:ext cx="25916155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ound Same-side Corner of Rectangle 14">
              <a:extLst>
                <a:ext uri="{FF2B5EF4-FFF2-40B4-BE49-F238E27FC236}">
                  <a16:creationId xmlns:a16="http://schemas.microsoft.com/office/drawing/2014/main" id="{B94D297B-48FB-4F35-4950-63A35A309857}"/>
                </a:ext>
              </a:extLst>
            </p:cNvPr>
            <p:cNvSpPr/>
            <p:nvPr/>
          </p:nvSpPr>
          <p:spPr>
            <a:xfrm rot="5400000">
              <a:off x="8332027" y="1607746"/>
              <a:ext cx="948690" cy="185139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E3D7B4-4355-4EA0-55C6-0B34FDB77DC4}"/>
                </a:ext>
              </a:extLst>
            </p:cNvPr>
            <p:cNvSpPr txBox="1"/>
            <p:nvPr/>
          </p:nvSpPr>
          <p:spPr>
            <a:xfrm>
              <a:off x="7783772" y="2117942"/>
              <a:ext cx="514349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CDC4A6"/>
                  </a:solidFill>
                  <a:latin typeface="Bauhaus 93" pitchFamily="82" charset="77"/>
                </a:rPr>
                <a:t>C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C20153-C64E-283A-37CA-0E4DA2DE2F9B}"/>
              </a:ext>
            </a:extLst>
          </p:cNvPr>
          <p:cNvGrpSpPr/>
          <p:nvPr/>
        </p:nvGrpSpPr>
        <p:grpSpPr>
          <a:xfrm>
            <a:off x="1598036" y="0"/>
            <a:ext cx="7788300" cy="6858000"/>
            <a:chOff x="-27674179" y="0"/>
            <a:chExt cx="37971947" cy="6858000"/>
          </a:xfrm>
          <a:solidFill>
            <a:srgbClr val="FFAD95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F5B882-832B-7F81-745D-815BED45D22A}"/>
                </a:ext>
              </a:extLst>
            </p:cNvPr>
            <p:cNvSpPr>
              <a:spLocks/>
            </p:cNvSpPr>
            <p:nvPr/>
          </p:nvSpPr>
          <p:spPr>
            <a:xfrm>
              <a:off x="-27674179" y="0"/>
              <a:ext cx="35103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ound Same-side Corner of Rectangle 22">
              <a:extLst>
                <a:ext uri="{FF2B5EF4-FFF2-40B4-BE49-F238E27FC236}">
                  <a16:creationId xmlns:a16="http://schemas.microsoft.com/office/drawing/2014/main" id="{BF343C2D-BBDB-E688-CCAC-C53FC14A624D}"/>
                </a:ext>
              </a:extLst>
            </p:cNvPr>
            <p:cNvSpPr/>
            <p:nvPr/>
          </p:nvSpPr>
          <p:spPr>
            <a:xfrm rot="5400000">
              <a:off x="8388336" y="624008"/>
              <a:ext cx="948690" cy="2870175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DA5374-DF95-7F78-EE0B-B2421DC8E2B8}"/>
                </a:ext>
              </a:extLst>
            </p:cNvPr>
            <p:cNvSpPr txBox="1"/>
            <p:nvPr/>
          </p:nvSpPr>
          <p:spPr>
            <a:xfrm>
              <a:off x="7342119" y="1643597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D2AA"/>
                  </a:solidFill>
                  <a:latin typeface="Bauhaus 93" pitchFamily="82" charset="77"/>
                </a:rPr>
                <a:t>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3C2AEF-8259-2A70-01FF-5D84893BD2F9}"/>
              </a:ext>
            </a:extLst>
          </p:cNvPr>
          <p:cNvGrpSpPr/>
          <p:nvPr/>
        </p:nvGrpSpPr>
        <p:grpSpPr>
          <a:xfrm>
            <a:off x="860654" y="17148"/>
            <a:ext cx="7700602" cy="6858000"/>
            <a:chOff x="-11039999" y="0"/>
            <a:chExt cx="14034184" cy="6858000"/>
          </a:xfrm>
          <a:solidFill>
            <a:srgbClr val="FF6864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D364C93-5C76-53E1-6286-7F65275769E5}"/>
                </a:ext>
              </a:extLst>
            </p:cNvPr>
            <p:cNvSpPr>
              <a:spLocks/>
            </p:cNvSpPr>
            <p:nvPr/>
          </p:nvSpPr>
          <p:spPr>
            <a:xfrm>
              <a:off x="-11039999" y="0"/>
              <a:ext cx="13126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ound Same-side Corner of Rectangle 26">
              <a:extLst>
                <a:ext uri="{FF2B5EF4-FFF2-40B4-BE49-F238E27FC236}">
                  <a16:creationId xmlns:a16="http://schemas.microsoft.com/office/drawing/2014/main" id="{2C5634D7-50CD-2771-EA17-CC44FEBB8C3F}"/>
                </a:ext>
              </a:extLst>
            </p:cNvPr>
            <p:cNvSpPr/>
            <p:nvPr/>
          </p:nvSpPr>
          <p:spPr>
            <a:xfrm rot="5400000">
              <a:off x="2051143" y="1044160"/>
              <a:ext cx="948690" cy="937394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3F9313-7FF6-DF28-2354-3D8F81C922A5}"/>
                </a:ext>
              </a:extLst>
            </p:cNvPr>
            <p:cNvSpPr txBox="1"/>
            <p:nvPr/>
          </p:nvSpPr>
          <p:spPr>
            <a:xfrm>
              <a:off x="1971315" y="1097358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AD95"/>
                  </a:solidFill>
                  <a:latin typeface="Bauhaus 93" pitchFamily="82" charset="77"/>
                </a:rPr>
                <a:t>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EFEB59-7091-73C0-3EC2-B1FFB912E12E}"/>
              </a:ext>
            </a:extLst>
          </p:cNvPr>
          <p:cNvGrpSpPr/>
          <p:nvPr/>
        </p:nvGrpSpPr>
        <p:grpSpPr>
          <a:xfrm>
            <a:off x="-6428561" y="0"/>
            <a:ext cx="7800878" cy="6858000"/>
            <a:chOff x="-25068335" y="7537"/>
            <a:chExt cx="32614329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2EB5E8-293C-B414-BB38-5FD7FB335CB9}"/>
                </a:ext>
              </a:extLst>
            </p:cNvPr>
            <p:cNvSpPr>
              <a:spLocks/>
            </p:cNvSpPr>
            <p:nvPr/>
          </p:nvSpPr>
          <p:spPr>
            <a:xfrm>
              <a:off x="-25068335" y="7537"/>
              <a:ext cx="30470579" cy="6858000"/>
            </a:xfrm>
            <a:prstGeom prst="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ound Same-side Corner of Rectangle 31">
              <a:extLst>
                <a:ext uri="{FF2B5EF4-FFF2-40B4-BE49-F238E27FC236}">
                  <a16:creationId xmlns:a16="http://schemas.microsoft.com/office/drawing/2014/main" id="{6F9EAA63-7564-D9E4-B7D9-7132E2AC03BF}"/>
                </a:ext>
              </a:extLst>
            </p:cNvPr>
            <p:cNvSpPr/>
            <p:nvPr/>
          </p:nvSpPr>
          <p:spPr>
            <a:xfrm rot="5400000">
              <a:off x="5996441" y="29689"/>
              <a:ext cx="948690" cy="2150417"/>
            </a:xfrm>
            <a:prstGeom prst="round2Same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0FBBB27-86BE-80A8-97FF-08615BCFDE49}"/>
                </a:ext>
              </a:extLst>
            </p:cNvPr>
            <p:cNvSpPr txBox="1"/>
            <p:nvPr/>
          </p:nvSpPr>
          <p:spPr>
            <a:xfrm>
              <a:off x="5390113" y="689397"/>
              <a:ext cx="712129" cy="830997"/>
            </a:xfrm>
            <a:prstGeom prst="rect">
              <a:avLst/>
            </a:prstGeom>
            <a:solidFill>
              <a:srgbClr val="D47776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6864"/>
                  </a:solidFill>
                  <a:latin typeface="Bauhaus 93" pitchFamily="82" charset="77"/>
                </a:rPr>
                <a:t>F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5B1A424-F9F5-F1B9-DA52-A9E2E3AB1D4F}"/>
              </a:ext>
            </a:extLst>
          </p:cNvPr>
          <p:cNvSpPr txBox="1"/>
          <p:nvPr/>
        </p:nvSpPr>
        <p:spPr>
          <a:xfrm>
            <a:off x="1643959" y="648376"/>
            <a:ext cx="6178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rgbClr val="FFFFFF"/>
                </a:solidFill>
                <a:latin typeface="Bauhaus 93" pitchFamily="82" charset="77"/>
              </a:rPr>
              <a:t>Audio Playback</a:t>
            </a:r>
            <a:endParaRPr lang="en-GB" sz="5400" dirty="0">
              <a:latin typeface="Bauhaus 93" pitchFamily="8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3E6B4-A675-6258-D06C-CC85F44BE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305" y="2123659"/>
            <a:ext cx="5118978" cy="452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453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9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39DADA13-0C5F-535E-C95E-5F4A3E055151}"/>
              </a:ext>
            </a:extLst>
          </p:cNvPr>
          <p:cNvGrpSpPr/>
          <p:nvPr/>
        </p:nvGrpSpPr>
        <p:grpSpPr>
          <a:xfrm>
            <a:off x="4099077" y="5716"/>
            <a:ext cx="7722097" cy="6858000"/>
            <a:chOff x="-1851643" y="0"/>
            <a:chExt cx="614473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00F076D-6730-1E12-9B2C-41E232B31794}"/>
                </a:ext>
              </a:extLst>
            </p:cNvPr>
            <p:cNvSpPr>
              <a:spLocks/>
            </p:cNvSpPr>
            <p:nvPr/>
          </p:nvSpPr>
          <p:spPr>
            <a:xfrm>
              <a:off x="-1851643" y="0"/>
              <a:ext cx="5729285" cy="6858000"/>
            </a:xfrm>
            <a:prstGeom prst="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Round Same-side Corner of Rectangle 79">
              <a:extLst>
                <a:ext uri="{FF2B5EF4-FFF2-40B4-BE49-F238E27FC236}">
                  <a16:creationId xmlns:a16="http://schemas.microsoft.com/office/drawing/2014/main" id="{3F8E3848-19BB-684D-70A8-AE26C44CD6E4}"/>
                </a:ext>
              </a:extLst>
            </p:cNvPr>
            <p:cNvSpPr/>
            <p:nvPr/>
          </p:nvSpPr>
          <p:spPr>
            <a:xfrm rot="5400000">
              <a:off x="3561572" y="3171823"/>
              <a:ext cx="948690" cy="514353"/>
            </a:xfrm>
            <a:prstGeom prst="round2Same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CCED4FE-073E-A997-4A27-A2D0C981EDD3}"/>
                </a:ext>
              </a:extLst>
            </p:cNvPr>
            <p:cNvSpPr txBox="1"/>
            <p:nvPr/>
          </p:nvSpPr>
          <p:spPr>
            <a:xfrm>
              <a:off x="3778741" y="3013501"/>
              <a:ext cx="188101" cy="830997"/>
            </a:xfrm>
            <a:prstGeom prst="rect">
              <a:avLst/>
            </a:prstGeom>
            <a:solidFill>
              <a:srgbClr val="7EA499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6197A7"/>
                  </a:solidFill>
                  <a:latin typeface="Bauhaus 93" pitchFamily="82" charset="77"/>
                </a:rPr>
                <a:t>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4509ACF-451F-2BB6-DAC2-315DCCE1ECD2}"/>
              </a:ext>
            </a:extLst>
          </p:cNvPr>
          <p:cNvGrpSpPr/>
          <p:nvPr/>
        </p:nvGrpSpPr>
        <p:grpSpPr>
          <a:xfrm>
            <a:off x="3239753" y="-5716"/>
            <a:ext cx="7822936" cy="6858000"/>
            <a:chOff x="-12279846" y="0"/>
            <a:chExt cx="23243405" cy="6858000"/>
          </a:xfrm>
          <a:solidFill>
            <a:srgbClr val="CDC4A6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6C2739-25AB-C2B9-09E2-0B0A149475A6}"/>
                </a:ext>
              </a:extLst>
            </p:cNvPr>
            <p:cNvSpPr>
              <a:spLocks/>
            </p:cNvSpPr>
            <p:nvPr/>
          </p:nvSpPr>
          <p:spPr>
            <a:xfrm>
              <a:off x="-12279846" y="0"/>
              <a:ext cx="2164482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ound Same-side Corner of Rectangle 10">
              <a:extLst>
                <a:ext uri="{FF2B5EF4-FFF2-40B4-BE49-F238E27FC236}">
                  <a16:creationId xmlns:a16="http://schemas.microsoft.com/office/drawing/2014/main" id="{434A3B0B-E793-B6CB-D060-D0C161EF003D}"/>
                </a:ext>
              </a:extLst>
            </p:cNvPr>
            <p:cNvSpPr/>
            <p:nvPr/>
          </p:nvSpPr>
          <p:spPr>
            <a:xfrm rot="5400000">
              <a:off x="9689923" y="2149649"/>
              <a:ext cx="948690" cy="159858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142D5E-2826-02CD-0B01-E666F8999E40}"/>
                </a:ext>
              </a:extLst>
            </p:cNvPr>
            <p:cNvSpPr txBox="1"/>
            <p:nvPr/>
          </p:nvSpPr>
          <p:spPr>
            <a:xfrm>
              <a:off x="9364980" y="2533441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7EA499"/>
                  </a:solidFill>
                  <a:latin typeface="Bauhaus 93" pitchFamily="82" charset="77"/>
                </a:rPr>
                <a:t>B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43E926-1FFD-407B-94AF-D19471EE7A99}"/>
              </a:ext>
            </a:extLst>
          </p:cNvPr>
          <p:cNvGrpSpPr/>
          <p:nvPr/>
        </p:nvGrpSpPr>
        <p:grpSpPr>
          <a:xfrm>
            <a:off x="2422725" y="5716"/>
            <a:ext cx="7714350" cy="6858000"/>
            <a:chOff x="-18035476" y="0"/>
            <a:chExt cx="27767544" cy="6858000"/>
          </a:xfrm>
          <a:solidFill>
            <a:srgbClr val="FFD2AA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B14760-0F28-3F8A-F0B8-118217654986}"/>
                </a:ext>
              </a:extLst>
            </p:cNvPr>
            <p:cNvSpPr>
              <a:spLocks/>
            </p:cNvSpPr>
            <p:nvPr/>
          </p:nvSpPr>
          <p:spPr>
            <a:xfrm>
              <a:off x="-18035476" y="0"/>
              <a:ext cx="25916155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ound Same-side Corner of Rectangle 14">
              <a:extLst>
                <a:ext uri="{FF2B5EF4-FFF2-40B4-BE49-F238E27FC236}">
                  <a16:creationId xmlns:a16="http://schemas.microsoft.com/office/drawing/2014/main" id="{B94D297B-48FB-4F35-4950-63A35A309857}"/>
                </a:ext>
              </a:extLst>
            </p:cNvPr>
            <p:cNvSpPr/>
            <p:nvPr/>
          </p:nvSpPr>
          <p:spPr>
            <a:xfrm rot="5400000">
              <a:off x="8332027" y="1607746"/>
              <a:ext cx="948690" cy="185139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E3D7B4-4355-4EA0-55C6-0B34FDB77DC4}"/>
                </a:ext>
              </a:extLst>
            </p:cNvPr>
            <p:cNvSpPr txBox="1"/>
            <p:nvPr/>
          </p:nvSpPr>
          <p:spPr>
            <a:xfrm>
              <a:off x="7783772" y="2117942"/>
              <a:ext cx="514349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CDC4A6"/>
                  </a:solidFill>
                  <a:latin typeface="Bauhaus 93" pitchFamily="82" charset="77"/>
                </a:rPr>
                <a:t>C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C20153-C64E-283A-37CA-0E4DA2DE2F9B}"/>
              </a:ext>
            </a:extLst>
          </p:cNvPr>
          <p:cNvGrpSpPr/>
          <p:nvPr/>
        </p:nvGrpSpPr>
        <p:grpSpPr>
          <a:xfrm>
            <a:off x="1598036" y="0"/>
            <a:ext cx="7788300" cy="6858000"/>
            <a:chOff x="-27674179" y="0"/>
            <a:chExt cx="37971947" cy="6858000"/>
          </a:xfrm>
          <a:solidFill>
            <a:srgbClr val="FFAD95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F5B882-832B-7F81-745D-815BED45D22A}"/>
                </a:ext>
              </a:extLst>
            </p:cNvPr>
            <p:cNvSpPr>
              <a:spLocks/>
            </p:cNvSpPr>
            <p:nvPr/>
          </p:nvSpPr>
          <p:spPr>
            <a:xfrm>
              <a:off x="-27674179" y="0"/>
              <a:ext cx="35103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ound Same-side Corner of Rectangle 22">
              <a:extLst>
                <a:ext uri="{FF2B5EF4-FFF2-40B4-BE49-F238E27FC236}">
                  <a16:creationId xmlns:a16="http://schemas.microsoft.com/office/drawing/2014/main" id="{BF343C2D-BBDB-E688-CCAC-C53FC14A624D}"/>
                </a:ext>
              </a:extLst>
            </p:cNvPr>
            <p:cNvSpPr/>
            <p:nvPr/>
          </p:nvSpPr>
          <p:spPr>
            <a:xfrm rot="5400000">
              <a:off x="8388336" y="624008"/>
              <a:ext cx="948690" cy="2870175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DA5374-DF95-7F78-EE0B-B2421DC8E2B8}"/>
                </a:ext>
              </a:extLst>
            </p:cNvPr>
            <p:cNvSpPr txBox="1"/>
            <p:nvPr/>
          </p:nvSpPr>
          <p:spPr>
            <a:xfrm>
              <a:off x="7342119" y="1643597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D2AA"/>
                  </a:solidFill>
                  <a:latin typeface="Bauhaus 93" pitchFamily="82" charset="77"/>
                </a:rPr>
                <a:t>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3C2AEF-8259-2A70-01FF-5D84893BD2F9}"/>
              </a:ext>
            </a:extLst>
          </p:cNvPr>
          <p:cNvGrpSpPr/>
          <p:nvPr/>
        </p:nvGrpSpPr>
        <p:grpSpPr>
          <a:xfrm>
            <a:off x="860654" y="17148"/>
            <a:ext cx="7700602" cy="6858000"/>
            <a:chOff x="-11039999" y="0"/>
            <a:chExt cx="14034184" cy="6858000"/>
          </a:xfrm>
          <a:solidFill>
            <a:srgbClr val="FF6864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D364C93-5C76-53E1-6286-7F65275769E5}"/>
                </a:ext>
              </a:extLst>
            </p:cNvPr>
            <p:cNvSpPr>
              <a:spLocks/>
            </p:cNvSpPr>
            <p:nvPr/>
          </p:nvSpPr>
          <p:spPr>
            <a:xfrm>
              <a:off x="-11039999" y="0"/>
              <a:ext cx="13126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ound Same-side Corner of Rectangle 26">
              <a:extLst>
                <a:ext uri="{FF2B5EF4-FFF2-40B4-BE49-F238E27FC236}">
                  <a16:creationId xmlns:a16="http://schemas.microsoft.com/office/drawing/2014/main" id="{2C5634D7-50CD-2771-EA17-CC44FEBB8C3F}"/>
                </a:ext>
              </a:extLst>
            </p:cNvPr>
            <p:cNvSpPr/>
            <p:nvPr/>
          </p:nvSpPr>
          <p:spPr>
            <a:xfrm rot="5400000">
              <a:off x="2051143" y="1044160"/>
              <a:ext cx="948690" cy="937394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3F9313-7FF6-DF28-2354-3D8F81C922A5}"/>
                </a:ext>
              </a:extLst>
            </p:cNvPr>
            <p:cNvSpPr txBox="1"/>
            <p:nvPr/>
          </p:nvSpPr>
          <p:spPr>
            <a:xfrm>
              <a:off x="1971315" y="1097358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AD95"/>
                  </a:solidFill>
                  <a:latin typeface="Bauhaus 93" pitchFamily="82" charset="77"/>
                </a:rPr>
                <a:t>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EFEB59-7091-73C0-3EC2-B1FFB912E12E}"/>
              </a:ext>
            </a:extLst>
          </p:cNvPr>
          <p:cNvGrpSpPr/>
          <p:nvPr/>
        </p:nvGrpSpPr>
        <p:grpSpPr>
          <a:xfrm>
            <a:off x="-6428561" y="0"/>
            <a:ext cx="7800878" cy="6858000"/>
            <a:chOff x="-25068335" y="7537"/>
            <a:chExt cx="32614329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2EB5E8-293C-B414-BB38-5FD7FB335CB9}"/>
                </a:ext>
              </a:extLst>
            </p:cNvPr>
            <p:cNvSpPr>
              <a:spLocks/>
            </p:cNvSpPr>
            <p:nvPr/>
          </p:nvSpPr>
          <p:spPr>
            <a:xfrm>
              <a:off x="-25068335" y="7537"/>
              <a:ext cx="30470579" cy="6858000"/>
            </a:xfrm>
            <a:prstGeom prst="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ound Same-side Corner of Rectangle 31">
              <a:extLst>
                <a:ext uri="{FF2B5EF4-FFF2-40B4-BE49-F238E27FC236}">
                  <a16:creationId xmlns:a16="http://schemas.microsoft.com/office/drawing/2014/main" id="{6F9EAA63-7564-D9E4-B7D9-7132E2AC03BF}"/>
                </a:ext>
              </a:extLst>
            </p:cNvPr>
            <p:cNvSpPr/>
            <p:nvPr/>
          </p:nvSpPr>
          <p:spPr>
            <a:xfrm rot="5400000">
              <a:off x="5996441" y="29689"/>
              <a:ext cx="948690" cy="2150417"/>
            </a:xfrm>
            <a:prstGeom prst="round2Same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0FBBB27-86BE-80A8-97FF-08615BCFDE49}"/>
                </a:ext>
              </a:extLst>
            </p:cNvPr>
            <p:cNvSpPr txBox="1"/>
            <p:nvPr/>
          </p:nvSpPr>
          <p:spPr>
            <a:xfrm>
              <a:off x="5390113" y="689397"/>
              <a:ext cx="712129" cy="830997"/>
            </a:xfrm>
            <a:prstGeom prst="rect">
              <a:avLst/>
            </a:prstGeom>
            <a:solidFill>
              <a:srgbClr val="D47776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6864"/>
                  </a:solidFill>
                  <a:latin typeface="Bauhaus 93" pitchFamily="82" charset="77"/>
                </a:rPr>
                <a:t>F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5B1A424-F9F5-F1B9-DA52-A9E2E3AB1D4F}"/>
              </a:ext>
            </a:extLst>
          </p:cNvPr>
          <p:cNvSpPr txBox="1"/>
          <p:nvPr/>
        </p:nvSpPr>
        <p:spPr>
          <a:xfrm>
            <a:off x="1643959" y="648376"/>
            <a:ext cx="6178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rgbClr val="FFFFFF"/>
                </a:solidFill>
                <a:latin typeface="Bauhaus 93" pitchFamily="82" charset="77"/>
              </a:rPr>
              <a:t>Account</a:t>
            </a:r>
            <a:endParaRPr lang="en-GB" sz="5400" dirty="0">
              <a:latin typeface="Bauhaus 93" pitchFamily="8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5D6563-896C-CCEB-7741-16C5E299C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612" y="1773702"/>
            <a:ext cx="5530118" cy="492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669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9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39DADA13-0C5F-535E-C95E-5F4A3E055151}"/>
              </a:ext>
            </a:extLst>
          </p:cNvPr>
          <p:cNvGrpSpPr/>
          <p:nvPr/>
        </p:nvGrpSpPr>
        <p:grpSpPr>
          <a:xfrm>
            <a:off x="4099077" y="5716"/>
            <a:ext cx="7722097" cy="6858000"/>
            <a:chOff x="-1851643" y="0"/>
            <a:chExt cx="614473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00F076D-6730-1E12-9B2C-41E232B31794}"/>
                </a:ext>
              </a:extLst>
            </p:cNvPr>
            <p:cNvSpPr>
              <a:spLocks/>
            </p:cNvSpPr>
            <p:nvPr/>
          </p:nvSpPr>
          <p:spPr>
            <a:xfrm>
              <a:off x="-1851643" y="0"/>
              <a:ext cx="5729285" cy="6858000"/>
            </a:xfrm>
            <a:prstGeom prst="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Round Same-side Corner of Rectangle 79">
              <a:extLst>
                <a:ext uri="{FF2B5EF4-FFF2-40B4-BE49-F238E27FC236}">
                  <a16:creationId xmlns:a16="http://schemas.microsoft.com/office/drawing/2014/main" id="{3F8E3848-19BB-684D-70A8-AE26C44CD6E4}"/>
                </a:ext>
              </a:extLst>
            </p:cNvPr>
            <p:cNvSpPr/>
            <p:nvPr/>
          </p:nvSpPr>
          <p:spPr>
            <a:xfrm rot="5400000">
              <a:off x="3561572" y="3171823"/>
              <a:ext cx="948690" cy="514353"/>
            </a:xfrm>
            <a:prstGeom prst="round2Same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CCED4FE-073E-A997-4A27-A2D0C981EDD3}"/>
                </a:ext>
              </a:extLst>
            </p:cNvPr>
            <p:cNvSpPr txBox="1"/>
            <p:nvPr/>
          </p:nvSpPr>
          <p:spPr>
            <a:xfrm>
              <a:off x="3778741" y="3013501"/>
              <a:ext cx="188101" cy="830997"/>
            </a:xfrm>
            <a:prstGeom prst="rect">
              <a:avLst/>
            </a:prstGeom>
            <a:solidFill>
              <a:srgbClr val="7EA499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6197A7"/>
                  </a:solidFill>
                  <a:latin typeface="Bauhaus 93" pitchFamily="82" charset="77"/>
                </a:rPr>
                <a:t>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4509ACF-451F-2BB6-DAC2-315DCCE1ECD2}"/>
              </a:ext>
            </a:extLst>
          </p:cNvPr>
          <p:cNvGrpSpPr/>
          <p:nvPr/>
        </p:nvGrpSpPr>
        <p:grpSpPr>
          <a:xfrm>
            <a:off x="3239753" y="-5716"/>
            <a:ext cx="7822936" cy="6858000"/>
            <a:chOff x="-12279846" y="0"/>
            <a:chExt cx="23243405" cy="6858000"/>
          </a:xfrm>
          <a:solidFill>
            <a:srgbClr val="CDC4A6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6C2739-25AB-C2B9-09E2-0B0A149475A6}"/>
                </a:ext>
              </a:extLst>
            </p:cNvPr>
            <p:cNvSpPr>
              <a:spLocks/>
            </p:cNvSpPr>
            <p:nvPr/>
          </p:nvSpPr>
          <p:spPr>
            <a:xfrm>
              <a:off x="-12279846" y="0"/>
              <a:ext cx="2164482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ound Same-side Corner of Rectangle 10">
              <a:extLst>
                <a:ext uri="{FF2B5EF4-FFF2-40B4-BE49-F238E27FC236}">
                  <a16:creationId xmlns:a16="http://schemas.microsoft.com/office/drawing/2014/main" id="{434A3B0B-E793-B6CB-D060-D0C161EF003D}"/>
                </a:ext>
              </a:extLst>
            </p:cNvPr>
            <p:cNvSpPr/>
            <p:nvPr/>
          </p:nvSpPr>
          <p:spPr>
            <a:xfrm rot="5400000">
              <a:off x="9689923" y="2149649"/>
              <a:ext cx="948690" cy="159858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142D5E-2826-02CD-0B01-E666F8999E40}"/>
                </a:ext>
              </a:extLst>
            </p:cNvPr>
            <p:cNvSpPr txBox="1"/>
            <p:nvPr/>
          </p:nvSpPr>
          <p:spPr>
            <a:xfrm>
              <a:off x="9364980" y="2533441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7EA499"/>
                  </a:solidFill>
                  <a:latin typeface="Bauhaus 93" pitchFamily="82" charset="77"/>
                </a:rPr>
                <a:t>B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43E926-1FFD-407B-94AF-D19471EE7A99}"/>
              </a:ext>
            </a:extLst>
          </p:cNvPr>
          <p:cNvGrpSpPr/>
          <p:nvPr/>
        </p:nvGrpSpPr>
        <p:grpSpPr>
          <a:xfrm>
            <a:off x="2422725" y="5716"/>
            <a:ext cx="7714350" cy="6858000"/>
            <a:chOff x="-18035476" y="0"/>
            <a:chExt cx="27767544" cy="6858000"/>
          </a:xfrm>
          <a:solidFill>
            <a:srgbClr val="FFD2AA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B14760-0F28-3F8A-F0B8-118217654986}"/>
                </a:ext>
              </a:extLst>
            </p:cNvPr>
            <p:cNvSpPr>
              <a:spLocks/>
            </p:cNvSpPr>
            <p:nvPr/>
          </p:nvSpPr>
          <p:spPr>
            <a:xfrm>
              <a:off x="-18035476" y="0"/>
              <a:ext cx="25916155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ound Same-side Corner of Rectangle 14">
              <a:extLst>
                <a:ext uri="{FF2B5EF4-FFF2-40B4-BE49-F238E27FC236}">
                  <a16:creationId xmlns:a16="http://schemas.microsoft.com/office/drawing/2014/main" id="{B94D297B-48FB-4F35-4950-63A35A309857}"/>
                </a:ext>
              </a:extLst>
            </p:cNvPr>
            <p:cNvSpPr/>
            <p:nvPr/>
          </p:nvSpPr>
          <p:spPr>
            <a:xfrm rot="5400000">
              <a:off x="8332027" y="1607746"/>
              <a:ext cx="948690" cy="185139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E3D7B4-4355-4EA0-55C6-0B34FDB77DC4}"/>
                </a:ext>
              </a:extLst>
            </p:cNvPr>
            <p:cNvSpPr txBox="1"/>
            <p:nvPr/>
          </p:nvSpPr>
          <p:spPr>
            <a:xfrm>
              <a:off x="7783772" y="2117942"/>
              <a:ext cx="514349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CDC4A6"/>
                  </a:solidFill>
                  <a:latin typeface="Bauhaus 93" pitchFamily="82" charset="77"/>
                </a:rPr>
                <a:t>C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C20153-C64E-283A-37CA-0E4DA2DE2F9B}"/>
              </a:ext>
            </a:extLst>
          </p:cNvPr>
          <p:cNvGrpSpPr/>
          <p:nvPr/>
        </p:nvGrpSpPr>
        <p:grpSpPr>
          <a:xfrm>
            <a:off x="1598036" y="0"/>
            <a:ext cx="7788300" cy="6858000"/>
            <a:chOff x="-27674179" y="0"/>
            <a:chExt cx="37971947" cy="6858000"/>
          </a:xfrm>
          <a:solidFill>
            <a:srgbClr val="FFAD95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F5B882-832B-7F81-745D-815BED45D22A}"/>
                </a:ext>
              </a:extLst>
            </p:cNvPr>
            <p:cNvSpPr>
              <a:spLocks/>
            </p:cNvSpPr>
            <p:nvPr/>
          </p:nvSpPr>
          <p:spPr>
            <a:xfrm>
              <a:off x="-27674179" y="0"/>
              <a:ext cx="35103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ound Same-side Corner of Rectangle 22">
              <a:extLst>
                <a:ext uri="{FF2B5EF4-FFF2-40B4-BE49-F238E27FC236}">
                  <a16:creationId xmlns:a16="http://schemas.microsoft.com/office/drawing/2014/main" id="{BF343C2D-BBDB-E688-CCAC-C53FC14A624D}"/>
                </a:ext>
              </a:extLst>
            </p:cNvPr>
            <p:cNvSpPr/>
            <p:nvPr/>
          </p:nvSpPr>
          <p:spPr>
            <a:xfrm rot="5400000">
              <a:off x="8388336" y="624008"/>
              <a:ext cx="948690" cy="2870175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DA5374-DF95-7F78-EE0B-B2421DC8E2B8}"/>
                </a:ext>
              </a:extLst>
            </p:cNvPr>
            <p:cNvSpPr txBox="1"/>
            <p:nvPr/>
          </p:nvSpPr>
          <p:spPr>
            <a:xfrm>
              <a:off x="7342119" y="1643597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D2AA"/>
                  </a:solidFill>
                  <a:latin typeface="Bauhaus 93" pitchFamily="82" charset="77"/>
                </a:rPr>
                <a:t>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3C2AEF-8259-2A70-01FF-5D84893BD2F9}"/>
              </a:ext>
            </a:extLst>
          </p:cNvPr>
          <p:cNvGrpSpPr/>
          <p:nvPr/>
        </p:nvGrpSpPr>
        <p:grpSpPr>
          <a:xfrm>
            <a:off x="860654" y="-5712"/>
            <a:ext cx="7700602" cy="6858000"/>
            <a:chOff x="-11039999" y="0"/>
            <a:chExt cx="14034184" cy="6858000"/>
          </a:xfrm>
          <a:solidFill>
            <a:srgbClr val="FF6864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D364C93-5C76-53E1-6286-7F65275769E5}"/>
                </a:ext>
              </a:extLst>
            </p:cNvPr>
            <p:cNvSpPr>
              <a:spLocks/>
            </p:cNvSpPr>
            <p:nvPr/>
          </p:nvSpPr>
          <p:spPr>
            <a:xfrm>
              <a:off x="-11039999" y="0"/>
              <a:ext cx="13126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ound Same-side Corner of Rectangle 26">
              <a:extLst>
                <a:ext uri="{FF2B5EF4-FFF2-40B4-BE49-F238E27FC236}">
                  <a16:creationId xmlns:a16="http://schemas.microsoft.com/office/drawing/2014/main" id="{2C5634D7-50CD-2771-EA17-CC44FEBB8C3F}"/>
                </a:ext>
              </a:extLst>
            </p:cNvPr>
            <p:cNvSpPr/>
            <p:nvPr/>
          </p:nvSpPr>
          <p:spPr>
            <a:xfrm rot="5400000">
              <a:off x="2051143" y="1044160"/>
              <a:ext cx="948690" cy="937394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3F9313-7FF6-DF28-2354-3D8F81C922A5}"/>
                </a:ext>
              </a:extLst>
            </p:cNvPr>
            <p:cNvSpPr txBox="1"/>
            <p:nvPr/>
          </p:nvSpPr>
          <p:spPr>
            <a:xfrm>
              <a:off x="1971315" y="1097358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AD95"/>
                  </a:solidFill>
                  <a:latin typeface="Bauhaus 93" pitchFamily="82" charset="77"/>
                </a:rPr>
                <a:t>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EFEB59-7091-73C0-3EC2-B1FFB912E12E}"/>
              </a:ext>
            </a:extLst>
          </p:cNvPr>
          <p:cNvGrpSpPr/>
          <p:nvPr/>
        </p:nvGrpSpPr>
        <p:grpSpPr>
          <a:xfrm>
            <a:off x="-6428561" y="0"/>
            <a:ext cx="7800878" cy="6858000"/>
            <a:chOff x="-25068335" y="7537"/>
            <a:chExt cx="32614329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2EB5E8-293C-B414-BB38-5FD7FB335CB9}"/>
                </a:ext>
              </a:extLst>
            </p:cNvPr>
            <p:cNvSpPr>
              <a:spLocks/>
            </p:cNvSpPr>
            <p:nvPr/>
          </p:nvSpPr>
          <p:spPr>
            <a:xfrm>
              <a:off x="-25068335" y="7537"/>
              <a:ext cx="30470580" cy="6858000"/>
            </a:xfrm>
            <a:prstGeom prst="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ound Same-side Corner of Rectangle 31">
              <a:extLst>
                <a:ext uri="{FF2B5EF4-FFF2-40B4-BE49-F238E27FC236}">
                  <a16:creationId xmlns:a16="http://schemas.microsoft.com/office/drawing/2014/main" id="{6F9EAA63-7564-D9E4-B7D9-7132E2AC03BF}"/>
                </a:ext>
              </a:extLst>
            </p:cNvPr>
            <p:cNvSpPr/>
            <p:nvPr/>
          </p:nvSpPr>
          <p:spPr>
            <a:xfrm rot="5400000">
              <a:off x="5996441" y="29689"/>
              <a:ext cx="948690" cy="2150417"/>
            </a:xfrm>
            <a:prstGeom prst="round2Same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0FBBB27-86BE-80A8-97FF-08615BCFDE49}"/>
                </a:ext>
              </a:extLst>
            </p:cNvPr>
            <p:cNvSpPr txBox="1"/>
            <p:nvPr/>
          </p:nvSpPr>
          <p:spPr>
            <a:xfrm>
              <a:off x="5390113" y="689397"/>
              <a:ext cx="712129" cy="830997"/>
            </a:xfrm>
            <a:prstGeom prst="rect">
              <a:avLst/>
            </a:prstGeom>
            <a:solidFill>
              <a:srgbClr val="D47776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6864"/>
                  </a:solidFill>
                  <a:latin typeface="Bauhaus 93" pitchFamily="82" charset="77"/>
                </a:rPr>
                <a:t>F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5B1A424-F9F5-F1B9-DA52-A9E2E3AB1D4F}"/>
              </a:ext>
            </a:extLst>
          </p:cNvPr>
          <p:cNvSpPr txBox="1"/>
          <p:nvPr/>
        </p:nvSpPr>
        <p:spPr>
          <a:xfrm>
            <a:off x="1643959" y="648376"/>
            <a:ext cx="6178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rgbClr val="FFFFFF"/>
                </a:solidFill>
                <a:latin typeface="Bauhaus 93" pitchFamily="82" charset="77"/>
              </a:rPr>
              <a:t>Text-to-Speech</a:t>
            </a:r>
            <a:endParaRPr lang="en-GB" sz="5400" dirty="0">
              <a:latin typeface="Bauhaus 93" pitchFamily="8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B586D4-F3CF-19E8-0390-B669425E9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698" y="1817370"/>
            <a:ext cx="5392741" cy="476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20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9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39DADA13-0C5F-535E-C95E-5F4A3E055151}"/>
              </a:ext>
            </a:extLst>
          </p:cNvPr>
          <p:cNvGrpSpPr/>
          <p:nvPr/>
        </p:nvGrpSpPr>
        <p:grpSpPr>
          <a:xfrm>
            <a:off x="4099077" y="5716"/>
            <a:ext cx="7722097" cy="6858000"/>
            <a:chOff x="-1851643" y="0"/>
            <a:chExt cx="614473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00F076D-6730-1E12-9B2C-41E232B31794}"/>
                </a:ext>
              </a:extLst>
            </p:cNvPr>
            <p:cNvSpPr>
              <a:spLocks/>
            </p:cNvSpPr>
            <p:nvPr/>
          </p:nvSpPr>
          <p:spPr>
            <a:xfrm>
              <a:off x="-1851643" y="0"/>
              <a:ext cx="5729285" cy="6858000"/>
            </a:xfrm>
            <a:prstGeom prst="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Round Same-side Corner of Rectangle 79">
              <a:extLst>
                <a:ext uri="{FF2B5EF4-FFF2-40B4-BE49-F238E27FC236}">
                  <a16:creationId xmlns:a16="http://schemas.microsoft.com/office/drawing/2014/main" id="{3F8E3848-19BB-684D-70A8-AE26C44CD6E4}"/>
                </a:ext>
              </a:extLst>
            </p:cNvPr>
            <p:cNvSpPr/>
            <p:nvPr/>
          </p:nvSpPr>
          <p:spPr>
            <a:xfrm rot="5400000">
              <a:off x="3561572" y="3171823"/>
              <a:ext cx="948690" cy="514353"/>
            </a:xfrm>
            <a:prstGeom prst="round2Same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CCED4FE-073E-A997-4A27-A2D0C981EDD3}"/>
                </a:ext>
              </a:extLst>
            </p:cNvPr>
            <p:cNvSpPr txBox="1"/>
            <p:nvPr/>
          </p:nvSpPr>
          <p:spPr>
            <a:xfrm>
              <a:off x="3778741" y="3013501"/>
              <a:ext cx="188101" cy="830997"/>
            </a:xfrm>
            <a:prstGeom prst="rect">
              <a:avLst/>
            </a:prstGeom>
            <a:solidFill>
              <a:srgbClr val="7EA499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6197A7"/>
                  </a:solidFill>
                  <a:latin typeface="Bauhaus 93" pitchFamily="82" charset="77"/>
                </a:rPr>
                <a:t>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4509ACF-451F-2BB6-DAC2-315DCCE1ECD2}"/>
              </a:ext>
            </a:extLst>
          </p:cNvPr>
          <p:cNvGrpSpPr/>
          <p:nvPr/>
        </p:nvGrpSpPr>
        <p:grpSpPr>
          <a:xfrm>
            <a:off x="3239753" y="-5716"/>
            <a:ext cx="7822936" cy="6858000"/>
            <a:chOff x="-12279846" y="0"/>
            <a:chExt cx="23243405" cy="6858000"/>
          </a:xfrm>
          <a:solidFill>
            <a:srgbClr val="CDC4A6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6C2739-25AB-C2B9-09E2-0B0A149475A6}"/>
                </a:ext>
              </a:extLst>
            </p:cNvPr>
            <p:cNvSpPr>
              <a:spLocks/>
            </p:cNvSpPr>
            <p:nvPr/>
          </p:nvSpPr>
          <p:spPr>
            <a:xfrm>
              <a:off x="-12279846" y="0"/>
              <a:ext cx="2164482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ound Same-side Corner of Rectangle 10">
              <a:extLst>
                <a:ext uri="{FF2B5EF4-FFF2-40B4-BE49-F238E27FC236}">
                  <a16:creationId xmlns:a16="http://schemas.microsoft.com/office/drawing/2014/main" id="{434A3B0B-E793-B6CB-D060-D0C161EF003D}"/>
                </a:ext>
              </a:extLst>
            </p:cNvPr>
            <p:cNvSpPr/>
            <p:nvPr/>
          </p:nvSpPr>
          <p:spPr>
            <a:xfrm rot="5400000">
              <a:off x="9689923" y="2149649"/>
              <a:ext cx="948690" cy="159858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142D5E-2826-02CD-0B01-E666F8999E40}"/>
                </a:ext>
              </a:extLst>
            </p:cNvPr>
            <p:cNvSpPr txBox="1"/>
            <p:nvPr/>
          </p:nvSpPr>
          <p:spPr>
            <a:xfrm>
              <a:off x="9364980" y="2533441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7EA499"/>
                  </a:solidFill>
                  <a:latin typeface="Bauhaus 93" pitchFamily="82" charset="77"/>
                </a:rPr>
                <a:t>B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43E926-1FFD-407B-94AF-D19471EE7A99}"/>
              </a:ext>
            </a:extLst>
          </p:cNvPr>
          <p:cNvGrpSpPr/>
          <p:nvPr/>
        </p:nvGrpSpPr>
        <p:grpSpPr>
          <a:xfrm>
            <a:off x="2422725" y="5716"/>
            <a:ext cx="7714350" cy="6858000"/>
            <a:chOff x="-18035476" y="0"/>
            <a:chExt cx="27767544" cy="6858000"/>
          </a:xfrm>
          <a:solidFill>
            <a:srgbClr val="FFD2AA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B14760-0F28-3F8A-F0B8-118217654986}"/>
                </a:ext>
              </a:extLst>
            </p:cNvPr>
            <p:cNvSpPr>
              <a:spLocks/>
            </p:cNvSpPr>
            <p:nvPr/>
          </p:nvSpPr>
          <p:spPr>
            <a:xfrm>
              <a:off x="-18035476" y="0"/>
              <a:ext cx="25916155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ound Same-side Corner of Rectangle 14">
              <a:extLst>
                <a:ext uri="{FF2B5EF4-FFF2-40B4-BE49-F238E27FC236}">
                  <a16:creationId xmlns:a16="http://schemas.microsoft.com/office/drawing/2014/main" id="{B94D297B-48FB-4F35-4950-63A35A309857}"/>
                </a:ext>
              </a:extLst>
            </p:cNvPr>
            <p:cNvSpPr/>
            <p:nvPr/>
          </p:nvSpPr>
          <p:spPr>
            <a:xfrm rot="5400000">
              <a:off x="8332027" y="1607746"/>
              <a:ext cx="948690" cy="185139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E3D7B4-4355-4EA0-55C6-0B34FDB77DC4}"/>
                </a:ext>
              </a:extLst>
            </p:cNvPr>
            <p:cNvSpPr txBox="1"/>
            <p:nvPr/>
          </p:nvSpPr>
          <p:spPr>
            <a:xfrm>
              <a:off x="7783772" y="2117942"/>
              <a:ext cx="514349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CDC4A6"/>
                  </a:solidFill>
                  <a:latin typeface="Bauhaus 93" pitchFamily="82" charset="77"/>
                </a:rPr>
                <a:t>C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C20153-C64E-283A-37CA-0E4DA2DE2F9B}"/>
              </a:ext>
            </a:extLst>
          </p:cNvPr>
          <p:cNvGrpSpPr/>
          <p:nvPr/>
        </p:nvGrpSpPr>
        <p:grpSpPr>
          <a:xfrm>
            <a:off x="1598036" y="0"/>
            <a:ext cx="7788300" cy="6858000"/>
            <a:chOff x="-27674179" y="0"/>
            <a:chExt cx="37971947" cy="6858000"/>
          </a:xfrm>
          <a:solidFill>
            <a:srgbClr val="FFAD95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F5B882-832B-7F81-745D-815BED45D22A}"/>
                </a:ext>
              </a:extLst>
            </p:cNvPr>
            <p:cNvSpPr>
              <a:spLocks/>
            </p:cNvSpPr>
            <p:nvPr/>
          </p:nvSpPr>
          <p:spPr>
            <a:xfrm>
              <a:off x="-27674179" y="0"/>
              <a:ext cx="35103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ound Same-side Corner of Rectangle 22">
              <a:extLst>
                <a:ext uri="{FF2B5EF4-FFF2-40B4-BE49-F238E27FC236}">
                  <a16:creationId xmlns:a16="http://schemas.microsoft.com/office/drawing/2014/main" id="{BF343C2D-BBDB-E688-CCAC-C53FC14A624D}"/>
                </a:ext>
              </a:extLst>
            </p:cNvPr>
            <p:cNvSpPr/>
            <p:nvPr/>
          </p:nvSpPr>
          <p:spPr>
            <a:xfrm rot="5400000">
              <a:off x="8388336" y="624008"/>
              <a:ext cx="948690" cy="2870175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DA5374-DF95-7F78-EE0B-B2421DC8E2B8}"/>
                </a:ext>
              </a:extLst>
            </p:cNvPr>
            <p:cNvSpPr txBox="1"/>
            <p:nvPr/>
          </p:nvSpPr>
          <p:spPr>
            <a:xfrm>
              <a:off x="7342119" y="1643597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D2AA"/>
                  </a:solidFill>
                  <a:latin typeface="Bauhaus 93" pitchFamily="82" charset="77"/>
                </a:rPr>
                <a:t>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3C2AEF-8259-2A70-01FF-5D84893BD2F9}"/>
              </a:ext>
            </a:extLst>
          </p:cNvPr>
          <p:cNvGrpSpPr/>
          <p:nvPr/>
        </p:nvGrpSpPr>
        <p:grpSpPr>
          <a:xfrm>
            <a:off x="859360" y="0"/>
            <a:ext cx="7700602" cy="6858000"/>
            <a:chOff x="-11039999" y="0"/>
            <a:chExt cx="14034184" cy="6858000"/>
          </a:xfrm>
          <a:solidFill>
            <a:srgbClr val="FF6864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D364C93-5C76-53E1-6286-7F65275769E5}"/>
                </a:ext>
              </a:extLst>
            </p:cNvPr>
            <p:cNvSpPr>
              <a:spLocks/>
            </p:cNvSpPr>
            <p:nvPr/>
          </p:nvSpPr>
          <p:spPr>
            <a:xfrm>
              <a:off x="-11039999" y="0"/>
              <a:ext cx="13126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ound Same-side Corner of Rectangle 26">
              <a:extLst>
                <a:ext uri="{FF2B5EF4-FFF2-40B4-BE49-F238E27FC236}">
                  <a16:creationId xmlns:a16="http://schemas.microsoft.com/office/drawing/2014/main" id="{2C5634D7-50CD-2771-EA17-CC44FEBB8C3F}"/>
                </a:ext>
              </a:extLst>
            </p:cNvPr>
            <p:cNvSpPr/>
            <p:nvPr/>
          </p:nvSpPr>
          <p:spPr>
            <a:xfrm rot="5400000">
              <a:off x="2051143" y="1044160"/>
              <a:ext cx="948690" cy="937394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3F9313-7FF6-DF28-2354-3D8F81C922A5}"/>
                </a:ext>
              </a:extLst>
            </p:cNvPr>
            <p:cNvSpPr txBox="1"/>
            <p:nvPr/>
          </p:nvSpPr>
          <p:spPr>
            <a:xfrm>
              <a:off x="1971315" y="1097358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AD95"/>
                  </a:solidFill>
                  <a:latin typeface="Bauhaus 93" pitchFamily="82" charset="77"/>
                </a:rPr>
                <a:t>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EFEB59-7091-73C0-3EC2-B1FFB912E12E}"/>
              </a:ext>
            </a:extLst>
          </p:cNvPr>
          <p:cNvGrpSpPr/>
          <p:nvPr/>
        </p:nvGrpSpPr>
        <p:grpSpPr>
          <a:xfrm>
            <a:off x="-6428561" y="0"/>
            <a:ext cx="7800878" cy="6858000"/>
            <a:chOff x="-25068335" y="7537"/>
            <a:chExt cx="32614329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2EB5E8-293C-B414-BB38-5FD7FB335CB9}"/>
                </a:ext>
              </a:extLst>
            </p:cNvPr>
            <p:cNvSpPr>
              <a:spLocks/>
            </p:cNvSpPr>
            <p:nvPr/>
          </p:nvSpPr>
          <p:spPr>
            <a:xfrm>
              <a:off x="-25068335" y="7537"/>
              <a:ext cx="30470579" cy="6858000"/>
            </a:xfrm>
            <a:prstGeom prst="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ound Same-side Corner of Rectangle 31">
              <a:extLst>
                <a:ext uri="{FF2B5EF4-FFF2-40B4-BE49-F238E27FC236}">
                  <a16:creationId xmlns:a16="http://schemas.microsoft.com/office/drawing/2014/main" id="{6F9EAA63-7564-D9E4-B7D9-7132E2AC03BF}"/>
                </a:ext>
              </a:extLst>
            </p:cNvPr>
            <p:cNvSpPr/>
            <p:nvPr/>
          </p:nvSpPr>
          <p:spPr>
            <a:xfrm rot="5400000">
              <a:off x="5996441" y="29689"/>
              <a:ext cx="948690" cy="2150417"/>
            </a:xfrm>
            <a:prstGeom prst="round2Same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0FBBB27-86BE-80A8-97FF-08615BCFDE49}"/>
                </a:ext>
              </a:extLst>
            </p:cNvPr>
            <p:cNvSpPr txBox="1"/>
            <p:nvPr/>
          </p:nvSpPr>
          <p:spPr>
            <a:xfrm>
              <a:off x="5390113" y="689397"/>
              <a:ext cx="712129" cy="830997"/>
            </a:xfrm>
            <a:prstGeom prst="rect">
              <a:avLst/>
            </a:prstGeom>
            <a:solidFill>
              <a:srgbClr val="D47776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6864"/>
                  </a:solidFill>
                  <a:latin typeface="Bauhaus 93" pitchFamily="82" charset="77"/>
                </a:rPr>
                <a:t>F</a:t>
              </a:r>
            </a:p>
          </p:txBody>
        </p:sp>
      </p:grpSp>
      <p:pic>
        <p:nvPicPr>
          <p:cNvPr id="2" name="Content Placeholder 9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C02E0101-FC64-3C6E-4055-483FC696B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758" y="1777222"/>
            <a:ext cx="6417854" cy="372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61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9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39DADA13-0C5F-535E-C95E-5F4A3E055151}"/>
              </a:ext>
            </a:extLst>
          </p:cNvPr>
          <p:cNvGrpSpPr/>
          <p:nvPr/>
        </p:nvGrpSpPr>
        <p:grpSpPr>
          <a:xfrm>
            <a:off x="4099077" y="5716"/>
            <a:ext cx="7722097" cy="6858000"/>
            <a:chOff x="-1851643" y="0"/>
            <a:chExt cx="614473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00F076D-6730-1E12-9B2C-41E232B31794}"/>
                </a:ext>
              </a:extLst>
            </p:cNvPr>
            <p:cNvSpPr>
              <a:spLocks/>
            </p:cNvSpPr>
            <p:nvPr/>
          </p:nvSpPr>
          <p:spPr>
            <a:xfrm>
              <a:off x="-1851643" y="0"/>
              <a:ext cx="5729285" cy="6858000"/>
            </a:xfrm>
            <a:prstGeom prst="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Round Same-side Corner of Rectangle 79">
              <a:extLst>
                <a:ext uri="{FF2B5EF4-FFF2-40B4-BE49-F238E27FC236}">
                  <a16:creationId xmlns:a16="http://schemas.microsoft.com/office/drawing/2014/main" id="{3F8E3848-19BB-684D-70A8-AE26C44CD6E4}"/>
                </a:ext>
              </a:extLst>
            </p:cNvPr>
            <p:cNvSpPr/>
            <p:nvPr/>
          </p:nvSpPr>
          <p:spPr>
            <a:xfrm rot="5400000">
              <a:off x="3561572" y="3171823"/>
              <a:ext cx="948690" cy="514353"/>
            </a:xfrm>
            <a:prstGeom prst="round2Same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CCED4FE-073E-A997-4A27-A2D0C981EDD3}"/>
                </a:ext>
              </a:extLst>
            </p:cNvPr>
            <p:cNvSpPr txBox="1"/>
            <p:nvPr/>
          </p:nvSpPr>
          <p:spPr>
            <a:xfrm>
              <a:off x="3778741" y="3013501"/>
              <a:ext cx="188101" cy="830997"/>
            </a:xfrm>
            <a:prstGeom prst="rect">
              <a:avLst/>
            </a:prstGeom>
            <a:solidFill>
              <a:srgbClr val="7EA499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6197A7"/>
                  </a:solidFill>
                  <a:latin typeface="Bauhaus 93" pitchFamily="82" charset="77"/>
                </a:rPr>
                <a:t>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4509ACF-451F-2BB6-DAC2-315DCCE1ECD2}"/>
              </a:ext>
            </a:extLst>
          </p:cNvPr>
          <p:cNvGrpSpPr/>
          <p:nvPr/>
        </p:nvGrpSpPr>
        <p:grpSpPr>
          <a:xfrm>
            <a:off x="3239753" y="-5716"/>
            <a:ext cx="7822936" cy="6858000"/>
            <a:chOff x="-12279846" y="0"/>
            <a:chExt cx="23243405" cy="6858000"/>
          </a:xfrm>
          <a:solidFill>
            <a:srgbClr val="CDC4A6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6C2739-25AB-C2B9-09E2-0B0A149475A6}"/>
                </a:ext>
              </a:extLst>
            </p:cNvPr>
            <p:cNvSpPr>
              <a:spLocks/>
            </p:cNvSpPr>
            <p:nvPr/>
          </p:nvSpPr>
          <p:spPr>
            <a:xfrm>
              <a:off x="-12279846" y="0"/>
              <a:ext cx="2164482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ound Same-side Corner of Rectangle 10">
              <a:extLst>
                <a:ext uri="{FF2B5EF4-FFF2-40B4-BE49-F238E27FC236}">
                  <a16:creationId xmlns:a16="http://schemas.microsoft.com/office/drawing/2014/main" id="{434A3B0B-E793-B6CB-D060-D0C161EF003D}"/>
                </a:ext>
              </a:extLst>
            </p:cNvPr>
            <p:cNvSpPr/>
            <p:nvPr/>
          </p:nvSpPr>
          <p:spPr>
            <a:xfrm rot="5400000">
              <a:off x="9689923" y="2149649"/>
              <a:ext cx="948690" cy="159858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142D5E-2826-02CD-0B01-E666F8999E40}"/>
                </a:ext>
              </a:extLst>
            </p:cNvPr>
            <p:cNvSpPr txBox="1"/>
            <p:nvPr/>
          </p:nvSpPr>
          <p:spPr>
            <a:xfrm>
              <a:off x="9364980" y="2533441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7EA499"/>
                  </a:solidFill>
                  <a:latin typeface="Bauhaus 93" pitchFamily="82" charset="77"/>
                </a:rPr>
                <a:t>B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43E926-1FFD-407B-94AF-D19471EE7A99}"/>
              </a:ext>
            </a:extLst>
          </p:cNvPr>
          <p:cNvGrpSpPr/>
          <p:nvPr/>
        </p:nvGrpSpPr>
        <p:grpSpPr>
          <a:xfrm>
            <a:off x="2422725" y="5716"/>
            <a:ext cx="7714350" cy="6858000"/>
            <a:chOff x="-18035476" y="0"/>
            <a:chExt cx="27767544" cy="6858000"/>
          </a:xfrm>
          <a:solidFill>
            <a:srgbClr val="FFD2AA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B14760-0F28-3F8A-F0B8-118217654986}"/>
                </a:ext>
              </a:extLst>
            </p:cNvPr>
            <p:cNvSpPr>
              <a:spLocks/>
            </p:cNvSpPr>
            <p:nvPr/>
          </p:nvSpPr>
          <p:spPr>
            <a:xfrm>
              <a:off x="-18035476" y="0"/>
              <a:ext cx="25916155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ound Same-side Corner of Rectangle 14">
              <a:extLst>
                <a:ext uri="{FF2B5EF4-FFF2-40B4-BE49-F238E27FC236}">
                  <a16:creationId xmlns:a16="http://schemas.microsoft.com/office/drawing/2014/main" id="{B94D297B-48FB-4F35-4950-63A35A309857}"/>
                </a:ext>
              </a:extLst>
            </p:cNvPr>
            <p:cNvSpPr/>
            <p:nvPr/>
          </p:nvSpPr>
          <p:spPr>
            <a:xfrm rot="5400000">
              <a:off x="8332027" y="1607746"/>
              <a:ext cx="948690" cy="185139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E3D7B4-4355-4EA0-55C6-0B34FDB77DC4}"/>
                </a:ext>
              </a:extLst>
            </p:cNvPr>
            <p:cNvSpPr txBox="1"/>
            <p:nvPr/>
          </p:nvSpPr>
          <p:spPr>
            <a:xfrm>
              <a:off x="7783772" y="2117942"/>
              <a:ext cx="514349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CDC4A6"/>
                  </a:solidFill>
                  <a:latin typeface="Bauhaus 93" pitchFamily="82" charset="77"/>
                </a:rPr>
                <a:t>C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C20153-C64E-283A-37CA-0E4DA2DE2F9B}"/>
              </a:ext>
            </a:extLst>
          </p:cNvPr>
          <p:cNvGrpSpPr/>
          <p:nvPr/>
        </p:nvGrpSpPr>
        <p:grpSpPr>
          <a:xfrm>
            <a:off x="1598036" y="0"/>
            <a:ext cx="7788300" cy="6858000"/>
            <a:chOff x="-27674179" y="0"/>
            <a:chExt cx="37971947" cy="6858000"/>
          </a:xfrm>
          <a:solidFill>
            <a:srgbClr val="FFAD95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F5B882-832B-7F81-745D-815BED45D22A}"/>
                </a:ext>
              </a:extLst>
            </p:cNvPr>
            <p:cNvSpPr>
              <a:spLocks/>
            </p:cNvSpPr>
            <p:nvPr/>
          </p:nvSpPr>
          <p:spPr>
            <a:xfrm>
              <a:off x="-27674179" y="0"/>
              <a:ext cx="35103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ound Same-side Corner of Rectangle 22">
              <a:extLst>
                <a:ext uri="{FF2B5EF4-FFF2-40B4-BE49-F238E27FC236}">
                  <a16:creationId xmlns:a16="http://schemas.microsoft.com/office/drawing/2014/main" id="{BF343C2D-BBDB-E688-CCAC-C53FC14A624D}"/>
                </a:ext>
              </a:extLst>
            </p:cNvPr>
            <p:cNvSpPr/>
            <p:nvPr/>
          </p:nvSpPr>
          <p:spPr>
            <a:xfrm rot="5400000">
              <a:off x="8388336" y="624008"/>
              <a:ext cx="948690" cy="2870175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DA5374-DF95-7F78-EE0B-B2421DC8E2B8}"/>
                </a:ext>
              </a:extLst>
            </p:cNvPr>
            <p:cNvSpPr txBox="1"/>
            <p:nvPr/>
          </p:nvSpPr>
          <p:spPr>
            <a:xfrm>
              <a:off x="7342119" y="1643597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D2AA"/>
                  </a:solidFill>
                  <a:latin typeface="Bauhaus 93" pitchFamily="82" charset="77"/>
                </a:rPr>
                <a:t>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3C2AEF-8259-2A70-01FF-5D84893BD2F9}"/>
              </a:ext>
            </a:extLst>
          </p:cNvPr>
          <p:cNvGrpSpPr/>
          <p:nvPr/>
        </p:nvGrpSpPr>
        <p:grpSpPr>
          <a:xfrm>
            <a:off x="859360" y="0"/>
            <a:ext cx="7700602" cy="6858000"/>
            <a:chOff x="-11039999" y="0"/>
            <a:chExt cx="14034184" cy="6858000"/>
          </a:xfrm>
          <a:solidFill>
            <a:srgbClr val="FF6864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D364C93-5C76-53E1-6286-7F65275769E5}"/>
                </a:ext>
              </a:extLst>
            </p:cNvPr>
            <p:cNvSpPr>
              <a:spLocks/>
            </p:cNvSpPr>
            <p:nvPr/>
          </p:nvSpPr>
          <p:spPr>
            <a:xfrm>
              <a:off x="-11039999" y="0"/>
              <a:ext cx="13126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ound Same-side Corner of Rectangle 26">
              <a:extLst>
                <a:ext uri="{FF2B5EF4-FFF2-40B4-BE49-F238E27FC236}">
                  <a16:creationId xmlns:a16="http://schemas.microsoft.com/office/drawing/2014/main" id="{2C5634D7-50CD-2771-EA17-CC44FEBB8C3F}"/>
                </a:ext>
              </a:extLst>
            </p:cNvPr>
            <p:cNvSpPr/>
            <p:nvPr/>
          </p:nvSpPr>
          <p:spPr>
            <a:xfrm rot="5400000">
              <a:off x="2051143" y="1044160"/>
              <a:ext cx="948690" cy="937394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3F9313-7FF6-DF28-2354-3D8F81C922A5}"/>
                </a:ext>
              </a:extLst>
            </p:cNvPr>
            <p:cNvSpPr txBox="1"/>
            <p:nvPr/>
          </p:nvSpPr>
          <p:spPr>
            <a:xfrm>
              <a:off x="1971315" y="1097358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AD95"/>
                  </a:solidFill>
                  <a:latin typeface="Bauhaus 93" pitchFamily="82" charset="77"/>
                </a:rPr>
                <a:t>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EFEB59-7091-73C0-3EC2-B1FFB912E12E}"/>
              </a:ext>
            </a:extLst>
          </p:cNvPr>
          <p:cNvGrpSpPr/>
          <p:nvPr/>
        </p:nvGrpSpPr>
        <p:grpSpPr>
          <a:xfrm>
            <a:off x="-11633" y="17148"/>
            <a:ext cx="7800878" cy="6858000"/>
            <a:chOff x="-25068335" y="7537"/>
            <a:chExt cx="32614329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2EB5E8-293C-B414-BB38-5FD7FB335CB9}"/>
                </a:ext>
              </a:extLst>
            </p:cNvPr>
            <p:cNvSpPr>
              <a:spLocks/>
            </p:cNvSpPr>
            <p:nvPr/>
          </p:nvSpPr>
          <p:spPr>
            <a:xfrm>
              <a:off x="-25068335" y="7537"/>
              <a:ext cx="30470579" cy="6858000"/>
            </a:xfrm>
            <a:prstGeom prst="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ound Same-side Corner of Rectangle 31">
              <a:extLst>
                <a:ext uri="{FF2B5EF4-FFF2-40B4-BE49-F238E27FC236}">
                  <a16:creationId xmlns:a16="http://schemas.microsoft.com/office/drawing/2014/main" id="{6F9EAA63-7564-D9E4-B7D9-7132E2AC03BF}"/>
                </a:ext>
              </a:extLst>
            </p:cNvPr>
            <p:cNvSpPr/>
            <p:nvPr/>
          </p:nvSpPr>
          <p:spPr>
            <a:xfrm rot="5400000">
              <a:off x="5996441" y="29689"/>
              <a:ext cx="948690" cy="2150417"/>
            </a:xfrm>
            <a:prstGeom prst="round2Same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0FBBB27-86BE-80A8-97FF-08615BCFDE49}"/>
                </a:ext>
              </a:extLst>
            </p:cNvPr>
            <p:cNvSpPr txBox="1"/>
            <p:nvPr/>
          </p:nvSpPr>
          <p:spPr>
            <a:xfrm>
              <a:off x="5390113" y="689397"/>
              <a:ext cx="712129" cy="830997"/>
            </a:xfrm>
            <a:prstGeom prst="rect">
              <a:avLst/>
            </a:prstGeom>
            <a:solidFill>
              <a:srgbClr val="D47776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6864"/>
                  </a:solidFill>
                  <a:latin typeface="Bauhaus 93" pitchFamily="82" charset="77"/>
                </a:rPr>
                <a:t>F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0E918-1997-7B4E-1EEA-A829F61317E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91329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5400" dirty="0">
                <a:solidFill>
                  <a:schemeClr val="bg1"/>
                </a:solidFill>
                <a:latin typeface="Bauhaus 93" pitchFamily="82" charset="77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949AE4-AB8F-FED0-D081-7B31E563EC4D}"/>
              </a:ext>
            </a:extLst>
          </p:cNvPr>
          <p:cNvSpPr txBox="1"/>
          <p:nvPr/>
        </p:nvSpPr>
        <p:spPr>
          <a:xfrm>
            <a:off x="892924" y="1928355"/>
            <a:ext cx="57364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ritannic Bold" panose="020B0903060703020204" pitchFamily="34" charset="77"/>
              </a:rPr>
              <a:t>The study delved into the technical aspects of utilising the Web Speech API, evaluating its effectiveness in real-time scenarios, and considering the user experience and usability of the developed features</a:t>
            </a:r>
          </a:p>
          <a:p>
            <a:endParaRPr lang="en-GB" dirty="0">
              <a:solidFill>
                <a:schemeClr val="bg1"/>
              </a:solidFill>
              <a:latin typeface="Britannic Bold" panose="020B0903060703020204" pitchFamily="34" charset="77"/>
            </a:endParaRPr>
          </a:p>
          <a:p>
            <a:r>
              <a:rPr lang="en-GB" dirty="0">
                <a:solidFill>
                  <a:schemeClr val="bg1"/>
                </a:solidFill>
                <a:latin typeface="Britannic Bold" panose="020B0903060703020204" pitchFamily="34" charset="77"/>
              </a:rPr>
              <a:t>It was found that this web app was seen to be 17.4% more effective than current assistive technology</a:t>
            </a:r>
          </a:p>
          <a:p>
            <a:endParaRPr lang="en-GB" dirty="0">
              <a:solidFill>
                <a:schemeClr val="bg1"/>
              </a:solidFill>
              <a:latin typeface="Britannic Bold" panose="020B0903060703020204" pitchFamily="34" charset="77"/>
            </a:endParaRPr>
          </a:p>
          <a:p>
            <a:r>
              <a:rPr lang="en-GB" dirty="0">
                <a:solidFill>
                  <a:schemeClr val="bg1"/>
                </a:solidFill>
                <a:latin typeface="Britannic Bold" panose="020B0903060703020204" pitchFamily="34" charset="77"/>
              </a:rPr>
              <a:t>By presenting a comprehensive and affordable solution, this dissertation contributed to the advancement of assistive technologies, fostering a more inclusive digital landscape for individuals within the Deaf and Hard-of-Hearing Community</a:t>
            </a:r>
          </a:p>
        </p:txBody>
      </p:sp>
    </p:spTree>
    <p:extLst>
      <p:ext uri="{BB962C8B-B14F-4D97-AF65-F5344CB8AC3E}">
        <p14:creationId xmlns:p14="http://schemas.microsoft.com/office/powerpoint/2010/main" val="1148154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9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39DADA13-0C5F-535E-C95E-5F4A3E055151}"/>
              </a:ext>
            </a:extLst>
          </p:cNvPr>
          <p:cNvGrpSpPr/>
          <p:nvPr/>
        </p:nvGrpSpPr>
        <p:grpSpPr>
          <a:xfrm>
            <a:off x="4099077" y="5716"/>
            <a:ext cx="7722097" cy="6858000"/>
            <a:chOff x="-1851643" y="0"/>
            <a:chExt cx="614473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00F076D-6730-1E12-9B2C-41E232B31794}"/>
                </a:ext>
              </a:extLst>
            </p:cNvPr>
            <p:cNvSpPr>
              <a:spLocks/>
            </p:cNvSpPr>
            <p:nvPr/>
          </p:nvSpPr>
          <p:spPr>
            <a:xfrm>
              <a:off x="-1851643" y="0"/>
              <a:ext cx="5729285" cy="6858000"/>
            </a:xfrm>
            <a:prstGeom prst="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Round Same-side Corner of Rectangle 79">
              <a:extLst>
                <a:ext uri="{FF2B5EF4-FFF2-40B4-BE49-F238E27FC236}">
                  <a16:creationId xmlns:a16="http://schemas.microsoft.com/office/drawing/2014/main" id="{3F8E3848-19BB-684D-70A8-AE26C44CD6E4}"/>
                </a:ext>
              </a:extLst>
            </p:cNvPr>
            <p:cNvSpPr/>
            <p:nvPr/>
          </p:nvSpPr>
          <p:spPr>
            <a:xfrm rot="5400000">
              <a:off x="3561572" y="3171823"/>
              <a:ext cx="948690" cy="514353"/>
            </a:xfrm>
            <a:prstGeom prst="round2Same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CCED4FE-073E-A997-4A27-A2D0C981EDD3}"/>
                </a:ext>
              </a:extLst>
            </p:cNvPr>
            <p:cNvSpPr txBox="1"/>
            <p:nvPr/>
          </p:nvSpPr>
          <p:spPr>
            <a:xfrm>
              <a:off x="3778741" y="3013501"/>
              <a:ext cx="188101" cy="830997"/>
            </a:xfrm>
            <a:prstGeom prst="rect">
              <a:avLst/>
            </a:prstGeom>
            <a:solidFill>
              <a:srgbClr val="7EA499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6197A7"/>
                  </a:solidFill>
                  <a:latin typeface="Bauhaus 93" pitchFamily="82" charset="77"/>
                </a:rPr>
                <a:t>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4509ACF-451F-2BB6-DAC2-315DCCE1ECD2}"/>
              </a:ext>
            </a:extLst>
          </p:cNvPr>
          <p:cNvGrpSpPr/>
          <p:nvPr/>
        </p:nvGrpSpPr>
        <p:grpSpPr>
          <a:xfrm>
            <a:off x="3239753" y="-5716"/>
            <a:ext cx="7822936" cy="6858000"/>
            <a:chOff x="-12279846" y="0"/>
            <a:chExt cx="23243405" cy="6858000"/>
          </a:xfrm>
          <a:solidFill>
            <a:srgbClr val="CDC4A6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6C2739-25AB-C2B9-09E2-0B0A149475A6}"/>
                </a:ext>
              </a:extLst>
            </p:cNvPr>
            <p:cNvSpPr>
              <a:spLocks/>
            </p:cNvSpPr>
            <p:nvPr/>
          </p:nvSpPr>
          <p:spPr>
            <a:xfrm>
              <a:off x="-12279846" y="0"/>
              <a:ext cx="2164482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ound Same-side Corner of Rectangle 10">
              <a:extLst>
                <a:ext uri="{FF2B5EF4-FFF2-40B4-BE49-F238E27FC236}">
                  <a16:creationId xmlns:a16="http://schemas.microsoft.com/office/drawing/2014/main" id="{434A3B0B-E793-B6CB-D060-D0C161EF003D}"/>
                </a:ext>
              </a:extLst>
            </p:cNvPr>
            <p:cNvSpPr/>
            <p:nvPr/>
          </p:nvSpPr>
          <p:spPr>
            <a:xfrm rot="5400000">
              <a:off x="9689923" y="2149649"/>
              <a:ext cx="948690" cy="159858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142D5E-2826-02CD-0B01-E666F8999E40}"/>
                </a:ext>
              </a:extLst>
            </p:cNvPr>
            <p:cNvSpPr txBox="1"/>
            <p:nvPr/>
          </p:nvSpPr>
          <p:spPr>
            <a:xfrm>
              <a:off x="9364980" y="2533441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7EA499"/>
                  </a:solidFill>
                  <a:latin typeface="Bauhaus 93" pitchFamily="82" charset="77"/>
                </a:rPr>
                <a:t>B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43E926-1FFD-407B-94AF-D19471EE7A99}"/>
              </a:ext>
            </a:extLst>
          </p:cNvPr>
          <p:cNvGrpSpPr/>
          <p:nvPr/>
        </p:nvGrpSpPr>
        <p:grpSpPr>
          <a:xfrm>
            <a:off x="2422725" y="5716"/>
            <a:ext cx="7714350" cy="6858000"/>
            <a:chOff x="-18035476" y="0"/>
            <a:chExt cx="27767544" cy="6858000"/>
          </a:xfrm>
          <a:solidFill>
            <a:srgbClr val="FFD2AA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B14760-0F28-3F8A-F0B8-118217654986}"/>
                </a:ext>
              </a:extLst>
            </p:cNvPr>
            <p:cNvSpPr>
              <a:spLocks/>
            </p:cNvSpPr>
            <p:nvPr/>
          </p:nvSpPr>
          <p:spPr>
            <a:xfrm>
              <a:off x="-18035476" y="0"/>
              <a:ext cx="25916155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ound Same-side Corner of Rectangle 14">
              <a:extLst>
                <a:ext uri="{FF2B5EF4-FFF2-40B4-BE49-F238E27FC236}">
                  <a16:creationId xmlns:a16="http://schemas.microsoft.com/office/drawing/2014/main" id="{B94D297B-48FB-4F35-4950-63A35A309857}"/>
                </a:ext>
              </a:extLst>
            </p:cNvPr>
            <p:cNvSpPr/>
            <p:nvPr/>
          </p:nvSpPr>
          <p:spPr>
            <a:xfrm rot="5400000">
              <a:off x="8332027" y="1607746"/>
              <a:ext cx="948690" cy="185139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E3D7B4-4355-4EA0-55C6-0B34FDB77DC4}"/>
                </a:ext>
              </a:extLst>
            </p:cNvPr>
            <p:cNvSpPr txBox="1"/>
            <p:nvPr/>
          </p:nvSpPr>
          <p:spPr>
            <a:xfrm>
              <a:off x="7783772" y="2117942"/>
              <a:ext cx="514349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CDC4A6"/>
                  </a:solidFill>
                  <a:latin typeface="Bauhaus 93" pitchFamily="82" charset="77"/>
                </a:rPr>
                <a:t>C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C20153-C64E-283A-37CA-0E4DA2DE2F9B}"/>
              </a:ext>
            </a:extLst>
          </p:cNvPr>
          <p:cNvGrpSpPr/>
          <p:nvPr/>
        </p:nvGrpSpPr>
        <p:grpSpPr>
          <a:xfrm>
            <a:off x="1598036" y="0"/>
            <a:ext cx="7788300" cy="6858000"/>
            <a:chOff x="-27674179" y="0"/>
            <a:chExt cx="37971947" cy="6858000"/>
          </a:xfrm>
          <a:solidFill>
            <a:srgbClr val="FFAD95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F5B882-832B-7F81-745D-815BED45D22A}"/>
                </a:ext>
              </a:extLst>
            </p:cNvPr>
            <p:cNvSpPr>
              <a:spLocks/>
            </p:cNvSpPr>
            <p:nvPr/>
          </p:nvSpPr>
          <p:spPr>
            <a:xfrm>
              <a:off x="-27674179" y="0"/>
              <a:ext cx="35103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ound Same-side Corner of Rectangle 22">
              <a:extLst>
                <a:ext uri="{FF2B5EF4-FFF2-40B4-BE49-F238E27FC236}">
                  <a16:creationId xmlns:a16="http://schemas.microsoft.com/office/drawing/2014/main" id="{BF343C2D-BBDB-E688-CCAC-C53FC14A624D}"/>
                </a:ext>
              </a:extLst>
            </p:cNvPr>
            <p:cNvSpPr/>
            <p:nvPr/>
          </p:nvSpPr>
          <p:spPr>
            <a:xfrm rot="5400000">
              <a:off x="8388336" y="624008"/>
              <a:ext cx="948690" cy="2870175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DA5374-DF95-7F78-EE0B-B2421DC8E2B8}"/>
                </a:ext>
              </a:extLst>
            </p:cNvPr>
            <p:cNvSpPr txBox="1"/>
            <p:nvPr/>
          </p:nvSpPr>
          <p:spPr>
            <a:xfrm>
              <a:off x="7342119" y="1643597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D2AA"/>
                  </a:solidFill>
                  <a:latin typeface="Bauhaus 93" pitchFamily="82" charset="77"/>
                </a:rPr>
                <a:t>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3C2AEF-8259-2A70-01FF-5D84893BD2F9}"/>
              </a:ext>
            </a:extLst>
          </p:cNvPr>
          <p:cNvGrpSpPr/>
          <p:nvPr/>
        </p:nvGrpSpPr>
        <p:grpSpPr>
          <a:xfrm>
            <a:off x="859360" y="0"/>
            <a:ext cx="7700602" cy="6858000"/>
            <a:chOff x="-11039999" y="0"/>
            <a:chExt cx="14034184" cy="6858000"/>
          </a:xfrm>
          <a:solidFill>
            <a:srgbClr val="FF6864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D364C93-5C76-53E1-6286-7F65275769E5}"/>
                </a:ext>
              </a:extLst>
            </p:cNvPr>
            <p:cNvSpPr>
              <a:spLocks/>
            </p:cNvSpPr>
            <p:nvPr/>
          </p:nvSpPr>
          <p:spPr>
            <a:xfrm>
              <a:off x="-11039999" y="0"/>
              <a:ext cx="13126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ound Same-side Corner of Rectangle 26">
              <a:extLst>
                <a:ext uri="{FF2B5EF4-FFF2-40B4-BE49-F238E27FC236}">
                  <a16:creationId xmlns:a16="http://schemas.microsoft.com/office/drawing/2014/main" id="{2C5634D7-50CD-2771-EA17-CC44FEBB8C3F}"/>
                </a:ext>
              </a:extLst>
            </p:cNvPr>
            <p:cNvSpPr/>
            <p:nvPr/>
          </p:nvSpPr>
          <p:spPr>
            <a:xfrm rot="5400000">
              <a:off x="2051143" y="1044160"/>
              <a:ext cx="948690" cy="937394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3F9313-7FF6-DF28-2354-3D8F81C922A5}"/>
                </a:ext>
              </a:extLst>
            </p:cNvPr>
            <p:cNvSpPr txBox="1"/>
            <p:nvPr/>
          </p:nvSpPr>
          <p:spPr>
            <a:xfrm>
              <a:off x="1971315" y="1097358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AD95"/>
                  </a:solidFill>
                  <a:latin typeface="Bauhaus 93" pitchFamily="82" charset="77"/>
                </a:rPr>
                <a:t>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EFEB59-7091-73C0-3EC2-B1FFB912E12E}"/>
              </a:ext>
            </a:extLst>
          </p:cNvPr>
          <p:cNvGrpSpPr/>
          <p:nvPr/>
        </p:nvGrpSpPr>
        <p:grpSpPr>
          <a:xfrm>
            <a:off x="-11633" y="17148"/>
            <a:ext cx="7800878" cy="6858000"/>
            <a:chOff x="-25068335" y="7537"/>
            <a:chExt cx="32614329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2EB5E8-293C-B414-BB38-5FD7FB335CB9}"/>
                </a:ext>
              </a:extLst>
            </p:cNvPr>
            <p:cNvSpPr>
              <a:spLocks/>
            </p:cNvSpPr>
            <p:nvPr/>
          </p:nvSpPr>
          <p:spPr>
            <a:xfrm>
              <a:off x="-25068335" y="7537"/>
              <a:ext cx="30470579" cy="6858000"/>
            </a:xfrm>
            <a:prstGeom prst="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ound Same-side Corner of Rectangle 31">
              <a:extLst>
                <a:ext uri="{FF2B5EF4-FFF2-40B4-BE49-F238E27FC236}">
                  <a16:creationId xmlns:a16="http://schemas.microsoft.com/office/drawing/2014/main" id="{6F9EAA63-7564-D9E4-B7D9-7132E2AC03BF}"/>
                </a:ext>
              </a:extLst>
            </p:cNvPr>
            <p:cNvSpPr/>
            <p:nvPr/>
          </p:nvSpPr>
          <p:spPr>
            <a:xfrm rot="5400000">
              <a:off x="5996441" y="29689"/>
              <a:ext cx="948690" cy="2150417"/>
            </a:xfrm>
            <a:prstGeom prst="round2Same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0FBBB27-86BE-80A8-97FF-08615BCFDE49}"/>
                </a:ext>
              </a:extLst>
            </p:cNvPr>
            <p:cNvSpPr txBox="1"/>
            <p:nvPr/>
          </p:nvSpPr>
          <p:spPr>
            <a:xfrm>
              <a:off x="5390113" y="689397"/>
              <a:ext cx="712129" cy="830997"/>
            </a:xfrm>
            <a:prstGeom prst="rect">
              <a:avLst/>
            </a:prstGeom>
            <a:solidFill>
              <a:srgbClr val="D47776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6864"/>
                  </a:solidFill>
                  <a:latin typeface="Bauhaus 93" pitchFamily="82" charset="77"/>
                </a:rPr>
                <a:t>F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0E918-1997-7B4E-1EEA-A829F61317E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91329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5400" dirty="0">
                <a:solidFill>
                  <a:schemeClr val="bg1"/>
                </a:solidFill>
                <a:latin typeface="Bauhaus 93" pitchFamily="82" charset="77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949AE4-AB8F-FED0-D081-7B31E563EC4D}"/>
              </a:ext>
            </a:extLst>
          </p:cNvPr>
          <p:cNvSpPr txBox="1"/>
          <p:nvPr/>
        </p:nvSpPr>
        <p:spPr>
          <a:xfrm>
            <a:off x="892924" y="1928355"/>
            <a:ext cx="57364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ritannic Bold" panose="020B0903060703020204" pitchFamily="34" charset="77"/>
              </a:rPr>
              <a:t>The web-app, though informed by the Deaf and Hard-of-Hearing community, serves as an infirmity model, helping users adapt to a hearing society</a:t>
            </a:r>
          </a:p>
          <a:p>
            <a:endParaRPr lang="en-GB" dirty="0">
              <a:solidFill>
                <a:schemeClr val="bg1"/>
              </a:solidFill>
              <a:latin typeface="Britannic Bold" panose="020B0903060703020204" pitchFamily="34" charset="77"/>
            </a:endParaRPr>
          </a:p>
          <a:p>
            <a:r>
              <a:rPr lang="en-GB" dirty="0">
                <a:solidFill>
                  <a:schemeClr val="bg1"/>
                </a:solidFill>
                <a:latin typeface="Britannic Bold" panose="020B0903060703020204" pitchFamily="34" charset="77"/>
              </a:rPr>
              <a:t>The Deaf and Hard-of-Hearing community is weary of numerous surveys yielding little impact </a:t>
            </a:r>
          </a:p>
          <a:p>
            <a:endParaRPr lang="en-GB" dirty="0">
              <a:solidFill>
                <a:schemeClr val="bg1"/>
              </a:solidFill>
              <a:latin typeface="Britannic Bold" panose="020B0903060703020204" pitchFamily="34" charset="77"/>
            </a:endParaRPr>
          </a:p>
          <a:p>
            <a:r>
              <a:rPr lang="en-GB" dirty="0">
                <a:solidFill>
                  <a:schemeClr val="bg1"/>
                </a:solidFill>
                <a:latin typeface="Britannic Bold" panose="020B0903060703020204" pitchFamily="34" charset="77"/>
              </a:rPr>
              <a:t>Instead, we must heed their suggestion to prioritise sign language over assistive technology, fostering integration akin to Martha's Vineyard's Deaf community, minimising communication barriers and isolation</a:t>
            </a:r>
          </a:p>
        </p:txBody>
      </p:sp>
    </p:spTree>
    <p:extLst>
      <p:ext uri="{BB962C8B-B14F-4D97-AF65-F5344CB8AC3E}">
        <p14:creationId xmlns:p14="http://schemas.microsoft.com/office/powerpoint/2010/main" val="1421994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9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39DADA13-0C5F-535E-C95E-5F4A3E055151}"/>
              </a:ext>
            </a:extLst>
          </p:cNvPr>
          <p:cNvGrpSpPr/>
          <p:nvPr/>
        </p:nvGrpSpPr>
        <p:grpSpPr>
          <a:xfrm>
            <a:off x="4099077" y="5716"/>
            <a:ext cx="7722097" cy="6858000"/>
            <a:chOff x="-1851643" y="0"/>
            <a:chExt cx="614473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00F076D-6730-1E12-9B2C-41E232B31794}"/>
                </a:ext>
              </a:extLst>
            </p:cNvPr>
            <p:cNvSpPr>
              <a:spLocks/>
            </p:cNvSpPr>
            <p:nvPr/>
          </p:nvSpPr>
          <p:spPr>
            <a:xfrm>
              <a:off x="-1851643" y="0"/>
              <a:ext cx="5729285" cy="6858000"/>
            </a:xfrm>
            <a:prstGeom prst="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Round Same-side Corner of Rectangle 79">
              <a:extLst>
                <a:ext uri="{FF2B5EF4-FFF2-40B4-BE49-F238E27FC236}">
                  <a16:creationId xmlns:a16="http://schemas.microsoft.com/office/drawing/2014/main" id="{3F8E3848-19BB-684D-70A8-AE26C44CD6E4}"/>
                </a:ext>
              </a:extLst>
            </p:cNvPr>
            <p:cNvSpPr/>
            <p:nvPr/>
          </p:nvSpPr>
          <p:spPr>
            <a:xfrm rot="5400000">
              <a:off x="3561572" y="3171823"/>
              <a:ext cx="948690" cy="514353"/>
            </a:xfrm>
            <a:prstGeom prst="round2Same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CCED4FE-073E-A997-4A27-A2D0C981EDD3}"/>
                </a:ext>
              </a:extLst>
            </p:cNvPr>
            <p:cNvSpPr txBox="1"/>
            <p:nvPr/>
          </p:nvSpPr>
          <p:spPr>
            <a:xfrm>
              <a:off x="3778741" y="3013501"/>
              <a:ext cx="188101" cy="830997"/>
            </a:xfrm>
            <a:prstGeom prst="rect">
              <a:avLst/>
            </a:prstGeom>
            <a:solidFill>
              <a:srgbClr val="7EA499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6197A7"/>
                  </a:solidFill>
                  <a:latin typeface="Bauhaus 93" pitchFamily="82" charset="77"/>
                </a:rPr>
                <a:t>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4509ACF-451F-2BB6-DAC2-315DCCE1ECD2}"/>
              </a:ext>
            </a:extLst>
          </p:cNvPr>
          <p:cNvGrpSpPr/>
          <p:nvPr/>
        </p:nvGrpSpPr>
        <p:grpSpPr>
          <a:xfrm>
            <a:off x="3239753" y="-5716"/>
            <a:ext cx="7822936" cy="6858000"/>
            <a:chOff x="-12279846" y="0"/>
            <a:chExt cx="23243405" cy="6858000"/>
          </a:xfrm>
          <a:solidFill>
            <a:srgbClr val="CDC4A6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6C2739-25AB-C2B9-09E2-0B0A149475A6}"/>
                </a:ext>
              </a:extLst>
            </p:cNvPr>
            <p:cNvSpPr>
              <a:spLocks/>
            </p:cNvSpPr>
            <p:nvPr/>
          </p:nvSpPr>
          <p:spPr>
            <a:xfrm>
              <a:off x="-12279846" y="0"/>
              <a:ext cx="2164482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ound Same-side Corner of Rectangle 10">
              <a:extLst>
                <a:ext uri="{FF2B5EF4-FFF2-40B4-BE49-F238E27FC236}">
                  <a16:creationId xmlns:a16="http://schemas.microsoft.com/office/drawing/2014/main" id="{434A3B0B-E793-B6CB-D060-D0C161EF003D}"/>
                </a:ext>
              </a:extLst>
            </p:cNvPr>
            <p:cNvSpPr/>
            <p:nvPr/>
          </p:nvSpPr>
          <p:spPr>
            <a:xfrm rot="5400000">
              <a:off x="9689923" y="2149649"/>
              <a:ext cx="948690" cy="159858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142D5E-2826-02CD-0B01-E666F8999E40}"/>
                </a:ext>
              </a:extLst>
            </p:cNvPr>
            <p:cNvSpPr txBox="1"/>
            <p:nvPr/>
          </p:nvSpPr>
          <p:spPr>
            <a:xfrm>
              <a:off x="9364980" y="2533441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7EA499"/>
                  </a:solidFill>
                  <a:latin typeface="Bauhaus 93" pitchFamily="82" charset="77"/>
                </a:rPr>
                <a:t>B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43E926-1FFD-407B-94AF-D19471EE7A99}"/>
              </a:ext>
            </a:extLst>
          </p:cNvPr>
          <p:cNvGrpSpPr/>
          <p:nvPr/>
        </p:nvGrpSpPr>
        <p:grpSpPr>
          <a:xfrm>
            <a:off x="2422725" y="5716"/>
            <a:ext cx="7714350" cy="6858000"/>
            <a:chOff x="-18035476" y="0"/>
            <a:chExt cx="27767544" cy="6858000"/>
          </a:xfrm>
          <a:solidFill>
            <a:srgbClr val="FFD2AA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B14760-0F28-3F8A-F0B8-118217654986}"/>
                </a:ext>
              </a:extLst>
            </p:cNvPr>
            <p:cNvSpPr>
              <a:spLocks/>
            </p:cNvSpPr>
            <p:nvPr/>
          </p:nvSpPr>
          <p:spPr>
            <a:xfrm>
              <a:off x="-18035476" y="0"/>
              <a:ext cx="25916155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ound Same-side Corner of Rectangle 14">
              <a:extLst>
                <a:ext uri="{FF2B5EF4-FFF2-40B4-BE49-F238E27FC236}">
                  <a16:creationId xmlns:a16="http://schemas.microsoft.com/office/drawing/2014/main" id="{B94D297B-48FB-4F35-4950-63A35A309857}"/>
                </a:ext>
              </a:extLst>
            </p:cNvPr>
            <p:cNvSpPr/>
            <p:nvPr/>
          </p:nvSpPr>
          <p:spPr>
            <a:xfrm rot="5400000">
              <a:off x="8332027" y="1607746"/>
              <a:ext cx="948690" cy="185139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E3D7B4-4355-4EA0-55C6-0B34FDB77DC4}"/>
                </a:ext>
              </a:extLst>
            </p:cNvPr>
            <p:cNvSpPr txBox="1"/>
            <p:nvPr/>
          </p:nvSpPr>
          <p:spPr>
            <a:xfrm>
              <a:off x="7783772" y="2117942"/>
              <a:ext cx="514349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CDC4A6"/>
                  </a:solidFill>
                  <a:latin typeface="Bauhaus 93" pitchFamily="82" charset="77"/>
                </a:rPr>
                <a:t>C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C20153-C64E-283A-37CA-0E4DA2DE2F9B}"/>
              </a:ext>
            </a:extLst>
          </p:cNvPr>
          <p:cNvGrpSpPr/>
          <p:nvPr/>
        </p:nvGrpSpPr>
        <p:grpSpPr>
          <a:xfrm>
            <a:off x="1598036" y="0"/>
            <a:ext cx="7788300" cy="6858000"/>
            <a:chOff x="-27674179" y="0"/>
            <a:chExt cx="37971947" cy="6858000"/>
          </a:xfrm>
          <a:solidFill>
            <a:srgbClr val="FFAD95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F5B882-832B-7F81-745D-815BED45D22A}"/>
                </a:ext>
              </a:extLst>
            </p:cNvPr>
            <p:cNvSpPr>
              <a:spLocks/>
            </p:cNvSpPr>
            <p:nvPr/>
          </p:nvSpPr>
          <p:spPr>
            <a:xfrm>
              <a:off x="-27674179" y="0"/>
              <a:ext cx="35103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ound Same-side Corner of Rectangle 22">
              <a:extLst>
                <a:ext uri="{FF2B5EF4-FFF2-40B4-BE49-F238E27FC236}">
                  <a16:creationId xmlns:a16="http://schemas.microsoft.com/office/drawing/2014/main" id="{BF343C2D-BBDB-E688-CCAC-C53FC14A624D}"/>
                </a:ext>
              </a:extLst>
            </p:cNvPr>
            <p:cNvSpPr/>
            <p:nvPr/>
          </p:nvSpPr>
          <p:spPr>
            <a:xfrm rot="5400000">
              <a:off x="8388336" y="624008"/>
              <a:ext cx="948690" cy="2870175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DA5374-DF95-7F78-EE0B-B2421DC8E2B8}"/>
                </a:ext>
              </a:extLst>
            </p:cNvPr>
            <p:cNvSpPr txBox="1"/>
            <p:nvPr/>
          </p:nvSpPr>
          <p:spPr>
            <a:xfrm>
              <a:off x="7342119" y="1643597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D2AA"/>
                  </a:solidFill>
                  <a:latin typeface="Bauhaus 93" pitchFamily="82" charset="77"/>
                </a:rPr>
                <a:t>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3C2AEF-8259-2A70-01FF-5D84893BD2F9}"/>
              </a:ext>
            </a:extLst>
          </p:cNvPr>
          <p:cNvGrpSpPr/>
          <p:nvPr/>
        </p:nvGrpSpPr>
        <p:grpSpPr>
          <a:xfrm>
            <a:off x="859360" y="0"/>
            <a:ext cx="7700602" cy="6858000"/>
            <a:chOff x="-11039999" y="0"/>
            <a:chExt cx="14034184" cy="6858000"/>
          </a:xfrm>
          <a:solidFill>
            <a:srgbClr val="FF6864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D364C93-5C76-53E1-6286-7F65275769E5}"/>
                </a:ext>
              </a:extLst>
            </p:cNvPr>
            <p:cNvSpPr>
              <a:spLocks/>
            </p:cNvSpPr>
            <p:nvPr/>
          </p:nvSpPr>
          <p:spPr>
            <a:xfrm>
              <a:off x="-11039999" y="0"/>
              <a:ext cx="13126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ound Same-side Corner of Rectangle 26">
              <a:extLst>
                <a:ext uri="{FF2B5EF4-FFF2-40B4-BE49-F238E27FC236}">
                  <a16:creationId xmlns:a16="http://schemas.microsoft.com/office/drawing/2014/main" id="{2C5634D7-50CD-2771-EA17-CC44FEBB8C3F}"/>
                </a:ext>
              </a:extLst>
            </p:cNvPr>
            <p:cNvSpPr/>
            <p:nvPr/>
          </p:nvSpPr>
          <p:spPr>
            <a:xfrm rot="5400000">
              <a:off x="2051143" y="1044160"/>
              <a:ext cx="948690" cy="937394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3F9313-7FF6-DF28-2354-3D8F81C922A5}"/>
                </a:ext>
              </a:extLst>
            </p:cNvPr>
            <p:cNvSpPr txBox="1"/>
            <p:nvPr/>
          </p:nvSpPr>
          <p:spPr>
            <a:xfrm>
              <a:off x="1971315" y="1097358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AD95"/>
                  </a:solidFill>
                  <a:latin typeface="Bauhaus 93" pitchFamily="82" charset="77"/>
                </a:rPr>
                <a:t>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EFEB59-7091-73C0-3EC2-B1FFB912E12E}"/>
              </a:ext>
            </a:extLst>
          </p:cNvPr>
          <p:cNvGrpSpPr/>
          <p:nvPr/>
        </p:nvGrpSpPr>
        <p:grpSpPr>
          <a:xfrm>
            <a:off x="-11633" y="0"/>
            <a:ext cx="7800878" cy="6858000"/>
            <a:chOff x="-25068335" y="7537"/>
            <a:chExt cx="32614329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2EB5E8-293C-B414-BB38-5FD7FB335CB9}"/>
                </a:ext>
              </a:extLst>
            </p:cNvPr>
            <p:cNvSpPr>
              <a:spLocks/>
            </p:cNvSpPr>
            <p:nvPr/>
          </p:nvSpPr>
          <p:spPr>
            <a:xfrm>
              <a:off x="-25068335" y="7537"/>
              <a:ext cx="30470579" cy="6858000"/>
            </a:xfrm>
            <a:prstGeom prst="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ound Same-side Corner of Rectangle 31">
              <a:extLst>
                <a:ext uri="{FF2B5EF4-FFF2-40B4-BE49-F238E27FC236}">
                  <a16:creationId xmlns:a16="http://schemas.microsoft.com/office/drawing/2014/main" id="{6F9EAA63-7564-D9E4-B7D9-7132E2AC03BF}"/>
                </a:ext>
              </a:extLst>
            </p:cNvPr>
            <p:cNvSpPr/>
            <p:nvPr/>
          </p:nvSpPr>
          <p:spPr>
            <a:xfrm rot="5400000">
              <a:off x="5996441" y="29689"/>
              <a:ext cx="948690" cy="2150417"/>
            </a:xfrm>
            <a:prstGeom prst="round2Same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0FBBB27-86BE-80A8-97FF-08615BCFDE49}"/>
                </a:ext>
              </a:extLst>
            </p:cNvPr>
            <p:cNvSpPr txBox="1"/>
            <p:nvPr/>
          </p:nvSpPr>
          <p:spPr>
            <a:xfrm>
              <a:off x="5390113" y="689397"/>
              <a:ext cx="712129" cy="830997"/>
            </a:xfrm>
            <a:prstGeom prst="rect">
              <a:avLst/>
            </a:prstGeom>
            <a:solidFill>
              <a:srgbClr val="D47776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6864"/>
                  </a:solidFill>
                  <a:latin typeface="Bauhaus 93" pitchFamily="82" charset="77"/>
                </a:rPr>
                <a:t>F</a:t>
              </a:r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7C688C5-2A85-38FC-9182-8CDDA90077BD}"/>
              </a:ext>
            </a:extLst>
          </p:cNvPr>
          <p:cNvSpPr txBox="1">
            <a:spLocks/>
          </p:cNvSpPr>
          <p:nvPr/>
        </p:nvSpPr>
        <p:spPr>
          <a:xfrm>
            <a:off x="884648" y="1783080"/>
            <a:ext cx="5257800" cy="4531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buClr>
                <a:srgbClr val="7FC9D9"/>
              </a:buClr>
            </a:pPr>
            <a:r>
              <a:rPr lang="en-GB" sz="1800" dirty="0">
                <a:solidFill>
                  <a:schemeClr val="bg1"/>
                </a:solidFill>
                <a:latin typeface="Britannic Bold" panose="020B0903060703020204" pitchFamily="34" charset="77"/>
              </a:rPr>
              <a:t>Further exploration of speech recognition, particularly addressing accent variability</a:t>
            </a:r>
          </a:p>
          <a:p>
            <a:pPr algn="l">
              <a:lnSpc>
                <a:spcPct val="120000"/>
              </a:lnSpc>
              <a:buClr>
                <a:srgbClr val="7FC9D9"/>
              </a:buClr>
            </a:pPr>
            <a:r>
              <a:rPr lang="en-GB" sz="1800" dirty="0">
                <a:solidFill>
                  <a:schemeClr val="bg1"/>
                </a:solidFill>
                <a:latin typeface="Britannic Bold" panose="020B0903060703020204" pitchFamily="34" charset="77"/>
              </a:rPr>
              <a:t>Complex features such as: speaker detection, siren detection, and offline capabilities</a:t>
            </a:r>
          </a:p>
          <a:p>
            <a:pPr algn="l">
              <a:lnSpc>
                <a:spcPct val="120000"/>
              </a:lnSpc>
              <a:buClr>
                <a:srgbClr val="7FC9D9"/>
              </a:buClr>
            </a:pPr>
            <a:r>
              <a:rPr lang="en-GB" sz="1800" dirty="0">
                <a:solidFill>
                  <a:schemeClr val="bg1"/>
                </a:solidFill>
                <a:latin typeface="Britannic Bold" panose="020B0903060703020204" pitchFamily="34" charset="77"/>
              </a:rPr>
              <a:t>Speaker direction leveraging directional sound cues could be a potential enhancement</a:t>
            </a:r>
          </a:p>
          <a:p>
            <a:pPr algn="l">
              <a:lnSpc>
                <a:spcPct val="120000"/>
              </a:lnSpc>
              <a:buClr>
                <a:srgbClr val="7FC9D9"/>
              </a:buClr>
            </a:pPr>
            <a:r>
              <a:rPr lang="en-GB" sz="1800" dirty="0">
                <a:solidFill>
                  <a:schemeClr val="bg1"/>
                </a:solidFill>
                <a:latin typeface="Britannic Bold" panose="020B0903060703020204" pitchFamily="34" charset="77"/>
              </a:rPr>
              <a:t>These advancements have the potential to significantly improve the accessibility and usability of the web-app for users with diverse needs.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2CE21A9-A616-448F-D9DE-7D7D5A7A2B1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91329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5400" dirty="0">
                <a:solidFill>
                  <a:schemeClr val="bg1"/>
                </a:solidFill>
                <a:latin typeface="Bauhaus 93" pitchFamily="82" charset="77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946087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9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85806E8-F3D8-E07F-3246-2685C6D18DCF}"/>
              </a:ext>
            </a:extLst>
          </p:cNvPr>
          <p:cNvGrpSpPr/>
          <p:nvPr/>
        </p:nvGrpSpPr>
        <p:grpSpPr>
          <a:xfrm>
            <a:off x="-2343153" y="0"/>
            <a:ext cx="7722097" cy="6858000"/>
            <a:chOff x="-1851643" y="0"/>
            <a:chExt cx="614473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C552135-9AAF-5770-30C7-6F7A6B29FD37}"/>
                </a:ext>
              </a:extLst>
            </p:cNvPr>
            <p:cNvSpPr>
              <a:spLocks/>
            </p:cNvSpPr>
            <p:nvPr/>
          </p:nvSpPr>
          <p:spPr>
            <a:xfrm>
              <a:off x="-1851643" y="0"/>
              <a:ext cx="5729285" cy="6858000"/>
            </a:xfrm>
            <a:prstGeom prst="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Round Same-side Corner of Rectangle 4">
              <a:extLst>
                <a:ext uri="{FF2B5EF4-FFF2-40B4-BE49-F238E27FC236}">
                  <a16:creationId xmlns:a16="http://schemas.microsoft.com/office/drawing/2014/main" id="{BEF27EF6-355C-39F9-8114-A077A335C1DA}"/>
                </a:ext>
              </a:extLst>
            </p:cNvPr>
            <p:cNvSpPr/>
            <p:nvPr/>
          </p:nvSpPr>
          <p:spPr>
            <a:xfrm rot="5400000">
              <a:off x="3561572" y="3171823"/>
              <a:ext cx="948690" cy="514353"/>
            </a:xfrm>
            <a:prstGeom prst="round2Same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51D9050-CFED-F933-D788-6045B58A92FB}"/>
                </a:ext>
              </a:extLst>
            </p:cNvPr>
            <p:cNvSpPr txBox="1"/>
            <p:nvPr/>
          </p:nvSpPr>
          <p:spPr>
            <a:xfrm>
              <a:off x="3778741" y="3013501"/>
              <a:ext cx="188101" cy="830997"/>
            </a:xfrm>
            <a:prstGeom prst="rect">
              <a:avLst/>
            </a:prstGeom>
            <a:solidFill>
              <a:srgbClr val="7EA499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6197A7"/>
                  </a:solidFill>
                  <a:latin typeface="Bauhaus 93" pitchFamily="82" charset="77"/>
                </a:rPr>
                <a:t>A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AEA17B4-4419-51BE-6F6F-991FF0A37A9C}"/>
              </a:ext>
            </a:extLst>
          </p:cNvPr>
          <p:cNvGrpSpPr/>
          <p:nvPr/>
        </p:nvGrpSpPr>
        <p:grpSpPr>
          <a:xfrm>
            <a:off x="-3212250" y="-1"/>
            <a:ext cx="7822936" cy="6858000"/>
            <a:chOff x="-12279846" y="0"/>
            <a:chExt cx="23243405" cy="6858000"/>
          </a:xfrm>
          <a:solidFill>
            <a:srgbClr val="CDC4A6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DD530AB-B8FE-82BE-5EB4-EC3BEE9E6541}"/>
                </a:ext>
              </a:extLst>
            </p:cNvPr>
            <p:cNvSpPr>
              <a:spLocks/>
            </p:cNvSpPr>
            <p:nvPr/>
          </p:nvSpPr>
          <p:spPr>
            <a:xfrm>
              <a:off x="-12279846" y="0"/>
              <a:ext cx="2164482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Round Same-side Corner of Rectangle 41">
              <a:extLst>
                <a:ext uri="{FF2B5EF4-FFF2-40B4-BE49-F238E27FC236}">
                  <a16:creationId xmlns:a16="http://schemas.microsoft.com/office/drawing/2014/main" id="{851E6253-E6EF-9FF2-BF9B-1609CF54D0E1}"/>
                </a:ext>
              </a:extLst>
            </p:cNvPr>
            <p:cNvSpPr/>
            <p:nvPr/>
          </p:nvSpPr>
          <p:spPr>
            <a:xfrm rot="5400000">
              <a:off x="9689923" y="2149649"/>
              <a:ext cx="948690" cy="159858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87AA53-5172-5AD2-DC6F-71CED800EA83}"/>
                </a:ext>
              </a:extLst>
            </p:cNvPr>
            <p:cNvSpPr txBox="1"/>
            <p:nvPr/>
          </p:nvSpPr>
          <p:spPr>
            <a:xfrm>
              <a:off x="9364980" y="2533441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7EA499"/>
                  </a:solidFill>
                  <a:latin typeface="Bauhaus 93" pitchFamily="82" charset="77"/>
                </a:rPr>
                <a:t>B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452CF0A-F684-3A43-DAB0-C317B4016DE2}"/>
              </a:ext>
            </a:extLst>
          </p:cNvPr>
          <p:cNvGrpSpPr/>
          <p:nvPr/>
        </p:nvGrpSpPr>
        <p:grpSpPr>
          <a:xfrm>
            <a:off x="-3924746" y="0"/>
            <a:ext cx="7714350" cy="6858000"/>
            <a:chOff x="-18035476" y="0"/>
            <a:chExt cx="27767544" cy="6858000"/>
          </a:xfrm>
          <a:solidFill>
            <a:srgbClr val="FFD2AA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0D8022-8705-52DF-B523-6B7108119A60}"/>
                </a:ext>
              </a:extLst>
            </p:cNvPr>
            <p:cNvSpPr>
              <a:spLocks/>
            </p:cNvSpPr>
            <p:nvPr/>
          </p:nvSpPr>
          <p:spPr>
            <a:xfrm>
              <a:off x="-18035476" y="0"/>
              <a:ext cx="25916155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ound Same-side Corner of Rectangle 10">
              <a:extLst>
                <a:ext uri="{FF2B5EF4-FFF2-40B4-BE49-F238E27FC236}">
                  <a16:creationId xmlns:a16="http://schemas.microsoft.com/office/drawing/2014/main" id="{F92DAF50-830E-07DF-B05A-A043CA2FC885}"/>
                </a:ext>
              </a:extLst>
            </p:cNvPr>
            <p:cNvSpPr/>
            <p:nvPr/>
          </p:nvSpPr>
          <p:spPr>
            <a:xfrm rot="5400000">
              <a:off x="8332027" y="1607746"/>
              <a:ext cx="948690" cy="185139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FFC961-3778-789B-C4FF-2F68897E4A95}"/>
                </a:ext>
              </a:extLst>
            </p:cNvPr>
            <p:cNvSpPr txBox="1"/>
            <p:nvPr/>
          </p:nvSpPr>
          <p:spPr>
            <a:xfrm>
              <a:off x="7783772" y="2117942"/>
              <a:ext cx="514349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CDC4A6"/>
                  </a:solidFill>
                  <a:latin typeface="Bauhaus 93" pitchFamily="82" charset="77"/>
                </a:rPr>
                <a:t>C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66E3B3-3EC3-1994-9F9F-30CCA3F14FE6}"/>
              </a:ext>
            </a:extLst>
          </p:cNvPr>
          <p:cNvGrpSpPr/>
          <p:nvPr/>
        </p:nvGrpSpPr>
        <p:grpSpPr>
          <a:xfrm>
            <a:off x="-4759351" y="0"/>
            <a:ext cx="7788300" cy="6858000"/>
            <a:chOff x="-27674179" y="0"/>
            <a:chExt cx="37971947" cy="6858000"/>
          </a:xfrm>
          <a:solidFill>
            <a:srgbClr val="FFAD95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A18A326-95BA-7131-4F12-68E680223D3C}"/>
                </a:ext>
              </a:extLst>
            </p:cNvPr>
            <p:cNvSpPr>
              <a:spLocks/>
            </p:cNvSpPr>
            <p:nvPr/>
          </p:nvSpPr>
          <p:spPr>
            <a:xfrm>
              <a:off x="-27674179" y="0"/>
              <a:ext cx="35103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ound Same-side Corner of Rectangle 16">
              <a:extLst>
                <a:ext uri="{FF2B5EF4-FFF2-40B4-BE49-F238E27FC236}">
                  <a16:creationId xmlns:a16="http://schemas.microsoft.com/office/drawing/2014/main" id="{4219575C-5084-C44F-C42C-DFFC044A4811}"/>
                </a:ext>
              </a:extLst>
            </p:cNvPr>
            <p:cNvSpPr/>
            <p:nvPr/>
          </p:nvSpPr>
          <p:spPr>
            <a:xfrm rot="5400000">
              <a:off x="8388336" y="624008"/>
              <a:ext cx="948690" cy="2870175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2DAE60-208F-99C1-DD8E-0F80898DA3EE}"/>
                </a:ext>
              </a:extLst>
            </p:cNvPr>
            <p:cNvSpPr txBox="1"/>
            <p:nvPr/>
          </p:nvSpPr>
          <p:spPr>
            <a:xfrm>
              <a:off x="7342119" y="1643597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D2AA"/>
                  </a:solidFill>
                  <a:latin typeface="Bauhaus 93" pitchFamily="82" charset="77"/>
                </a:rPr>
                <a:t>D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572D41D-BA4E-EB38-5351-1602BB3E1417}"/>
              </a:ext>
            </a:extLst>
          </p:cNvPr>
          <p:cNvGrpSpPr/>
          <p:nvPr/>
        </p:nvGrpSpPr>
        <p:grpSpPr>
          <a:xfrm>
            <a:off x="-5593956" y="0"/>
            <a:ext cx="7700602" cy="6858000"/>
            <a:chOff x="-11039999" y="0"/>
            <a:chExt cx="14034184" cy="6858000"/>
          </a:xfrm>
          <a:solidFill>
            <a:srgbClr val="FF6864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4D2767A-6E29-6CF6-FF91-BC45B11E0940}"/>
                </a:ext>
              </a:extLst>
            </p:cNvPr>
            <p:cNvSpPr>
              <a:spLocks/>
            </p:cNvSpPr>
            <p:nvPr/>
          </p:nvSpPr>
          <p:spPr>
            <a:xfrm>
              <a:off x="-11039999" y="0"/>
              <a:ext cx="13126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ound Same-side Corner of Rectangle 24">
              <a:extLst>
                <a:ext uri="{FF2B5EF4-FFF2-40B4-BE49-F238E27FC236}">
                  <a16:creationId xmlns:a16="http://schemas.microsoft.com/office/drawing/2014/main" id="{688F9638-EE5D-3833-9137-335E7748943B}"/>
                </a:ext>
              </a:extLst>
            </p:cNvPr>
            <p:cNvSpPr/>
            <p:nvPr/>
          </p:nvSpPr>
          <p:spPr>
            <a:xfrm rot="5400000">
              <a:off x="2051143" y="1044160"/>
              <a:ext cx="948690" cy="937394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72D146-16D9-124A-7B07-DF4C64D09C40}"/>
                </a:ext>
              </a:extLst>
            </p:cNvPr>
            <p:cNvSpPr txBox="1"/>
            <p:nvPr/>
          </p:nvSpPr>
          <p:spPr>
            <a:xfrm>
              <a:off x="1971315" y="1097358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AD95"/>
                  </a:solidFill>
                  <a:latin typeface="Bauhaus 93" pitchFamily="82" charset="77"/>
                </a:rPr>
                <a:t>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4F1201-9504-8AF8-1E16-85E15BCFB33D}"/>
              </a:ext>
            </a:extLst>
          </p:cNvPr>
          <p:cNvGrpSpPr/>
          <p:nvPr/>
        </p:nvGrpSpPr>
        <p:grpSpPr>
          <a:xfrm>
            <a:off x="-6428561" y="0"/>
            <a:ext cx="7800878" cy="6858000"/>
            <a:chOff x="-25068335" y="7537"/>
            <a:chExt cx="32614329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765EDDF-D814-01AE-44E5-7117EBE16516}"/>
                </a:ext>
              </a:extLst>
            </p:cNvPr>
            <p:cNvSpPr>
              <a:spLocks/>
            </p:cNvSpPr>
            <p:nvPr/>
          </p:nvSpPr>
          <p:spPr>
            <a:xfrm>
              <a:off x="-25068335" y="7537"/>
              <a:ext cx="30470579" cy="6858000"/>
            </a:xfrm>
            <a:prstGeom prst="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ound Same-side Corner of Rectangle 29">
              <a:extLst>
                <a:ext uri="{FF2B5EF4-FFF2-40B4-BE49-F238E27FC236}">
                  <a16:creationId xmlns:a16="http://schemas.microsoft.com/office/drawing/2014/main" id="{C5E74E40-A44D-95F4-A71A-FA0713D51770}"/>
                </a:ext>
              </a:extLst>
            </p:cNvPr>
            <p:cNvSpPr/>
            <p:nvPr/>
          </p:nvSpPr>
          <p:spPr>
            <a:xfrm rot="5400000">
              <a:off x="5996441" y="29689"/>
              <a:ext cx="948690" cy="2150417"/>
            </a:xfrm>
            <a:prstGeom prst="round2Same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8BDC05D-D250-0D5D-0D7C-CC63BC986393}"/>
                </a:ext>
              </a:extLst>
            </p:cNvPr>
            <p:cNvSpPr txBox="1"/>
            <p:nvPr/>
          </p:nvSpPr>
          <p:spPr>
            <a:xfrm>
              <a:off x="5390113" y="689397"/>
              <a:ext cx="712129" cy="830997"/>
            </a:xfrm>
            <a:prstGeom prst="rect">
              <a:avLst/>
            </a:prstGeom>
            <a:solidFill>
              <a:srgbClr val="D47776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6864"/>
                  </a:solidFill>
                  <a:latin typeface="Bauhaus 93" pitchFamily="82" charset="77"/>
                </a:rPr>
                <a:t>F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D0AD39F-1E69-52D5-B55F-BB6A560B69FB}"/>
              </a:ext>
            </a:extLst>
          </p:cNvPr>
          <p:cNvSpPr txBox="1"/>
          <p:nvPr/>
        </p:nvSpPr>
        <p:spPr>
          <a:xfrm>
            <a:off x="6096000" y="2948938"/>
            <a:ext cx="4972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>
                <a:solidFill>
                  <a:srgbClr val="FFFFFF"/>
                </a:solidFill>
                <a:latin typeface="Bauhaus 93" pitchFamily="82" charset="77"/>
              </a:rPr>
              <a:t>Thank you</a:t>
            </a:r>
            <a:endParaRPr lang="en-GB" sz="7200" dirty="0">
              <a:latin typeface="Bauhaus 93" pitchFamily="8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98587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9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2BE119CE-3BC5-C0D6-4ECF-7B5EDBF598CC}"/>
              </a:ext>
            </a:extLst>
          </p:cNvPr>
          <p:cNvGrpSpPr/>
          <p:nvPr/>
        </p:nvGrpSpPr>
        <p:grpSpPr>
          <a:xfrm>
            <a:off x="4081104" y="0"/>
            <a:ext cx="7722097" cy="6858000"/>
            <a:chOff x="-1851643" y="0"/>
            <a:chExt cx="614473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AB8CAD-7468-E163-4760-45C7685795A5}"/>
                </a:ext>
              </a:extLst>
            </p:cNvPr>
            <p:cNvSpPr>
              <a:spLocks/>
            </p:cNvSpPr>
            <p:nvPr/>
          </p:nvSpPr>
          <p:spPr>
            <a:xfrm>
              <a:off x="-1851643" y="0"/>
              <a:ext cx="5729285" cy="6858000"/>
            </a:xfrm>
            <a:prstGeom prst="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2" name="Round Same-side Corner of Rectangle 91">
              <a:extLst>
                <a:ext uri="{FF2B5EF4-FFF2-40B4-BE49-F238E27FC236}">
                  <a16:creationId xmlns:a16="http://schemas.microsoft.com/office/drawing/2014/main" id="{54BAB0EA-2BAC-DBB3-C69B-19D3799E4365}"/>
                </a:ext>
              </a:extLst>
            </p:cNvPr>
            <p:cNvSpPr/>
            <p:nvPr/>
          </p:nvSpPr>
          <p:spPr>
            <a:xfrm rot="5400000">
              <a:off x="3561572" y="3171823"/>
              <a:ext cx="948690" cy="514353"/>
            </a:xfrm>
            <a:prstGeom prst="round2Same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34B7A44-2720-C3DB-D4C0-71E6B5D745FD}"/>
                </a:ext>
              </a:extLst>
            </p:cNvPr>
            <p:cNvSpPr txBox="1"/>
            <p:nvPr/>
          </p:nvSpPr>
          <p:spPr>
            <a:xfrm>
              <a:off x="3778741" y="3013501"/>
              <a:ext cx="188101" cy="830997"/>
            </a:xfrm>
            <a:prstGeom prst="rect">
              <a:avLst/>
            </a:prstGeom>
            <a:solidFill>
              <a:srgbClr val="7EA499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6197A7"/>
                  </a:solidFill>
                  <a:latin typeface="Bauhaus 93" pitchFamily="82" charset="77"/>
                </a:rPr>
                <a:t>A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BC06749-6C86-DDF3-DF34-41828A8A86AE}"/>
              </a:ext>
            </a:extLst>
          </p:cNvPr>
          <p:cNvGrpSpPr/>
          <p:nvPr/>
        </p:nvGrpSpPr>
        <p:grpSpPr>
          <a:xfrm>
            <a:off x="-3212250" y="-1"/>
            <a:ext cx="7822936" cy="6858000"/>
            <a:chOff x="-12279846" y="0"/>
            <a:chExt cx="23243405" cy="6858000"/>
          </a:xfrm>
          <a:solidFill>
            <a:srgbClr val="CDC4A6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1CD014B-DFA3-AFE3-D658-7C9900BA2744}"/>
                </a:ext>
              </a:extLst>
            </p:cNvPr>
            <p:cNvSpPr>
              <a:spLocks/>
            </p:cNvSpPr>
            <p:nvPr/>
          </p:nvSpPr>
          <p:spPr>
            <a:xfrm>
              <a:off x="-12279846" y="0"/>
              <a:ext cx="2164482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8" name="Round Same-side Corner of Rectangle 87">
              <a:extLst>
                <a:ext uri="{FF2B5EF4-FFF2-40B4-BE49-F238E27FC236}">
                  <a16:creationId xmlns:a16="http://schemas.microsoft.com/office/drawing/2014/main" id="{CAE85F85-9481-40D9-B981-27D1B3DFC4EE}"/>
                </a:ext>
              </a:extLst>
            </p:cNvPr>
            <p:cNvSpPr/>
            <p:nvPr/>
          </p:nvSpPr>
          <p:spPr>
            <a:xfrm rot="5400000">
              <a:off x="9689923" y="2149649"/>
              <a:ext cx="948690" cy="159858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8AC22A4-1C68-93F1-2BB0-E42FB41402C5}"/>
                </a:ext>
              </a:extLst>
            </p:cNvPr>
            <p:cNvSpPr txBox="1"/>
            <p:nvPr/>
          </p:nvSpPr>
          <p:spPr>
            <a:xfrm>
              <a:off x="9364980" y="2533441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7EA499"/>
                  </a:solidFill>
                  <a:latin typeface="Bauhaus 93" pitchFamily="82" charset="77"/>
                </a:rPr>
                <a:t>B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01A91F9-C7CB-FF1A-106B-F33B0BB94CB9}"/>
              </a:ext>
            </a:extLst>
          </p:cNvPr>
          <p:cNvGrpSpPr/>
          <p:nvPr/>
        </p:nvGrpSpPr>
        <p:grpSpPr>
          <a:xfrm>
            <a:off x="-3924746" y="0"/>
            <a:ext cx="7714350" cy="6858000"/>
            <a:chOff x="-18035476" y="0"/>
            <a:chExt cx="27767544" cy="6858000"/>
          </a:xfrm>
          <a:solidFill>
            <a:srgbClr val="FFD2AA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6F888D8-40C9-BCFC-55A1-4E71AA99337B}"/>
                </a:ext>
              </a:extLst>
            </p:cNvPr>
            <p:cNvSpPr>
              <a:spLocks/>
            </p:cNvSpPr>
            <p:nvPr/>
          </p:nvSpPr>
          <p:spPr>
            <a:xfrm>
              <a:off x="-18035476" y="0"/>
              <a:ext cx="25916155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Round Same-side Corner of Rectangle 95">
              <a:extLst>
                <a:ext uri="{FF2B5EF4-FFF2-40B4-BE49-F238E27FC236}">
                  <a16:creationId xmlns:a16="http://schemas.microsoft.com/office/drawing/2014/main" id="{B28D9094-20BC-9C15-4F94-3A231355BEDD}"/>
                </a:ext>
              </a:extLst>
            </p:cNvPr>
            <p:cNvSpPr/>
            <p:nvPr/>
          </p:nvSpPr>
          <p:spPr>
            <a:xfrm rot="5400000">
              <a:off x="8332027" y="1607746"/>
              <a:ext cx="948690" cy="185139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5E05AA1-1709-0891-418F-798F4BADAA96}"/>
                </a:ext>
              </a:extLst>
            </p:cNvPr>
            <p:cNvSpPr txBox="1"/>
            <p:nvPr/>
          </p:nvSpPr>
          <p:spPr>
            <a:xfrm>
              <a:off x="7783772" y="2117942"/>
              <a:ext cx="514349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CDC4A6"/>
                  </a:solidFill>
                  <a:latin typeface="Bauhaus 93" pitchFamily="82" charset="77"/>
                </a:rPr>
                <a:t>C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8A2E071-BB9E-B6C0-E221-89A1CE979A55}"/>
              </a:ext>
            </a:extLst>
          </p:cNvPr>
          <p:cNvGrpSpPr/>
          <p:nvPr/>
        </p:nvGrpSpPr>
        <p:grpSpPr>
          <a:xfrm>
            <a:off x="-4759351" y="0"/>
            <a:ext cx="7788300" cy="6858000"/>
            <a:chOff x="-27674179" y="0"/>
            <a:chExt cx="37971947" cy="6858000"/>
          </a:xfrm>
          <a:solidFill>
            <a:srgbClr val="FFAD95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AADE3B0-B2A2-937C-F4CC-A0130D4C54E9}"/>
                </a:ext>
              </a:extLst>
            </p:cNvPr>
            <p:cNvSpPr>
              <a:spLocks/>
            </p:cNvSpPr>
            <p:nvPr/>
          </p:nvSpPr>
          <p:spPr>
            <a:xfrm>
              <a:off x="-27674179" y="0"/>
              <a:ext cx="35103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0" name="Round Same-side Corner of Rectangle 99">
              <a:extLst>
                <a:ext uri="{FF2B5EF4-FFF2-40B4-BE49-F238E27FC236}">
                  <a16:creationId xmlns:a16="http://schemas.microsoft.com/office/drawing/2014/main" id="{2183C86F-BB35-1365-866C-678A9693E960}"/>
                </a:ext>
              </a:extLst>
            </p:cNvPr>
            <p:cNvSpPr/>
            <p:nvPr/>
          </p:nvSpPr>
          <p:spPr>
            <a:xfrm rot="5400000">
              <a:off x="8388336" y="624008"/>
              <a:ext cx="948690" cy="2870175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EEA5359-F509-FE2B-5B96-12D3DA11951F}"/>
                </a:ext>
              </a:extLst>
            </p:cNvPr>
            <p:cNvSpPr txBox="1"/>
            <p:nvPr/>
          </p:nvSpPr>
          <p:spPr>
            <a:xfrm>
              <a:off x="7342119" y="1643597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D2AA"/>
                  </a:solidFill>
                  <a:latin typeface="Bauhaus 93" pitchFamily="82" charset="77"/>
                </a:rPr>
                <a:t>D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D0BCF00-10E3-C999-CE6E-19B8CC8FA76E}"/>
              </a:ext>
            </a:extLst>
          </p:cNvPr>
          <p:cNvGrpSpPr/>
          <p:nvPr/>
        </p:nvGrpSpPr>
        <p:grpSpPr>
          <a:xfrm>
            <a:off x="-5593956" y="0"/>
            <a:ext cx="7700602" cy="6858000"/>
            <a:chOff x="-11039999" y="0"/>
            <a:chExt cx="14034184" cy="6858000"/>
          </a:xfrm>
          <a:solidFill>
            <a:srgbClr val="FF6864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27700A5-7A82-670B-CEBB-597058401ADF}"/>
                </a:ext>
              </a:extLst>
            </p:cNvPr>
            <p:cNvSpPr>
              <a:spLocks/>
            </p:cNvSpPr>
            <p:nvPr/>
          </p:nvSpPr>
          <p:spPr>
            <a:xfrm>
              <a:off x="-11039999" y="0"/>
              <a:ext cx="13126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Round Same-side Corner of Rectangle 103">
              <a:extLst>
                <a:ext uri="{FF2B5EF4-FFF2-40B4-BE49-F238E27FC236}">
                  <a16:creationId xmlns:a16="http://schemas.microsoft.com/office/drawing/2014/main" id="{515BFCD4-BEF1-D723-ACCD-E32A63E36E96}"/>
                </a:ext>
              </a:extLst>
            </p:cNvPr>
            <p:cNvSpPr/>
            <p:nvPr/>
          </p:nvSpPr>
          <p:spPr>
            <a:xfrm rot="5400000">
              <a:off x="2051143" y="1044160"/>
              <a:ext cx="948690" cy="937394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88A66FE-A6BC-EDFA-CCE9-4D31960D5F64}"/>
                </a:ext>
              </a:extLst>
            </p:cNvPr>
            <p:cNvSpPr txBox="1"/>
            <p:nvPr/>
          </p:nvSpPr>
          <p:spPr>
            <a:xfrm>
              <a:off x="1971315" y="1097358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AD95"/>
                  </a:solidFill>
                  <a:latin typeface="Bauhaus 93" pitchFamily="82" charset="77"/>
                </a:rPr>
                <a:t>E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92F1C48-E090-B1C2-AB2B-3FE9E81E0F7A}"/>
              </a:ext>
            </a:extLst>
          </p:cNvPr>
          <p:cNvGrpSpPr/>
          <p:nvPr/>
        </p:nvGrpSpPr>
        <p:grpSpPr>
          <a:xfrm>
            <a:off x="-6428561" y="0"/>
            <a:ext cx="7800878" cy="6858000"/>
            <a:chOff x="-25068335" y="7537"/>
            <a:chExt cx="32614329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3E19BAD-968F-4A6C-D122-9F3FFB2097DA}"/>
                </a:ext>
              </a:extLst>
            </p:cNvPr>
            <p:cNvSpPr>
              <a:spLocks/>
            </p:cNvSpPr>
            <p:nvPr/>
          </p:nvSpPr>
          <p:spPr>
            <a:xfrm>
              <a:off x="-25068335" y="7537"/>
              <a:ext cx="30470579" cy="6858000"/>
            </a:xfrm>
            <a:prstGeom prst="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ound Same-side Corner of Rectangle 107">
              <a:extLst>
                <a:ext uri="{FF2B5EF4-FFF2-40B4-BE49-F238E27FC236}">
                  <a16:creationId xmlns:a16="http://schemas.microsoft.com/office/drawing/2014/main" id="{A2851606-6BB6-B472-34F2-D3B90FBAD1F8}"/>
                </a:ext>
              </a:extLst>
            </p:cNvPr>
            <p:cNvSpPr/>
            <p:nvPr/>
          </p:nvSpPr>
          <p:spPr>
            <a:xfrm rot="5400000">
              <a:off x="5996441" y="29689"/>
              <a:ext cx="948690" cy="2150417"/>
            </a:xfrm>
            <a:prstGeom prst="round2Same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D8BC31E-173A-5365-0B35-5E9310588EA9}"/>
                </a:ext>
              </a:extLst>
            </p:cNvPr>
            <p:cNvSpPr txBox="1"/>
            <p:nvPr/>
          </p:nvSpPr>
          <p:spPr>
            <a:xfrm>
              <a:off x="5390113" y="689397"/>
              <a:ext cx="712129" cy="830997"/>
            </a:xfrm>
            <a:prstGeom prst="rect">
              <a:avLst/>
            </a:prstGeom>
            <a:solidFill>
              <a:srgbClr val="D47776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6864"/>
                  </a:solidFill>
                  <a:latin typeface="Bauhaus 93" pitchFamily="82" charset="77"/>
                </a:rPr>
                <a:t>F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B77E054-7B00-143B-C2C6-86C9D002C22C}"/>
              </a:ext>
            </a:extLst>
          </p:cNvPr>
          <p:cNvSpPr txBox="1"/>
          <p:nvPr/>
        </p:nvSpPr>
        <p:spPr>
          <a:xfrm>
            <a:off x="5110127" y="2333683"/>
            <a:ext cx="21340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FC9D9"/>
              </a:buClr>
            </a:pPr>
            <a:r>
              <a:rPr lang="en-GB" sz="1800" dirty="0">
                <a:solidFill>
                  <a:schemeClr val="bg1"/>
                </a:solidFill>
                <a:latin typeface="Britannic Bold" panose="020B0903060703020204" pitchFamily="34" charset="77"/>
              </a:rPr>
              <a:t>Affordable</a:t>
            </a:r>
          </a:p>
          <a:p>
            <a:pPr>
              <a:buClr>
                <a:srgbClr val="7FC9D9"/>
              </a:buClr>
            </a:pPr>
            <a:endParaRPr lang="en-GB" dirty="0">
              <a:solidFill>
                <a:schemeClr val="bg1"/>
              </a:solidFill>
              <a:latin typeface="Britannic Bold" panose="020B0903060703020204" pitchFamily="34" charset="77"/>
            </a:endParaRPr>
          </a:p>
          <a:p>
            <a:pPr>
              <a:buClr>
                <a:srgbClr val="7FC9D9"/>
              </a:buClr>
            </a:pPr>
            <a:r>
              <a:rPr lang="en-GB" sz="1800" dirty="0">
                <a:solidFill>
                  <a:schemeClr val="bg1"/>
                </a:solidFill>
                <a:latin typeface="Britannic Bold" panose="020B0903060703020204" pitchFamily="34" charset="77"/>
              </a:rPr>
              <a:t>Inclusive</a:t>
            </a:r>
          </a:p>
          <a:p>
            <a:pPr>
              <a:buClr>
                <a:srgbClr val="7FC9D9"/>
              </a:buClr>
            </a:pPr>
            <a:endParaRPr lang="en-GB" dirty="0">
              <a:solidFill>
                <a:schemeClr val="bg1"/>
              </a:solidFill>
              <a:latin typeface="Britannic Bold" panose="020B0903060703020204" pitchFamily="34" charset="77"/>
            </a:endParaRPr>
          </a:p>
          <a:p>
            <a:pPr>
              <a:buClr>
                <a:srgbClr val="7FC9D9"/>
              </a:buClr>
            </a:pPr>
            <a:r>
              <a:rPr lang="en-GB" sz="1800" dirty="0">
                <a:solidFill>
                  <a:schemeClr val="bg1"/>
                </a:solidFill>
                <a:latin typeface="Britannic Bold" panose="020B0903060703020204" pitchFamily="34" charset="77"/>
              </a:rPr>
              <a:t>User-Centric</a:t>
            </a:r>
          </a:p>
          <a:p>
            <a:pPr>
              <a:buClr>
                <a:srgbClr val="7FC9D9"/>
              </a:buClr>
            </a:pPr>
            <a:endParaRPr lang="en-GB" dirty="0">
              <a:solidFill>
                <a:schemeClr val="bg1"/>
              </a:solidFill>
              <a:latin typeface="Britannic Bold" panose="020B0903060703020204" pitchFamily="34" charset="77"/>
            </a:endParaRPr>
          </a:p>
          <a:p>
            <a:pPr>
              <a:buClr>
                <a:srgbClr val="7FC9D9"/>
              </a:buClr>
            </a:pPr>
            <a:r>
              <a:rPr lang="en-GB" sz="1800" dirty="0">
                <a:solidFill>
                  <a:schemeClr val="bg1"/>
                </a:solidFill>
                <a:latin typeface="Britannic Bold" panose="020B0903060703020204" pitchFamily="34" charset="77"/>
              </a:rPr>
              <a:t>Usable</a:t>
            </a:r>
          </a:p>
          <a:p>
            <a:pPr>
              <a:buClr>
                <a:srgbClr val="7FC9D9"/>
              </a:buClr>
            </a:pPr>
            <a:endParaRPr lang="en-GB" dirty="0">
              <a:solidFill>
                <a:schemeClr val="bg1"/>
              </a:solidFill>
              <a:latin typeface="Britannic Bold" panose="020B0903060703020204" pitchFamily="34" charset="77"/>
            </a:endParaRPr>
          </a:p>
          <a:p>
            <a:pPr>
              <a:buClr>
                <a:srgbClr val="7FC9D9"/>
              </a:buClr>
            </a:pPr>
            <a:r>
              <a:rPr lang="en-GB" sz="1800" dirty="0">
                <a:solidFill>
                  <a:schemeClr val="bg1"/>
                </a:solidFill>
                <a:latin typeface="Britannic Bold" panose="020B0903060703020204" pitchFamily="34" charset="77"/>
              </a:rPr>
              <a:t>Collaborative</a:t>
            </a:r>
          </a:p>
          <a:p>
            <a:pPr>
              <a:buClr>
                <a:srgbClr val="7FC9D9"/>
              </a:buClr>
            </a:pPr>
            <a:endParaRPr lang="en-GB" dirty="0">
              <a:solidFill>
                <a:schemeClr val="bg1"/>
              </a:solidFill>
              <a:latin typeface="Britannic Bold" panose="020B0903060703020204" pitchFamily="34" charset="77"/>
            </a:endParaRPr>
          </a:p>
          <a:p>
            <a:pPr>
              <a:buClr>
                <a:srgbClr val="7FC9D9"/>
              </a:buClr>
            </a:pPr>
            <a:r>
              <a:rPr lang="en-GB" sz="1800" dirty="0">
                <a:solidFill>
                  <a:schemeClr val="bg1"/>
                </a:solidFill>
                <a:latin typeface="Britannic Bold" panose="020B0903060703020204" pitchFamily="34" charset="77"/>
              </a:rPr>
              <a:t>Versatile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8BD25-B7A6-8419-3C77-95269BA5F45E}"/>
              </a:ext>
            </a:extLst>
          </p:cNvPr>
          <p:cNvSpPr txBox="1"/>
          <p:nvPr/>
        </p:nvSpPr>
        <p:spPr>
          <a:xfrm>
            <a:off x="4758196" y="1194612"/>
            <a:ext cx="4972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rgbClr val="FFFFFF"/>
                </a:solidFill>
                <a:latin typeface="Bauhaus 93" pitchFamily="82" charset="77"/>
              </a:rPr>
              <a:t>Aims</a:t>
            </a:r>
            <a:endParaRPr lang="en-GB" sz="5400" dirty="0">
              <a:latin typeface="Bauhaus 93" pitchFamily="8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35999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9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2BE119CE-3BC5-C0D6-4ECF-7B5EDBF598CC}"/>
              </a:ext>
            </a:extLst>
          </p:cNvPr>
          <p:cNvGrpSpPr/>
          <p:nvPr/>
        </p:nvGrpSpPr>
        <p:grpSpPr>
          <a:xfrm>
            <a:off x="4085181" y="0"/>
            <a:ext cx="7722097" cy="6858000"/>
            <a:chOff x="-1851643" y="0"/>
            <a:chExt cx="614473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AB8CAD-7468-E163-4760-45C7685795A5}"/>
                </a:ext>
              </a:extLst>
            </p:cNvPr>
            <p:cNvSpPr>
              <a:spLocks/>
            </p:cNvSpPr>
            <p:nvPr/>
          </p:nvSpPr>
          <p:spPr>
            <a:xfrm>
              <a:off x="-1851643" y="0"/>
              <a:ext cx="5729285" cy="6858000"/>
            </a:xfrm>
            <a:prstGeom prst="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2" name="Round Same-side Corner of Rectangle 91">
              <a:extLst>
                <a:ext uri="{FF2B5EF4-FFF2-40B4-BE49-F238E27FC236}">
                  <a16:creationId xmlns:a16="http://schemas.microsoft.com/office/drawing/2014/main" id="{54BAB0EA-2BAC-DBB3-C69B-19D3799E4365}"/>
                </a:ext>
              </a:extLst>
            </p:cNvPr>
            <p:cNvSpPr/>
            <p:nvPr/>
          </p:nvSpPr>
          <p:spPr>
            <a:xfrm rot="5400000">
              <a:off x="3561572" y="3171823"/>
              <a:ext cx="948690" cy="514353"/>
            </a:xfrm>
            <a:prstGeom prst="round2Same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34B7A44-2720-C3DB-D4C0-71E6B5D745FD}"/>
                </a:ext>
              </a:extLst>
            </p:cNvPr>
            <p:cNvSpPr txBox="1"/>
            <p:nvPr/>
          </p:nvSpPr>
          <p:spPr>
            <a:xfrm>
              <a:off x="3778741" y="3013501"/>
              <a:ext cx="188101" cy="830997"/>
            </a:xfrm>
            <a:prstGeom prst="rect">
              <a:avLst/>
            </a:prstGeom>
            <a:solidFill>
              <a:srgbClr val="7EA499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6197A7"/>
                  </a:solidFill>
                  <a:latin typeface="Bauhaus 93" pitchFamily="82" charset="77"/>
                </a:rPr>
                <a:t>A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BC06749-6C86-DDF3-DF34-41828A8A86AE}"/>
              </a:ext>
            </a:extLst>
          </p:cNvPr>
          <p:cNvGrpSpPr/>
          <p:nvPr/>
        </p:nvGrpSpPr>
        <p:grpSpPr>
          <a:xfrm>
            <a:off x="-3212250" y="-1"/>
            <a:ext cx="7822936" cy="6858000"/>
            <a:chOff x="-12279846" y="0"/>
            <a:chExt cx="23243405" cy="6858000"/>
          </a:xfrm>
          <a:solidFill>
            <a:srgbClr val="CDC4A6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1CD014B-DFA3-AFE3-D658-7C9900BA2744}"/>
                </a:ext>
              </a:extLst>
            </p:cNvPr>
            <p:cNvSpPr>
              <a:spLocks/>
            </p:cNvSpPr>
            <p:nvPr/>
          </p:nvSpPr>
          <p:spPr>
            <a:xfrm>
              <a:off x="-12279846" y="0"/>
              <a:ext cx="2164482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8" name="Round Same-side Corner of Rectangle 87">
              <a:extLst>
                <a:ext uri="{FF2B5EF4-FFF2-40B4-BE49-F238E27FC236}">
                  <a16:creationId xmlns:a16="http://schemas.microsoft.com/office/drawing/2014/main" id="{CAE85F85-9481-40D9-B981-27D1B3DFC4EE}"/>
                </a:ext>
              </a:extLst>
            </p:cNvPr>
            <p:cNvSpPr/>
            <p:nvPr/>
          </p:nvSpPr>
          <p:spPr>
            <a:xfrm rot="5400000">
              <a:off x="9689923" y="2149649"/>
              <a:ext cx="948690" cy="159858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8AC22A4-1C68-93F1-2BB0-E42FB41402C5}"/>
                </a:ext>
              </a:extLst>
            </p:cNvPr>
            <p:cNvSpPr txBox="1"/>
            <p:nvPr/>
          </p:nvSpPr>
          <p:spPr>
            <a:xfrm>
              <a:off x="9364980" y="2533441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7EA499"/>
                  </a:solidFill>
                  <a:latin typeface="Bauhaus 93" pitchFamily="82" charset="77"/>
                </a:rPr>
                <a:t>B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01A91F9-C7CB-FF1A-106B-F33B0BB94CB9}"/>
              </a:ext>
            </a:extLst>
          </p:cNvPr>
          <p:cNvGrpSpPr/>
          <p:nvPr/>
        </p:nvGrpSpPr>
        <p:grpSpPr>
          <a:xfrm>
            <a:off x="-3924746" y="0"/>
            <a:ext cx="7714350" cy="6858000"/>
            <a:chOff x="-18035476" y="0"/>
            <a:chExt cx="27767544" cy="6858000"/>
          </a:xfrm>
          <a:solidFill>
            <a:srgbClr val="FFD2AA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6F888D8-40C9-BCFC-55A1-4E71AA99337B}"/>
                </a:ext>
              </a:extLst>
            </p:cNvPr>
            <p:cNvSpPr>
              <a:spLocks/>
            </p:cNvSpPr>
            <p:nvPr/>
          </p:nvSpPr>
          <p:spPr>
            <a:xfrm>
              <a:off x="-18035476" y="0"/>
              <a:ext cx="25916155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Round Same-side Corner of Rectangle 95">
              <a:extLst>
                <a:ext uri="{FF2B5EF4-FFF2-40B4-BE49-F238E27FC236}">
                  <a16:creationId xmlns:a16="http://schemas.microsoft.com/office/drawing/2014/main" id="{B28D9094-20BC-9C15-4F94-3A231355BEDD}"/>
                </a:ext>
              </a:extLst>
            </p:cNvPr>
            <p:cNvSpPr/>
            <p:nvPr/>
          </p:nvSpPr>
          <p:spPr>
            <a:xfrm rot="5400000">
              <a:off x="8332027" y="1607746"/>
              <a:ext cx="948690" cy="185139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5E05AA1-1709-0891-418F-798F4BADAA96}"/>
                </a:ext>
              </a:extLst>
            </p:cNvPr>
            <p:cNvSpPr txBox="1"/>
            <p:nvPr/>
          </p:nvSpPr>
          <p:spPr>
            <a:xfrm>
              <a:off x="7783772" y="2117942"/>
              <a:ext cx="514349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CDC4A6"/>
                  </a:solidFill>
                  <a:latin typeface="Bauhaus 93" pitchFamily="82" charset="77"/>
                </a:rPr>
                <a:t>C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8A2E071-BB9E-B6C0-E221-89A1CE979A55}"/>
              </a:ext>
            </a:extLst>
          </p:cNvPr>
          <p:cNvGrpSpPr/>
          <p:nvPr/>
        </p:nvGrpSpPr>
        <p:grpSpPr>
          <a:xfrm>
            <a:off x="-4759351" y="0"/>
            <a:ext cx="7788300" cy="6858000"/>
            <a:chOff x="-27674179" y="0"/>
            <a:chExt cx="37971947" cy="6858000"/>
          </a:xfrm>
          <a:solidFill>
            <a:srgbClr val="FFAD95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AADE3B0-B2A2-937C-F4CC-A0130D4C54E9}"/>
                </a:ext>
              </a:extLst>
            </p:cNvPr>
            <p:cNvSpPr>
              <a:spLocks/>
            </p:cNvSpPr>
            <p:nvPr/>
          </p:nvSpPr>
          <p:spPr>
            <a:xfrm>
              <a:off x="-27674179" y="0"/>
              <a:ext cx="35103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0" name="Round Same-side Corner of Rectangle 99">
              <a:extLst>
                <a:ext uri="{FF2B5EF4-FFF2-40B4-BE49-F238E27FC236}">
                  <a16:creationId xmlns:a16="http://schemas.microsoft.com/office/drawing/2014/main" id="{2183C86F-BB35-1365-866C-678A9693E960}"/>
                </a:ext>
              </a:extLst>
            </p:cNvPr>
            <p:cNvSpPr/>
            <p:nvPr/>
          </p:nvSpPr>
          <p:spPr>
            <a:xfrm rot="5400000">
              <a:off x="8388336" y="624008"/>
              <a:ext cx="948690" cy="2870175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EEA5359-F509-FE2B-5B96-12D3DA11951F}"/>
                </a:ext>
              </a:extLst>
            </p:cNvPr>
            <p:cNvSpPr txBox="1"/>
            <p:nvPr/>
          </p:nvSpPr>
          <p:spPr>
            <a:xfrm>
              <a:off x="7342119" y="1643597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D2AA"/>
                  </a:solidFill>
                  <a:latin typeface="Bauhaus 93" pitchFamily="82" charset="77"/>
                </a:rPr>
                <a:t>D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D0BCF00-10E3-C999-CE6E-19B8CC8FA76E}"/>
              </a:ext>
            </a:extLst>
          </p:cNvPr>
          <p:cNvGrpSpPr/>
          <p:nvPr/>
        </p:nvGrpSpPr>
        <p:grpSpPr>
          <a:xfrm>
            <a:off x="-5593956" y="0"/>
            <a:ext cx="7700602" cy="6858000"/>
            <a:chOff x="-11039999" y="0"/>
            <a:chExt cx="14034184" cy="6858000"/>
          </a:xfrm>
          <a:solidFill>
            <a:srgbClr val="FF6864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27700A5-7A82-670B-CEBB-597058401ADF}"/>
                </a:ext>
              </a:extLst>
            </p:cNvPr>
            <p:cNvSpPr>
              <a:spLocks/>
            </p:cNvSpPr>
            <p:nvPr/>
          </p:nvSpPr>
          <p:spPr>
            <a:xfrm>
              <a:off x="-11039999" y="0"/>
              <a:ext cx="13126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Round Same-side Corner of Rectangle 103">
              <a:extLst>
                <a:ext uri="{FF2B5EF4-FFF2-40B4-BE49-F238E27FC236}">
                  <a16:creationId xmlns:a16="http://schemas.microsoft.com/office/drawing/2014/main" id="{515BFCD4-BEF1-D723-ACCD-E32A63E36E96}"/>
                </a:ext>
              </a:extLst>
            </p:cNvPr>
            <p:cNvSpPr/>
            <p:nvPr/>
          </p:nvSpPr>
          <p:spPr>
            <a:xfrm rot="5400000">
              <a:off x="2051143" y="1044160"/>
              <a:ext cx="948690" cy="937394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88A66FE-A6BC-EDFA-CCE9-4D31960D5F64}"/>
                </a:ext>
              </a:extLst>
            </p:cNvPr>
            <p:cNvSpPr txBox="1"/>
            <p:nvPr/>
          </p:nvSpPr>
          <p:spPr>
            <a:xfrm>
              <a:off x="1971315" y="1097358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AD95"/>
                  </a:solidFill>
                  <a:latin typeface="Bauhaus 93" pitchFamily="82" charset="77"/>
                </a:rPr>
                <a:t>E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92F1C48-E090-B1C2-AB2B-3FE9E81E0F7A}"/>
              </a:ext>
            </a:extLst>
          </p:cNvPr>
          <p:cNvGrpSpPr/>
          <p:nvPr/>
        </p:nvGrpSpPr>
        <p:grpSpPr>
          <a:xfrm>
            <a:off x="-6428561" y="0"/>
            <a:ext cx="7800878" cy="6858000"/>
            <a:chOff x="-25068335" y="7537"/>
            <a:chExt cx="32614329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3E19BAD-968F-4A6C-D122-9F3FFB2097DA}"/>
                </a:ext>
              </a:extLst>
            </p:cNvPr>
            <p:cNvSpPr>
              <a:spLocks/>
            </p:cNvSpPr>
            <p:nvPr/>
          </p:nvSpPr>
          <p:spPr>
            <a:xfrm>
              <a:off x="-25068335" y="7537"/>
              <a:ext cx="30470579" cy="6858000"/>
            </a:xfrm>
            <a:prstGeom prst="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ound Same-side Corner of Rectangle 107">
              <a:extLst>
                <a:ext uri="{FF2B5EF4-FFF2-40B4-BE49-F238E27FC236}">
                  <a16:creationId xmlns:a16="http://schemas.microsoft.com/office/drawing/2014/main" id="{A2851606-6BB6-B472-34F2-D3B90FBAD1F8}"/>
                </a:ext>
              </a:extLst>
            </p:cNvPr>
            <p:cNvSpPr/>
            <p:nvPr/>
          </p:nvSpPr>
          <p:spPr>
            <a:xfrm rot="5400000">
              <a:off x="5996441" y="29689"/>
              <a:ext cx="948690" cy="2150417"/>
            </a:xfrm>
            <a:prstGeom prst="round2Same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D8BC31E-173A-5365-0B35-5E9310588EA9}"/>
                </a:ext>
              </a:extLst>
            </p:cNvPr>
            <p:cNvSpPr txBox="1"/>
            <p:nvPr/>
          </p:nvSpPr>
          <p:spPr>
            <a:xfrm>
              <a:off x="5390113" y="689397"/>
              <a:ext cx="712129" cy="830997"/>
            </a:xfrm>
            <a:prstGeom prst="rect">
              <a:avLst/>
            </a:prstGeom>
            <a:solidFill>
              <a:srgbClr val="D47776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6864"/>
                  </a:solidFill>
                  <a:latin typeface="Bauhaus 93" pitchFamily="82" charset="77"/>
                </a:rPr>
                <a:t>F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E31AA98-16AA-45EB-3069-42ECEE7FCE2E}"/>
              </a:ext>
            </a:extLst>
          </p:cNvPr>
          <p:cNvSpPr txBox="1"/>
          <p:nvPr/>
        </p:nvSpPr>
        <p:spPr>
          <a:xfrm>
            <a:off x="4987243" y="2511385"/>
            <a:ext cx="4972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rgbClr val="FFFFFF"/>
                </a:solidFill>
                <a:latin typeface="Bauhaus 93" pitchFamily="82" charset="77"/>
              </a:rPr>
              <a:t>Architecture</a:t>
            </a:r>
            <a:endParaRPr lang="en-GB" sz="5400" dirty="0">
              <a:latin typeface="Bauhaus 93" pitchFamily="82" charset="77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9B2611-C83D-3126-D44E-372912837246}"/>
              </a:ext>
            </a:extLst>
          </p:cNvPr>
          <p:cNvGrpSpPr/>
          <p:nvPr/>
        </p:nvGrpSpPr>
        <p:grpSpPr>
          <a:xfrm>
            <a:off x="4503067" y="3695281"/>
            <a:ext cx="6493638" cy="891540"/>
            <a:chOff x="4681151" y="2720340"/>
            <a:chExt cx="6493638" cy="8915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96DF84-1201-E7A4-7160-5CF4A0444CA2}"/>
                </a:ext>
              </a:extLst>
            </p:cNvPr>
            <p:cNvSpPr/>
            <p:nvPr/>
          </p:nvSpPr>
          <p:spPr>
            <a:xfrm>
              <a:off x="4681151" y="2720340"/>
              <a:ext cx="6493638" cy="8915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BB128B8-B02B-4FE0-3B48-6F207A22E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7012" y="2814890"/>
              <a:ext cx="6430801" cy="711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6166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9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39DADA13-0C5F-535E-C95E-5F4A3E055151}"/>
              </a:ext>
            </a:extLst>
          </p:cNvPr>
          <p:cNvGrpSpPr/>
          <p:nvPr/>
        </p:nvGrpSpPr>
        <p:grpSpPr>
          <a:xfrm>
            <a:off x="4099077" y="5716"/>
            <a:ext cx="7722097" cy="6858000"/>
            <a:chOff x="-1851643" y="0"/>
            <a:chExt cx="614473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00F076D-6730-1E12-9B2C-41E232B31794}"/>
                </a:ext>
              </a:extLst>
            </p:cNvPr>
            <p:cNvSpPr>
              <a:spLocks/>
            </p:cNvSpPr>
            <p:nvPr/>
          </p:nvSpPr>
          <p:spPr>
            <a:xfrm>
              <a:off x="-1851643" y="0"/>
              <a:ext cx="5729285" cy="6858000"/>
            </a:xfrm>
            <a:prstGeom prst="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Round Same-side Corner of Rectangle 79">
              <a:extLst>
                <a:ext uri="{FF2B5EF4-FFF2-40B4-BE49-F238E27FC236}">
                  <a16:creationId xmlns:a16="http://schemas.microsoft.com/office/drawing/2014/main" id="{3F8E3848-19BB-684D-70A8-AE26C44CD6E4}"/>
                </a:ext>
              </a:extLst>
            </p:cNvPr>
            <p:cNvSpPr/>
            <p:nvPr/>
          </p:nvSpPr>
          <p:spPr>
            <a:xfrm rot="5400000">
              <a:off x="3561572" y="3171823"/>
              <a:ext cx="948690" cy="514353"/>
            </a:xfrm>
            <a:prstGeom prst="round2Same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CCED4FE-073E-A997-4A27-A2D0C981EDD3}"/>
                </a:ext>
              </a:extLst>
            </p:cNvPr>
            <p:cNvSpPr txBox="1"/>
            <p:nvPr/>
          </p:nvSpPr>
          <p:spPr>
            <a:xfrm>
              <a:off x="3778741" y="3013501"/>
              <a:ext cx="188101" cy="830997"/>
            </a:xfrm>
            <a:prstGeom prst="rect">
              <a:avLst/>
            </a:prstGeom>
            <a:solidFill>
              <a:srgbClr val="7EA499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6197A7"/>
                  </a:solidFill>
                  <a:latin typeface="Bauhaus 93" pitchFamily="82" charset="77"/>
                </a:rPr>
                <a:t>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4509ACF-451F-2BB6-DAC2-315DCCE1ECD2}"/>
              </a:ext>
            </a:extLst>
          </p:cNvPr>
          <p:cNvGrpSpPr/>
          <p:nvPr/>
        </p:nvGrpSpPr>
        <p:grpSpPr>
          <a:xfrm>
            <a:off x="3239753" y="-5716"/>
            <a:ext cx="7822936" cy="6858000"/>
            <a:chOff x="-12279846" y="0"/>
            <a:chExt cx="23243405" cy="6858000"/>
          </a:xfrm>
          <a:solidFill>
            <a:srgbClr val="CDC4A6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6C2739-25AB-C2B9-09E2-0B0A149475A6}"/>
                </a:ext>
              </a:extLst>
            </p:cNvPr>
            <p:cNvSpPr>
              <a:spLocks/>
            </p:cNvSpPr>
            <p:nvPr/>
          </p:nvSpPr>
          <p:spPr>
            <a:xfrm>
              <a:off x="-12279846" y="0"/>
              <a:ext cx="2164482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ound Same-side Corner of Rectangle 10">
              <a:extLst>
                <a:ext uri="{FF2B5EF4-FFF2-40B4-BE49-F238E27FC236}">
                  <a16:creationId xmlns:a16="http://schemas.microsoft.com/office/drawing/2014/main" id="{434A3B0B-E793-B6CB-D060-D0C161EF003D}"/>
                </a:ext>
              </a:extLst>
            </p:cNvPr>
            <p:cNvSpPr/>
            <p:nvPr/>
          </p:nvSpPr>
          <p:spPr>
            <a:xfrm rot="5400000">
              <a:off x="9689923" y="2149649"/>
              <a:ext cx="948690" cy="159858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142D5E-2826-02CD-0B01-E666F8999E40}"/>
                </a:ext>
              </a:extLst>
            </p:cNvPr>
            <p:cNvSpPr txBox="1"/>
            <p:nvPr/>
          </p:nvSpPr>
          <p:spPr>
            <a:xfrm>
              <a:off x="9364980" y="2533441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7EA499"/>
                  </a:solidFill>
                  <a:latin typeface="Bauhaus 93" pitchFamily="82" charset="77"/>
                </a:rPr>
                <a:t>B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43E926-1FFD-407B-94AF-D19471EE7A99}"/>
              </a:ext>
            </a:extLst>
          </p:cNvPr>
          <p:cNvGrpSpPr/>
          <p:nvPr/>
        </p:nvGrpSpPr>
        <p:grpSpPr>
          <a:xfrm>
            <a:off x="-3924746" y="0"/>
            <a:ext cx="7714350" cy="6858000"/>
            <a:chOff x="-18035476" y="0"/>
            <a:chExt cx="27767544" cy="6858000"/>
          </a:xfrm>
          <a:solidFill>
            <a:srgbClr val="FFD2AA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B14760-0F28-3F8A-F0B8-118217654986}"/>
                </a:ext>
              </a:extLst>
            </p:cNvPr>
            <p:cNvSpPr>
              <a:spLocks/>
            </p:cNvSpPr>
            <p:nvPr/>
          </p:nvSpPr>
          <p:spPr>
            <a:xfrm>
              <a:off x="-18035476" y="0"/>
              <a:ext cx="25916155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ound Same-side Corner of Rectangle 14">
              <a:extLst>
                <a:ext uri="{FF2B5EF4-FFF2-40B4-BE49-F238E27FC236}">
                  <a16:creationId xmlns:a16="http://schemas.microsoft.com/office/drawing/2014/main" id="{B94D297B-48FB-4F35-4950-63A35A309857}"/>
                </a:ext>
              </a:extLst>
            </p:cNvPr>
            <p:cNvSpPr/>
            <p:nvPr/>
          </p:nvSpPr>
          <p:spPr>
            <a:xfrm rot="5400000">
              <a:off x="8332027" y="1607746"/>
              <a:ext cx="948690" cy="185139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E3D7B4-4355-4EA0-55C6-0B34FDB77DC4}"/>
                </a:ext>
              </a:extLst>
            </p:cNvPr>
            <p:cNvSpPr txBox="1"/>
            <p:nvPr/>
          </p:nvSpPr>
          <p:spPr>
            <a:xfrm>
              <a:off x="7783772" y="2117942"/>
              <a:ext cx="514349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CDC4A6"/>
                  </a:solidFill>
                  <a:latin typeface="Bauhaus 93" pitchFamily="82" charset="77"/>
                </a:rPr>
                <a:t>C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C20153-C64E-283A-37CA-0E4DA2DE2F9B}"/>
              </a:ext>
            </a:extLst>
          </p:cNvPr>
          <p:cNvGrpSpPr/>
          <p:nvPr/>
        </p:nvGrpSpPr>
        <p:grpSpPr>
          <a:xfrm>
            <a:off x="-4759351" y="0"/>
            <a:ext cx="7788300" cy="6858000"/>
            <a:chOff x="-27674179" y="0"/>
            <a:chExt cx="37971947" cy="6858000"/>
          </a:xfrm>
          <a:solidFill>
            <a:srgbClr val="FFAD95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F5B882-832B-7F81-745D-815BED45D22A}"/>
                </a:ext>
              </a:extLst>
            </p:cNvPr>
            <p:cNvSpPr>
              <a:spLocks/>
            </p:cNvSpPr>
            <p:nvPr/>
          </p:nvSpPr>
          <p:spPr>
            <a:xfrm>
              <a:off x="-27674179" y="0"/>
              <a:ext cx="35103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ound Same-side Corner of Rectangle 22">
              <a:extLst>
                <a:ext uri="{FF2B5EF4-FFF2-40B4-BE49-F238E27FC236}">
                  <a16:creationId xmlns:a16="http://schemas.microsoft.com/office/drawing/2014/main" id="{BF343C2D-BBDB-E688-CCAC-C53FC14A624D}"/>
                </a:ext>
              </a:extLst>
            </p:cNvPr>
            <p:cNvSpPr/>
            <p:nvPr/>
          </p:nvSpPr>
          <p:spPr>
            <a:xfrm rot="5400000">
              <a:off x="8388336" y="624008"/>
              <a:ext cx="948690" cy="2870175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DA5374-DF95-7F78-EE0B-B2421DC8E2B8}"/>
                </a:ext>
              </a:extLst>
            </p:cNvPr>
            <p:cNvSpPr txBox="1"/>
            <p:nvPr/>
          </p:nvSpPr>
          <p:spPr>
            <a:xfrm>
              <a:off x="7342119" y="1643597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D2AA"/>
                  </a:solidFill>
                  <a:latin typeface="Bauhaus 93" pitchFamily="82" charset="77"/>
                </a:rPr>
                <a:t>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3C2AEF-8259-2A70-01FF-5D84893BD2F9}"/>
              </a:ext>
            </a:extLst>
          </p:cNvPr>
          <p:cNvGrpSpPr/>
          <p:nvPr/>
        </p:nvGrpSpPr>
        <p:grpSpPr>
          <a:xfrm>
            <a:off x="-5593956" y="0"/>
            <a:ext cx="7700602" cy="6858000"/>
            <a:chOff x="-11039999" y="0"/>
            <a:chExt cx="14034184" cy="6858000"/>
          </a:xfrm>
          <a:solidFill>
            <a:srgbClr val="FF6864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D364C93-5C76-53E1-6286-7F65275769E5}"/>
                </a:ext>
              </a:extLst>
            </p:cNvPr>
            <p:cNvSpPr>
              <a:spLocks/>
            </p:cNvSpPr>
            <p:nvPr/>
          </p:nvSpPr>
          <p:spPr>
            <a:xfrm>
              <a:off x="-11039999" y="0"/>
              <a:ext cx="13126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ound Same-side Corner of Rectangle 26">
              <a:extLst>
                <a:ext uri="{FF2B5EF4-FFF2-40B4-BE49-F238E27FC236}">
                  <a16:creationId xmlns:a16="http://schemas.microsoft.com/office/drawing/2014/main" id="{2C5634D7-50CD-2771-EA17-CC44FEBB8C3F}"/>
                </a:ext>
              </a:extLst>
            </p:cNvPr>
            <p:cNvSpPr/>
            <p:nvPr/>
          </p:nvSpPr>
          <p:spPr>
            <a:xfrm rot="5400000">
              <a:off x="2051143" y="1044160"/>
              <a:ext cx="948690" cy="937394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3F9313-7FF6-DF28-2354-3D8F81C922A5}"/>
                </a:ext>
              </a:extLst>
            </p:cNvPr>
            <p:cNvSpPr txBox="1"/>
            <p:nvPr/>
          </p:nvSpPr>
          <p:spPr>
            <a:xfrm>
              <a:off x="1971315" y="1097358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AD95"/>
                  </a:solidFill>
                  <a:latin typeface="Bauhaus 93" pitchFamily="82" charset="77"/>
                </a:rPr>
                <a:t>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EFEB59-7091-73C0-3EC2-B1FFB912E12E}"/>
              </a:ext>
            </a:extLst>
          </p:cNvPr>
          <p:cNvGrpSpPr/>
          <p:nvPr/>
        </p:nvGrpSpPr>
        <p:grpSpPr>
          <a:xfrm>
            <a:off x="-6428561" y="0"/>
            <a:ext cx="7800878" cy="6858000"/>
            <a:chOff x="-25068335" y="7537"/>
            <a:chExt cx="32614329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2EB5E8-293C-B414-BB38-5FD7FB335CB9}"/>
                </a:ext>
              </a:extLst>
            </p:cNvPr>
            <p:cNvSpPr>
              <a:spLocks/>
            </p:cNvSpPr>
            <p:nvPr/>
          </p:nvSpPr>
          <p:spPr>
            <a:xfrm>
              <a:off x="-25068335" y="7537"/>
              <a:ext cx="30470579" cy="6858000"/>
            </a:xfrm>
            <a:prstGeom prst="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ound Same-side Corner of Rectangle 31">
              <a:extLst>
                <a:ext uri="{FF2B5EF4-FFF2-40B4-BE49-F238E27FC236}">
                  <a16:creationId xmlns:a16="http://schemas.microsoft.com/office/drawing/2014/main" id="{6F9EAA63-7564-D9E4-B7D9-7132E2AC03BF}"/>
                </a:ext>
              </a:extLst>
            </p:cNvPr>
            <p:cNvSpPr/>
            <p:nvPr/>
          </p:nvSpPr>
          <p:spPr>
            <a:xfrm rot="5400000">
              <a:off x="5996441" y="29689"/>
              <a:ext cx="948690" cy="2150417"/>
            </a:xfrm>
            <a:prstGeom prst="round2Same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0FBBB27-86BE-80A8-97FF-08615BCFDE49}"/>
                </a:ext>
              </a:extLst>
            </p:cNvPr>
            <p:cNvSpPr txBox="1"/>
            <p:nvPr/>
          </p:nvSpPr>
          <p:spPr>
            <a:xfrm>
              <a:off x="5390113" y="689397"/>
              <a:ext cx="712129" cy="830997"/>
            </a:xfrm>
            <a:prstGeom prst="rect">
              <a:avLst/>
            </a:prstGeom>
            <a:solidFill>
              <a:srgbClr val="D47776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6864"/>
                  </a:solidFill>
                  <a:latin typeface="Bauhaus 93" pitchFamily="82" charset="77"/>
                </a:rPr>
                <a:t>F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41E4429-71F0-0A38-30F3-DBF9ECF6365A}"/>
              </a:ext>
            </a:extLst>
          </p:cNvPr>
          <p:cNvSpPr txBox="1"/>
          <p:nvPr/>
        </p:nvSpPr>
        <p:spPr>
          <a:xfrm>
            <a:off x="4607207" y="2333683"/>
            <a:ext cx="21340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ritannic Bold" panose="020B0903060703020204" pitchFamily="34" charset="77"/>
              </a:rPr>
              <a:t>React </a:t>
            </a:r>
          </a:p>
          <a:p>
            <a:endParaRPr lang="en-GB" dirty="0">
              <a:solidFill>
                <a:schemeClr val="bg1"/>
              </a:solidFill>
              <a:latin typeface="Britannic Bold" panose="020B0903060703020204" pitchFamily="34" charset="77"/>
            </a:endParaRPr>
          </a:p>
          <a:p>
            <a:r>
              <a:rPr lang="en-GB" dirty="0">
                <a:solidFill>
                  <a:schemeClr val="bg1"/>
                </a:solidFill>
                <a:latin typeface="Britannic Bold" panose="020B0903060703020204" pitchFamily="34" charset="77"/>
              </a:rPr>
              <a:t>Web Speech API </a:t>
            </a:r>
          </a:p>
          <a:p>
            <a:endParaRPr lang="en-GB" dirty="0">
              <a:solidFill>
                <a:schemeClr val="bg1"/>
              </a:solidFill>
              <a:latin typeface="Britannic Bold" panose="020B0903060703020204" pitchFamily="34" charset="77"/>
            </a:endParaRPr>
          </a:p>
          <a:p>
            <a:r>
              <a:rPr lang="en-GB" dirty="0">
                <a:solidFill>
                  <a:schemeClr val="bg1"/>
                </a:solidFill>
                <a:latin typeface="Britannic Bold" panose="020B0903060703020204" pitchFamily="34" charset="77"/>
              </a:rPr>
              <a:t>Web Audio API </a:t>
            </a:r>
          </a:p>
          <a:p>
            <a:endParaRPr lang="en-GB" dirty="0">
              <a:solidFill>
                <a:schemeClr val="bg1"/>
              </a:solidFill>
              <a:latin typeface="Britannic Bold" panose="020B0903060703020204" pitchFamily="34" charset="77"/>
            </a:endParaRPr>
          </a:p>
          <a:p>
            <a:r>
              <a:rPr lang="en-GB" dirty="0">
                <a:solidFill>
                  <a:schemeClr val="bg1"/>
                </a:solidFill>
                <a:latin typeface="Britannic Bold" panose="020B0903060703020204" pitchFamily="34" charset="77"/>
              </a:rPr>
              <a:t>Clerk </a:t>
            </a:r>
          </a:p>
          <a:p>
            <a:endParaRPr lang="en-GB" dirty="0">
              <a:solidFill>
                <a:schemeClr val="bg1"/>
              </a:solidFill>
              <a:latin typeface="Britannic Bold" panose="020B0903060703020204" pitchFamily="34" charset="77"/>
            </a:endParaRPr>
          </a:p>
          <a:p>
            <a:r>
              <a:rPr lang="en-GB" dirty="0">
                <a:solidFill>
                  <a:schemeClr val="bg1"/>
                </a:solidFill>
                <a:latin typeface="Britannic Bold" panose="020B0903060703020204" pitchFamily="34" charset="77"/>
              </a:rPr>
              <a:t>GitHub Pages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6BA6B4-9499-F7B4-C3D4-F3516803C4B4}"/>
              </a:ext>
            </a:extLst>
          </p:cNvPr>
          <p:cNvSpPr txBox="1"/>
          <p:nvPr/>
        </p:nvSpPr>
        <p:spPr>
          <a:xfrm>
            <a:off x="4255276" y="1194612"/>
            <a:ext cx="4972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rgbClr val="FFFFFF"/>
                </a:solidFill>
                <a:latin typeface="Bauhaus 93" pitchFamily="82" charset="77"/>
              </a:rPr>
              <a:t>Technology </a:t>
            </a:r>
            <a:endParaRPr lang="en-GB" sz="5400" dirty="0">
              <a:latin typeface="Bauhaus 93" pitchFamily="8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061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9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39DADA13-0C5F-535E-C95E-5F4A3E055151}"/>
              </a:ext>
            </a:extLst>
          </p:cNvPr>
          <p:cNvGrpSpPr/>
          <p:nvPr/>
        </p:nvGrpSpPr>
        <p:grpSpPr>
          <a:xfrm>
            <a:off x="4099077" y="5716"/>
            <a:ext cx="7722097" cy="6858000"/>
            <a:chOff x="-1851643" y="0"/>
            <a:chExt cx="614473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00F076D-6730-1E12-9B2C-41E232B31794}"/>
                </a:ext>
              </a:extLst>
            </p:cNvPr>
            <p:cNvSpPr>
              <a:spLocks/>
            </p:cNvSpPr>
            <p:nvPr/>
          </p:nvSpPr>
          <p:spPr>
            <a:xfrm>
              <a:off x="-1851643" y="0"/>
              <a:ext cx="5729285" cy="6858000"/>
            </a:xfrm>
            <a:prstGeom prst="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Round Same-side Corner of Rectangle 79">
              <a:extLst>
                <a:ext uri="{FF2B5EF4-FFF2-40B4-BE49-F238E27FC236}">
                  <a16:creationId xmlns:a16="http://schemas.microsoft.com/office/drawing/2014/main" id="{3F8E3848-19BB-684D-70A8-AE26C44CD6E4}"/>
                </a:ext>
              </a:extLst>
            </p:cNvPr>
            <p:cNvSpPr/>
            <p:nvPr/>
          </p:nvSpPr>
          <p:spPr>
            <a:xfrm rot="5400000">
              <a:off x="3561572" y="3171823"/>
              <a:ext cx="948690" cy="514353"/>
            </a:xfrm>
            <a:prstGeom prst="round2Same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CCED4FE-073E-A997-4A27-A2D0C981EDD3}"/>
                </a:ext>
              </a:extLst>
            </p:cNvPr>
            <p:cNvSpPr txBox="1"/>
            <p:nvPr/>
          </p:nvSpPr>
          <p:spPr>
            <a:xfrm>
              <a:off x="3778741" y="3013501"/>
              <a:ext cx="188101" cy="830997"/>
            </a:xfrm>
            <a:prstGeom prst="rect">
              <a:avLst/>
            </a:prstGeom>
            <a:solidFill>
              <a:srgbClr val="7EA499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6197A7"/>
                  </a:solidFill>
                  <a:latin typeface="Bauhaus 93" pitchFamily="82" charset="77"/>
                </a:rPr>
                <a:t>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4509ACF-451F-2BB6-DAC2-315DCCE1ECD2}"/>
              </a:ext>
            </a:extLst>
          </p:cNvPr>
          <p:cNvGrpSpPr/>
          <p:nvPr/>
        </p:nvGrpSpPr>
        <p:grpSpPr>
          <a:xfrm>
            <a:off x="3239753" y="-5716"/>
            <a:ext cx="7822936" cy="6858000"/>
            <a:chOff x="-12279846" y="0"/>
            <a:chExt cx="23243405" cy="6858000"/>
          </a:xfrm>
          <a:solidFill>
            <a:srgbClr val="CDC4A6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6C2739-25AB-C2B9-09E2-0B0A149475A6}"/>
                </a:ext>
              </a:extLst>
            </p:cNvPr>
            <p:cNvSpPr>
              <a:spLocks/>
            </p:cNvSpPr>
            <p:nvPr/>
          </p:nvSpPr>
          <p:spPr>
            <a:xfrm>
              <a:off x="-12279846" y="0"/>
              <a:ext cx="2164482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ound Same-side Corner of Rectangle 10">
              <a:extLst>
                <a:ext uri="{FF2B5EF4-FFF2-40B4-BE49-F238E27FC236}">
                  <a16:creationId xmlns:a16="http://schemas.microsoft.com/office/drawing/2014/main" id="{434A3B0B-E793-B6CB-D060-D0C161EF003D}"/>
                </a:ext>
              </a:extLst>
            </p:cNvPr>
            <p:cNvSpPr/>
            <p:nvPr/>
          </p:nvSpPr>
          <p:spPr>
            <a:xfrm rot="5400000">
              <a:off x="9689923" y="2149649"/>
              <a:ext cx="948690" cy="159858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142D5E-2826-02CD-0B01-E666F8999E40}"/>
                </a:ext>
              </a:extLst>
            </p:cNvPr>
            <p:cNvSpPr txBox="1"/>
            <p:nvPr/>
          </p:nvSpPr>
          <p:spPr>
            <a:xfrm>
              <a:off x="9364980" y="2533441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7EA499"/>
                  </a:solidFill>
                  <a:latin typeface="Bauhaus 93" pitchFamily="82" charset="77"/>
                </a:rPr>
                <a:t>B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43E926-1FFD-407B-94AF-D19471EE7A99}"/>
              </a:ext>
            </a:extLst>
          </p:cNvPr>
          <p:cNvGrpSpPr/>
          <p:nvPr/>
        </p:nvGrpSpPr>
        <p:grpSpPr>
          <a:xfrm>
            <a:off x="-3924746" y="0"/>
            <a:ext cx="7714350" cy="6858000"/>
            <a:chOff x="-18035476" y="0"/>
            <a:chExt cx="27767544" cy="6858000"/>
          </a:xfrm>
          <a:solidFill>
            <a:srgbClr val="FFD2AA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B14760-0F28-3F8A-F0B8-118217654986}"/>
                </a:ext>
              </a:extLst>
            </p:cNvPr>
            <p:cNvSpPr>
              <a:spLocks/>
            </p:cNvSpPr>
            <p:nvPr/>
          </p:nvSpPr>
          <p:spPr>
            <a:xfrm>
              <a:off x="-18035476" y="0"/>
              <a:ext cx="25916155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ound Same-side Corner of Rectangle 14">
              <a:extLst>
                <a:ext uri="{FF2B5EF4-FFF2-40B4-BE49-F238E27FC236}">
                  <a16:creationId xmlns:a16="http://schemas.microsoft.com/office/drawing/2014/main" id="{B94D297B-48FB-4F35-4950-63A35A309857}"/>
                </a:ext>
              </a:extLst>
            </p:cNvPr>
            <p:cNvSpPr/>
            <p:nvPr/>
          </p:nvSpPr>
          <p:spPr>
            <a:xfrm rot="5400000">
              <a:off x="8332027" y="1607746"/>
              <a:ext cx="948690" cy="185139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E3D7B4-4355-4EA0-55C6-0B34FDB77DC4}"/>
                </a:ext>
              </a:extLst>
            </p:cNvPr>
            <p:cNvSpPr txBox="1"/>
            <p:nvPr/>
          </p:nvSpPr>
          <p:spPr>
            <a:xfrm>
              <a:off x="7783772" y="2117942"/>
              <a:ext cx="514349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CDC4A6"/>
                  </a:solidFill>
                  <a:latin typeface="Bauhaus 93" pitchFamily="82" charset="77"/>
                </a:rPr>
                <a:t>C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C20153-C64E-283A-37CA-0E4DA2DE2F9B}"/>
              </a:ext>
            </a:extLst>
          </p:cNvPr>
          <p:cNvGrpSpPr/>
          <p:nvPr/>
        </p:nvGrpSpPr>
        <p:grpSpPr>
          <a:xfrm>
            <a:off x="-4759351" y="0"/>
            <a:ext cx="7788300" cy="6858000"/>
            <a:chOff x="-27674179" y="0"/>
            <a:chExt cx="37971947" cy="6858000"/>
          </a:xfrm>
          <a:solidFill>
            <a:srgbClr val="FFAD95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F5B882-832B-7F81-745D-815BED45D22A}"/>
                </a:ext>
              </a:extLst>
            </p:cNvPr>
            <p:cNvSpPr>
              <a:spLocks/>
            </p:cNvSpPr>
            <p:nvPr/>
          </p:nvSpPr>
          <p:spPr>
            <a:xfrm>
              <a:off x="-27674179" y="0"/>
              <a:ext cx="35103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ound Same-side Corner of Rectangle 22">
              <a:extLst>
                <a:ext uri="{FF2B5EF4-FFF2-40B4-BE49-F238E27FC236}">
                  <a16:creationId xmlns:a16="http://schemas.microsoft.com/office/drawing/2014/main" id="{BF343C2D-BBDB-E688-CCAC-C53FC14A624D}"/>
                </a:ext>
              </a:extLst>
            </p:cNvPr>
            <p:cNvSpPr/>
            <p:nvPr/>
          </p:nvSpPr>
          <p:spPr>
            <a:xfrm rot="5400000">
              <a:off x="8388336" y="624008"/>
              <a:ext cx="948690" cy="2870175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DA5374-DF95-7F78-EE0B-B2421DC8E2B8}"/>
                </a:ext>
              </a:extLst>
            </p:cNvPr>
            <p:cNvSpPr txBox="1"/>
            <p:nvPr/>
          </p:nvSpPr>
          <p:spPr>
            <a:xfrm>
              <a:off x="7342119" y="1643597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D2AA"/>
                  </a:solidFill>
                  <a:latin typeface="Bauhaus 93" pitchFamily="82" charset="77"/>
                </a:rPr>
                <a:t>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3C2AEF-8259-2A70-01FF-5D84893BD2F9}"/>
              </a:ext>
            </a:extLst>
          </p:cNvPr>
          <p:cNvGrpSpPr/>
          <p:nvPr/>
        </p:nvGrpSpPr>
        <p:grpSpPr>
          <a:xfrm>
            <a:off x="-5593956" y="0"/>
            <a:ext cx="7700602" cy="6858000"/>
            <a:chOff x="-11039999" y="0"/>
            <a:chExt cx="14034184" cy="6858000"/>
          </a:xfrm>
          <a:solidFill>
            <a:srgbClr val="FF6864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D364C93-5C76-53E1-6286-7F65275769E5}"/>
                </a:ext>
              </a:extLst>
            </p:cNvPr>
            <p:cNvSpPr>
              <a:spLocks/>
            </p:cNvSpPr>
            <p:nvPr/>
          </p:nvSpPr>
          <p:spPr>
            <a:xfrm>
              <a:off x="-11039999" y="0"/>
              <a:ext cx="13126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ound Same-side Corner of Rectangle 26">
              <a:extLst>
                <a:ext uri="{FF2B5EF4-FFF2-40B4-BE49-F238E27FC236}">
                  <a16:creationId xmlns:a16="http://schemas.microsoft.com/office/drawing/2014/main" id="{2C5634D7-50CD-2771-EA17-CC44FEBB8C3F}"/>
                </a:ext>
              </a:extLst>
            </p:cNvPr>
            <p:cNvSpPr/>
            <p:nvPr/>
          </p:nvSpPr>
          <p:spPr>
            <a:xfrm rot="5400000">
              <a:off x="2051143" y="1044160"/>
              <a:ext cx="948690" cy="937394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3F9313-7FF6-DF28-2354-3D8F81C922A5}"/>
                </a:ext>
              </a:extLst>
            </p:cNvPr>
            <p:cNvSpPr txBox="1"/>
            <p:nvPr/>
          </p:nvSpPr>
          <p:spPr>
            <a:xfrm>
              <a:off x="1971315" y="1097358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AD95"/>
                  </a:solidFill>
                  <a:latin typeface="Bauhaus 93" pitchFamily="82" charset="77"/>
                </a:rPr>
                <a:t>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EFEB59-7091-73C0-3EC2-B1FFB912E12E}"/>
              </a:ext>
            </a:extLst>
          </p:cNvPr>
          <p:cNvGrpSpPr/>
          <p:nvPr/>
        </p:nvGrpSpPr>
        <p:grpSpPr>
          <a:xfrm>
            <a:off x="-6428561" y="0"/>
            <a:ext cx="7800878" cy="6858000"/>
            <a:chOff x="-25068335" y="7537"/>
            <a:chExt cx="32614329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2EB5E8-293C-B414-BB38-5FD7FB335CB9}"/>
                </a:ext>
              </a:extLst>
            </p:cNvPr>
            <p:cNvSpPr>
              <a:spLocks/>
            </p:cNvSpPr>
            <p:nvPr/>
          </p:nvSpPr>
          <p:spPr>
            <a:xfrm>
              <a:off x="-25068335" y="7537"/>
              <a:ext cx="30470579" cy="6858000"/>
            </a:xfrm>
            <a:prstGeom prst="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ound Same-side Corner of Rectangle 31">
              <a:extLst>
                <a:ext uri="{FF2B5EF4-FFF2-40B4-BE49-F238E27FC236}">
                  <a16:creationId xmlns:a16="http://schemas.microsoft.com/office/drawing/2014/main" id="{6F9EAA63-7564-D9E4-B7D9-7132E2AC03BF}"/>
                </a:ext>
              </a:extLst>
            </p:cNvPr>
            <p:cNvSpPr/>
            <p:nvPr/>
          </p:nvSpPr>
          <p:spPr>
            <a:xfrm rot="5400000">
              <a:off x="5996441" y="29689"/>
              <a:ext cx="948690" cy="2150417"/>
            </a:xfrm>
            <a:prstGeom prst="round2Same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0FBBB27-86BE-80A8-97FF-08615BCFDE49}"/>
                </a:ext>
              </a:extLst>
            </p:cNvPr>
            <p:cNvSpPr txBox="1"/>
            <p:nvPr/>
          </p:nvSpPr>
          <p:spPr>
            <a:xfrm>
              <a:off x="5390113" y="689397"/>
              <a:ext cx="712129" cy="830997"/>
            </a:xfrm>
            <a:prstGeom prst="rect">
              <a:avLst/>
            </a:prstGeom>
            <a:solidFill>
              <a:srgbClr val="D47776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6864"/>
                  </a:solidFill>
                  <a:latin typeface="Bauhaus 93" pitchFamily="82" charset="77"/>
                </a:rPr>
                <a:t>F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9F78B7B-0476-7E64-5E69-A0207B43C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730" y="507952"/>
            <a:ext cx="5358544" cy="581923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EBCE44A-C79B-DD43-F02B-0F0F408889DD}"/>
              </a:ext>
            </a:extLst>
          </p:cNvPr>
          <p:cNvSpPr/>
          <p:nvPr/>
        </p:nvSpPr>
        <p:spPr>
          <a:xfrm rot="319505">
            <a:off x="5474984" y="3626307"/>
            <a:ext cx="2079565" cy="954123"/>
          </a:xfrm>
          <a:prstGeom prst="ellipse">
            <a:avLst/>
          </a:prstGeom>
          <a:noFill/>
          <a:ln w="57150">
            <a:solidFill>
              <a:srgbClr val="7EA4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787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9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39DADA13-0C5F-535E-C95E-5F4A3E055151}"/>
              </a:ext>
            </a:extLst>
          </p:cNvPr>
          <p:cNvGrpSpPr/>
          <p:nvPr/>
        </p:nvGrpSpPr>
        <p:grpSpPr>
          <a:xfrm>
            <a:off x="4099077" y="5716"/>
            <a:ext cx="7722097" cy="6858000"/>
            <a:chOff x="-1851643" y="0"/>
            <a:chExt cx="614473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00F076D-6730-1E12-9B2C-41E232B31794}"/>
                </a:ext>
              </a:extLst>
            </p:cNvPr>
            <p:cNvSpPr>
              <a:spLocks/>
            </p:cNvSpPr>
            <p:nvPr/>
          </p:nvSpPr>
          <p:spPr>
            <a:xfrm>
              <a:off x="-1851643" y="0"/>
              <a:ext cx="5729285" cy="6858000"/>
            </a:xfrm>
            <a:prstGeom prst="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Round Same-side Corner of Rectangle 79">
              <a:extLst>
                <a:ext uri="{FF2B5EF4-FFF2-40B4-BE49-F238E27FC236}">
                  <a16:creationId xmlns:a16="http://schemas.microsoft.com/office/drawing/2014/main" id="{3F8E3848-19BB-684D-70A8-AE26C44CD6E4}"/>
                </a:ext>
              </a:extLst>
            </p:cNvPr>
            <p:cNvSpPr/>
            <p:nvPr/>
          </p:nvSpPr>
          <p:spPr>
            <a:xfrm rot="5400000">
              <a:off x="3561572" y="3171823"/>
              <a:ext cx="948690" cy="514353"/>
            </a:xfrm>
            <a:prstGeom prst="round2Same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CCED4FE-073E-A997-4A27-A2D0C981EDD3}"/>
                </a:ext>
              </a:extLst>
            </p:cNvPr>
            <p:cNvSpPr txBox="1"/>
            <p:nvPr/>
          </p:nvSpPr>
          <p:spPr>
            <a:xfrm>
              <a:off x="3778741" y="3013501"/>
              <a:ext cx="188101" cy="830997"/>
            </a:xfrm>
            <a:prstGeom prst="rect">
              <a:avLst/>
            </a:prstGeom>
            <a:solidFill>
              <a:srgbClr val="7EA499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6197A7"/>
                  </a:solidFill>
                  <a:latin typeface="Bauhaus 93" pitchFamily="82" charset="77"/>
                </a:rPr>
                <a:t>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4509ACF-451F-2BB6-DAC2-315DCCE1ECD2}"/>
              </a:ext>
            </a:extLst>
          </p:cNvPr>
          <p:cNvGrpSpPr/>
          <p:nvPr/>
        </p:nvGrpSpPr>
        <p:grpSpPr>
          <a:xfrm>
            <a:off x="3239753" y="-5716"/>
            <a:ext cx="7822936" cy="6858000"/>
            <a:chOff x="-12279846" y="0"/>
            <a:chExt cx="23243405" cy="6858000"/>
          </a:xfrm>
          <a:solidFill>
            <a:srgbClr val="CDC4A6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6C2739-25AB-C2B9-09E2-0B0A149475A6}"/>
                </a:ext>
              </a:extLst>
            </p:cNvPr>
            <p:cNvSpPr>
              <a:spLocks/>
            </p:cNvSpPr>
            <p:nvPr/>
          </p:nvSpPr>
          <p:spPr>
            <a:xfrm>
              <a:off x="-12279846" y="0"/>
              <a:ext cx="2164482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ound Same-side Corner of Rectangle 10">
              <a:extLst>
                <a:ext uri="{FF2B5EF4-FFF2-40B4-BE49-F238E27FC236}">
                  <a16:creationId xmlns:a16="http://schemas.microsoft.com/office/drawing/2014/main" id="{434A3B0B-E793-B6CB-D060-D0C161EF003D}"/>
                </a:ext>
              </a:extLst>
            </p:cNvPr>
            <p:cNvSpPr/>
            <p:nvPr/>
          </p:nvSpPr>
          <p:spPr>
            <a:xfrm rot="5400000">
              <a:off x="9689923" y="2149649"/>
              <a:ext cx="948690" cy="159858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142D5E-2826-02CD-0B01-E666F8999E40}"/>
                </a:ext>
              </a:extLst>
            </p:cNvPr>
            <p:cNvSpPr txBox="1"/>
            <p:nvPr/>
          </p:nvSpPr>
          <p:spPr>
            <a:xfrm>
              <a:off x="9364980" y="2533441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7EA499"/>
                  </a:solidFill>
                  <a:latin typeface="Bauhaus 93" pitchFamily="82" charset="77"/>
                </a:rPr>
                <a:t>B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43E926-1FFD-407B-94AF-D19471EE7A99}"/>
              </a:ext>
            </a:extLst>
          </p:cNvPr>
          <p:cNvGrpSpPr/>
          <p:nvPr/>
        </p:nvGrpSpPr>
        <p:grpSpPr>
          <a:xfrm>
            <a:off x="-3924746" y="0"/>
            <a:ext cx="7714350" cy="6858000"/>
            <a:chOff x="-18035476" y="0"/>
            <a:chExt cx="27767544" cy="6858000"/>
          </a:xfrm>
          <a:solidFill>
            <a:srgbClr val="FFD2AA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B14760-0F28-3F8A-F0B8-118217654986}"/>
                </a:ext>
              </a:extLst>
            </p:cNvPr>
            <p:cNvSpPr>
              <a:spLocks/>
            </p:cNvSpPr>
            <p:nvPr/>
          </p:nvSpPr>
          <p:spPr>
            <a:xfrm>
              <a:off x="-18035476" y="0"/>
              <a:ext cx="25916155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ound Same-side Corner of Rectangle 14">
              <a:extLst>
                <a:ext uri="{FF2B5EF4-FFF2-40B4-BE49-F238E27FC236}">
                  <a16:creationId xmlns:a16="http://schemas.microsoft.com/office/drawing/2014/main" id="{B94D297B-48FB-4F35-4950-63A35A309857}"/>
                </a:ext>
              </a:extLst>
            </p:cNvPr>
            <p:cNvSpPr/>
            <p:nvPr/>
          </p:nvSpPr>
          <p:spPr>
            <a:xfrm rot="5400000">
              <a:off x="8332027" y="1607746"/>
              <a:ext cx="948690" cy="185139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E3D7B4-4355-4EA0-55C6-0B34FDB77DC4}"/>
                </a:ext>
              </a:extLst>
            </p:cNvPr>
            <p:cNvSpPr txBox="1"/>
            <p:nvPr/>
          </p:nvSpPr>
          <p:spPr>
            <a:xfrm>
              <a:off x="7783772" y="2117942"/>
              <a:ext cx="514349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CDC4A6"/>
                  </a:solidFill>
                  <a:latin typeface="Bauhaus 93" pitchFamily="82" charset="77"/>
                </a:rPr>
                <a:t>C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C20153-C64E-283A-37CA-0E4DA2DE2F9B}"/>
              </a:ext>
            </a:extLst>
          </p:cNvPr>
          <p:cNvGrpSpPr/>
          <p:nvPr/>
        </p:nvGrpSpPr>
        <p:grpSpPr>
          <a:xfrm>
            <a:off x="-4759351" y="0"/>
            <a:ext cx="7788300" cy="6858000"/>
            <a:chOff x="-27674179" y="0"/>
            <a:chExt cx="37971947" cy="6858000"/>
          </a:xfrm>
          <a:solidFill>
            <a:srgbClr val="FFAD95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F5B882-832B-7F81-745D-815BED45D22A}"/>
                </a:ext>
              </a:extLst>
            </p:cNvPr>
            <p:cNvSpPr>
              <a:spLocks/>
            </p:cNvSpPr>
            <p:nvPr/>
          </p:nvSpPr>
          <p:spPr>
            <a:xfrm>
              <a:off x="-27674179" y="0"/>
              <a:ext cx="35103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ound Same-side Corner of Rectangle 22">
              <a:extLst>
                <a:ext uri="{FF2B5EF4-FFF2-40B4-BE49-F238E27FC236}">
                  <a16:creationId xmlns:a16="http://schemas.microsoft.com/office/drawing/2014/main" id="{BF343C2D-BBDB-E688-CCAC-C53FC14A624D}"/>
                </a:ext>
              </a:extLst>
            </p:cNvPr>
            <p:cNvSpPr/>
            <p:nvPr/>
          </p:nvSpPr>
          <p:spPr>
            <a:xfrm rot="5400000">
              <a:off x="8388336" y="624008"/>
              <a:ext cx="948690" cy="2870175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DA5374-DF95-7F78-EE0B-B2421DC8E2B8}"/>
                </a:ext>
              </a:extLst>
            </p:cNvPr>
            <p:cNvSpPr txBox="1"/>
            <p:nvPr/>
          </p:nvSpPr>
          <p:spPr>
            <a:xfrm>
              <a:off x="7342119" y="1643597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D2AA"/>
                  </a:solidFill>
                  <a:latin typeface="Bauhaus 93" pitchFamily="82" charset="77"/>
                </a:rPr>
                <a:t>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3C2AEF-8259-2A70-01FF-5D84893BD2F9}"/>
              </a:ext>
            </a:extLst>
          </p:cNvPr>
          <p:cNvGrpSpPr/>
          <p:nvPr/>
        </p:nvGrpSpPr>
        <p:grpSpPr>
          <a:xfrm>
            <a:off x="-5593956" y="0"/>
            <a:ext cx="7700602" cy="6858000"/>
            <a:chOff x="-11039999" y="0"/>
            <a:chExt cx="14034184" cy="6858000"/>
          </a:xfrm>
          <a:solidFill>
            <a:srgbClr val="FF6864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D364C93-5C76-53E1-6286-7F65275769E5}"/>
                </a:ext>
              </a:extLst>
            </p:cNvPr>
            <p:cNvSpPr>
              <a:spLocks/>
            </p:cNvSpPr>
            <p:nvPr/>
          </p:nvSpPr>
          <p:spPr>
            <a:xfrm>
              <a:off x="-11039999" y="0"/>
              <a:ext cx="13126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ound Same-side Corner of Rectangle 26">
              <a:extLst>
                <a:ext uri="{FF2B5EF4-FFF2-40B4-BE49-F238E27FC236}">
                  <a16:creationId xmlns:a16="http://schemas.microsoft.com/office/drawing/2014/main" id="{2C5634D7-50CD-2771-EA17-CC44FEBB8C3F}"/>
                </a:ext>
              </a:extLst>
            </p:cNvPr>
            <p:cNvSpPr/>
            <p:nvPr/>
          </p:nvSpPr>
          <p:spPr>
            <a:xfrm rot="5400000">
              <a:off x="2051143" y="1044160"/>
              <a:ext cx="948690" cy="937394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3F9313-7FF6-DF28-2354-3D8F81C922A5}"/>
                </a:ext>
              </a:extLst>
            </p:cNvPr>
            <p:cNvSpPr txBox="1"/>
            <p:nvPr/>
          </p:nvSpPr>
          <p:spPr>
            <a:xfrm>
              <a:off x="1971315" y="1097358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AD95"/>
                  </a:solidFill>
                  <a:latin typeface="Bauhaus 93" pitchFamily="82" charset="77"/>
                </a:rPr>
                <a:t>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EFEB59-7091-73C0-3EC2-B1FFB912E12E}"/>
              </a:ext>
            </a:extLst>
          </p:cNvPr>
          <p:cNvGrpSpPr/>
          <p:nvPr/>
        </p:nvGrpSpPr>
        <p:grpSpPr>
          <a:xfrm>
            <a:off x="-6428561" y="0"/>
            <a:ext cx="7800878" cy="6858000"/>
            <a:chOff x="-25068335" y="7537"/>
            <a:chExt cx="32614329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2EB5E8-293C-B414-BB38-5FD7FB335CB9}"/>
                </a:ext>
              </a:extLst>
            </p:cNvPr>
            <p:cNvSpPr>
              <a:spLocks/>
            </p:cNvSpPr>
            <p:nvPr/>
          </p:nvSpPr>
          <p:spPr>
            <a:xfrm>
              <a:off x="-25068335" y="7537"/>
              <a:ext cx="30470579" cy="6858000"/>
            </a:xfrm>
            <a:prstGeom prst="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ound Same-side Corner of Rectangle 31">
              <a:extLst>
                <a:ext uri="{FF2B5EF4-FFF2-40B4-BE49-F238E27FC236}">
                  <a16:creationId xmlns:a16="http://schemas.microsoft.com/office/drawing/2014/main" id="{6F9EAA63-7564-D9E4-B7D9-7132E2AC03BF}"/>
                </a:ext>
              </a:extLst>
            </p:cNvPr>
            <p:cNvSpPr/>
            <p:nvPr/>
          </p:nvSpPr>
          <p:spPr>
            <a:xfrm rot="5400000">
              <a:off x="5996441" y="29689"/>
              <a:ext cx="948690" cy="2150417"/>
            </a:xfrm>
            <a:prstGeom prst="round2Same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0FBBB27-86BE-80A8-97FF-08615BCFDE49}"/>
                </a:ext>
              </a:extLst>
            </p:cNvPr>
            <p:cNvSpPr txBox="1"/>
            <p:nvPr/>
          </p:nvSpPr>
          <p:spPr>
            <a:xfrm>
              <a:off x="5390113" y="689397"/>
              <a:ext cx="712129" cy="830997"/>
            </a:xfrm>
            <a:prstGeom prst="rect">
              <a:avLst/>
            </a:prstGeom>
            <a:solidFill>
              <a:srgbClr val="D47776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6864"/>
                  </a:solidFill>
                  <a:latin typeface="Bauhaus 93" pitchFamily="82" charset="77"/>
                </a:rPr>
                <a:t>F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9F78B7B-0476-7E64-5E69-A0207B43C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730" y="507952"/>
            <a:ext cx="5358544" cy="581923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EBCE44A-C79B-DD43-F02B-0F0F408889DD}"/>
              </a:ext>
            </a:extLst>
          </p:cNvPr>
          <p:cNvSpPr/>
          <p:nvPr/>
        </p:nvSpPr>
        <p:spPr>
          <a:xfrm>
            <a:off x="5160773" y="4156238"/>
            <a:ext cx="4129568" cy="740162"/>
          </a:xfrm>
          <a:prstGeom prst="ellipse">
            <a:avLst/>
          </a:prstGeom>
          <a:noFill/>
          <a:ln w="57150">
            <a:solidFill>
              <a:srgbClr val="7EA4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6851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9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39DADA13-0C5F-535E-C95E-5F4A3E055151}"/>
              </a:ext>
            </a:extLst>
          </p:cNvPr>
          <p:cNvGrpSpPr/>
          <p:nvPr/>
        </p:nvGrpSpPr>
        <p:grpSpPr>
          <a:xfrm>
            <a:off x="4099077" y="5716"/>
            <a:ext cx="7722097" cy="6858000"/>
            <a:chOff x="-1851643" y="0"/>
            <a:chExt cx="614473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00F076D-6730-1E12-9B2C-41E232B31794}"/>
                </a:ext>
              </a:extLst>
            </p:cNvPr>
            <p:cNvSpPr>
              <a:spLocks/>
            </p:cNvSpPr>
            <p:nvPr/>
          </p:nvSpPr>
          <p:spPr>
            <a:xfrm>
              <a:off x="-1851643" y="0"/>
              <a:ext cx="5729285" cy="6858000"/>
            </a:xfrm>
            <a:prstGeom prst="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Round Same-side Corner of Rectangle 79">
              <a:extLst>
                <a:ext uri="{FF2B5EF4-FFF2-40B4-BE49-F238E27FC236}">
                  <a16:creationId xmlns:a16="http://schemas.microsoft.com/office/drawing/2014/main" id="{3F8E3848-19BB-684D-70A8-AE26C44CD6E4}"/>
                </a:ext>
              </a:extLst>
            </p:cNvPr>
            <p:cNvSpPr/>
            <p:nvPr/>
          </p:nvSpPr>
          <p:spPr>
            <a:xfrm rot="5400000">
              <a:off x="3561572" y="3171823"/>
              <a:ext cx="948690" cy="514353"/>
            </a:xfrm>
            <a:prstGeom prst="round2Same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CCED4FE-073E-A997-4A27-A2D0C981EDD3}"/>
                </a:ext>
              </a:extLst>
            </p:cNvPr>
            <p:cNvSpPr txBox="1"/>
            <p:nvPr/>
          </p:nvSpPr>
          <p:spPr>
            <a:xfrm>
              <a:off x="3778741" y="3013501"/>
              <a:ext cx="188101" cy="830997"/>
            </a:xfrm>
            <a:prstGeom prst="rect">
              <a:avLst/>
            </a:prstGeom>
            <a:solidFill>
              <a:srgbClr val="7EA499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6197A7"/>
                  </a:solidFill>
                  <a:latin typeface="Bauhaus 93" pitchFamily="82" charset="77"/>
                </a:rPr>
                <a:t>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4509ACF-451F-2BB6-DAC2-315DCCE1ECD2}"/>
              </a:ext>
            </a:extLst>
          </p:cNvPr>
          <p:cNvGrpSpPr/>
          <p:nvPr/>
        </p:nvGrpSpPr>
        <p:grpSpPr>
          <a:xfrm>
            <a:off x="3239753" y="-5716"/>
            <a:ext cx="7822936" cy="6858000"/>
            <a:chOff x="-12279846" y="0"/>
            <a:chExt cx="23243405" cy="6858000"/>
          </a:xfrm>
          <a:solidFill>
            <a:srgbClr val="CDC4A6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6C2739-25AB-C2B9-09E2-0B0A149475A6}"/>
                </a:ext>
              </a:extLst>
            </p:cNvPr>
            <p:cNvSpPr>
              <a:spLocks/>
            </p:cNvSpPr>
            <p:nvPr/>
          </p:nvSpPr>
          <p:spPr>
            <a:xfrm>
              <a:off x="-12279846" y="0"/>
              <a:ext cx="2164482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ound Same-side Corner of Rectangle 10">
              <a:extLst>
                <a:ext uri="{FF2B5EF4-FFF2-40B4-BE49-F238E27FC236}">
                  <a16:creationId xmlns:a16="http://schemas.microsoft.com/office/drawing/2014/main" id="{434A3B0B-E793-B6CB-D060-D0C161EF003D}"/>
                </a:ext>
              </a:extLst>
            </p:cNvPr>
            <p:cNvSpPr/>
            <p:nvPr/>
          </p:nvSpPr>
          <p:spPr>
            <a:xfrm rot="5400000">
              <a:off x="9689923" y="2149649"/>
              <a:ext cx="948690" cy="159858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142D5E-2826-02CD-0B01-E666F8999E40}"/>
                </a:ext>
              </a:extLst>
            </p:cNvPr>
            <p:cNvSpPr txBox="1"/>
            <p:nvPr/>
          </p:nvSpPr>
          <p:spPr>
            <a:xfrm>
              <a:off x="9364980" y="2533441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7EA499"/>
                  </a:solidFill>
                  <a:latin typeface="Bauhaus 93" pitchFamily="82" charset="77"/>
                </a:rPr>
                <a:t>B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43E926-1FFD-407B-94AF-D19471EE7A99}"/>
              </a:ext>
            </a:extLst>
          </p:cNvPr>
          <p:cNvGrpSpPr/>
          <p:nvPr/>
        </p:nvGrpSpPr>
        <p:grpSpPr>
          <a:xfrm>
            <a:off x="-3924746" y="0"/>
            <a:ext cx="7714350" cy="6858000"/>
            <a:chOff x="-18035476" y="0"/>
            <a:chExt cx="27767544" cy="6858000"/>
          </a:xfrm>
          <a:solidFill>
            <a:srgbClr val="FFD2AA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B14760-0F28-3F8A-F0B8-118217654986}"/>
                </a:ext>
              </a:extLst>
            </p:cNvPr>
            <p:cNvSpPr>
              <a:spLocks/>
            </p:cNvSpPr>
            <p:nvPr/>
          </p:nvSpPr>
          <p:spPr>
            <a:xfrm>
              <a:off x="-18035476" y="0"/>
              <a:ext cx="25916155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ound Same-side Corner of Rectangle 14">
              <a:extLst>
                <a:ext uri="{FF2B5EF4-FFF2-40B4-BE49-F238E27FC236}">
                  <a16:creationId xmlns:a16="http://schemas.microsoft.com/office/drawing/2014/main" id="{B94D297B-48FB-4F35-4950-63A35A309857}"/>
                </a:ext>
              </a:extLst>
            </p:cNvPr>
            <p:cNvSpPr/>
            <p:nvPr/>
          </p:nvSpPr>
          <p:spPr>
            <a:xfrm rot="5400000">
              <a:off x="8332027" y="1607746"/>
              <a:ext cx="948690" cy="185139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E3D7B4-4355-4EA0-55C6-0B34FDB77DC4}"/>
                </a:ext>
              </a:extLst>
            </p:cNvPr>
            <p:cNvSpPr txBox="1"/>
            <p:nvPr/>
          </p:nvSpPr>
          <p:spPr>
            <a:xfrm>
              <a:off x="7783772" y="2117942"/>
              <a:ext cx="514349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CDC4A6"/>
                  </a:solidFill>
                  <a:latin typeface="Bauhaus 93" pitchFamily="82" charset="77"/>
                </a:rPr>
                <a:t>C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C20153-C64E-283A-37CA-0E4DA2DE2F9B}"/>
              </a:ext>
            </a:extLst>
          </p:cNvPr>
          <p:cNvGrpSpPr/>
          <p:nvPr/>
        </p:nvGrpSpPr>
        <p:grpSpPr>
          <a:xfrm>
            <a:off x="-4759351" y="0"/>
            <a:ext cx="7788300" cy="6858000"/>
            <a:chOff x="-27674179" y="0"/>
            <a:chExt cx="37971947" cy="6858000"/>
          </a:xfrm>
          <a:solidFill>
            <a:srgbClr val="FFAD95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F5B882-832B-7F81-745D-815BED45D22A}"/>
                </a:ext>
              </a:extLst>
            </p:cNvPr>
            <p:cNvSpPr>
              <a:spLocks/>
            </p:cNvSpPr>
            <p:nvPr/>
          </p:nvSpPr>
          <p:spPr>
            <a:xfrm>
              <a:off x="-27674179" y="0"/>
              <a:ext cx="35103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ound Same-side Corner of Rectangle 22">
              <a:extLst>
                <a:ext uri="{FF2B5EF4-FFF2-40B4-BE49-F238E27FC236}">
                  <a16:creationId xmlns:a16="http://schemas.microsoft.com/office/drawing/2014/main" id="{BF343C2D-BBDB-E688-CCAC-C53FC14A624D}"/>
                </a:ext>
              </a:extLst>
            </p:cNvPr>
            <p:cNvSpPr/>
            <p:nvPr/>
          </p:nvSpPr>
          <p:spPr>
            <a:xfrm rot="5400000">
              <a:off x="8388336" y="624008"/>
              <a:ext cx="948690" cy="2870175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DA5374-DF95-7F78-EE0B-B2421DC8E2B8}"/>
                </a:ext>
              </a:extLst>
            </p:cNvPr>
            <p:cNvSpPr txBox="1"/>
            <p:nvPr/>
          </p:nvSpPr>
          <p:spPr>
            <a:xfrm>
              <a:off x="7342119" y="1643597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D2AA"/>
                  </a:solidFill>
                  <a:latin typeface="Bauhaus 93" pitchFamily="82" charset="77"/>
                </a:rPr>
                <a:t>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3C2AEF-8259-2A70-01FF-5D84893BD2F9}"/>
              </a:ext>
            </a:extLst>
          </p:cNvPr>
          <p:cNvGrpSpPr/>
          <p:nvPr/>
        </p:nvGrpSpPr>
        <p:grpSpPr>
          <a:xfrm>
            <a:off x="-5593956" y="0"/>
            <a:ext cx="7700602" cy="6858000"/>
            <a:chOff x="-11039999" y="0"/>
            <a:chExt cx="14034184" cy="6858000"/>
          </a:xfrm>
          <a:solidFill>
            <a:srgbClr val="FF6864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D364C93-5C76-53E1-6286-7F65275769E5}"/>
                </a:ext>
              </a:extLst>
            </p:cNvPr>
            <p:cNvSpPr>
              <a:spLocks/>
            </p:cNvSpPr>
            <p:nvPr/>
          </p:nvSpPr>
          <p:spPr>
            <a:xfrm>
              <a:off x="-11039999" y="0"/>
              <a:ext cx="13126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ound Same-side Corner of Rectangle 26">
              <a:extLst>
                <a:ext uri="{FF2B5EF4-FFF2-40B4-BE49-F238E27FC236}">
                  <a16:creationId xmlns:a16="http://schemas.microsoft.com/office/drawing/2014/main" id="{2C5634D7-50CD-2771-EA17-CC44FEBB8C3F}"/>
                </a:ext>
              </a:extLst>
            </p:cNvPr>
            <p:cNvSpPr/>
            <p:nvPr/>
          </p:nvSpPr>
          <p:spPr>
            <a:xfrm rot="5400000">
              <a:off x="2051143" y="1044160"/>
              <a:ext cx="948690" cy="937394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3F9313-7FF6-DF28-2354-3D8F81C922A5}"/>
                </a:ext>
              </a:extLst>
            </p:cNvPr>
            <p:cNvSpPr txBox="1"/>
            <p:nvPr/>
          </p:nvSpPr>
          <p:spPr>
            <a:xfrm>
              <a:off x="1971315" y="1097358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AD95"/>
                  </a:solidFill>
                  <a:latin typeface="Bauhaus 93" pitchFamily="82" charset="77"/>
                </a:rPr>
                <a:t>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EFEB59-7091-73C0-3EC2-B1FFB912E12E}"/>
              </a:ext>
            </a:extLst>
          </p:cNvPr>
          <p:cNvGrpSpPr/>
          <p:nvPr/>
        </p:nvGrpSpPr>
        <p:grpSpPr>
          <a:xfrm>
            <a:off x="-6428561" y="0"/>
            <a:ext cx="7800878" cy="6858000"/>
            <a:chOff x="-25068335" y="7537"/>
            <a:chExt cx="32614329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2EB5E8-293C-B414-BB38-5FD7FB335CB9}"/>
                </a:ext>
              </a:extLst>
            </p:cNvPr>
            <p:cNvSpPr>
              <a:spLocks/>
            </p:cNvSpPr>
            <p:nvPr/>
          </p:nvSpPr>
          <p:spPr>
            <a:xfrm>
              <a:off x="-25068335" y="7537"/>
              <a:ext cx="30470579" cy="6858000"/>
            </a:xfrm>
            <a:prstGeom prst="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ound Same-side Corner of Rectangle 31">
              <a:extLst>
                <a:ext uri="{FF2B5EF4-FFF2-40B4-BE49-F238E27FC236}">
                  <a16:creationId xmlns:a16="http://schemas.microsoft.com/office/drawing/2014/main" id="{6F9EAA63-7564-D9E4-B7D9-7132E2AC03BF}"/>
                </a:ext>
              </a:extLst>
            </p:cNvPr>
            <p:cNvSpPr/>
            <p:nvPr/>
          </p:nvSpPr>
          <p:spPr>
            <a:xfrm rot="5400000">
              <a:off x="5996441" y="29689"/>
              <a:ext cx="948690" cy="2150417"/>
            </a:xfrm>
            <a:prstGeom prst="round2Same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0FBBB27-86BE-80A8-97FF-08615BCFDE49}"/>
                </a:ext>
              </a:extLst>
            </p:cNvPr>
            <p:cNvSpPr txBox="1"/>
            <p:nvPr/>
          </p:nvSpPr>
          <p:spPr>
            <a:xfrm>
              <a:off x="5390113" y="689397"/>
              <a:ext cx="712129" cy="830997"/>
            </a:xfrm>
            <a:prstGeom prst="rect">
              <a:avLst/>
            </a:prstGeom>
            <a:solidFill>
              <a:srgbClr val="D47776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6864"/>
                  </a:solidFill>
                  <a:latin typeface="Bauhaus 93" pitchFamily="82" charset="77"/>
                </a:rPr>
                <a:t>F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9F78B7B-0476-7E64-5E69-A0207B43C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730" y="507952"/>
            <a:ext cx="5358544" cy="581923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EBCE44A-C79B-DD43-F02B-0F0F408889DD}"/>
              </a:ext>
            </a:extLst>
          </p:cNvPr>
          <p:cNvSpPr/>
          <p:nvPr/>
        </p:nvSpPr>
        <p:spPr>
          <a:xfrm rot="20304397">
            <a:off x="3947447" y="4629653"/>
            <a:ext cx="3090892" cy="1861683"/>
          </a:xfrm>
          <a:prstGeom prst="ellipse">
            <a:avLst/>
          </a:prstGeom>
          <a:noFill/>
          <a:ln w="57150">
            <a:solidFill>
              <a:srgbClr val="7EA4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223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9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39DADA13-0C5F-535E-C95E-5F4A3E055151}"/>
              </a:ext>
            </a:extLst>
          </p:cNvPr>
          <p:cNvGrpSpPr/>
          <p:nvPr/>
        </p:nvGrpSpPr>
        <p:grpSpPr>
          <a:xfrm>
            <a:off x="4099077" y="5716"/>
            <a:ext cx="7722097" cy="6858000"/>
            <a:chOff x="-1851643" y="0"/>
            <a:chExt cx="6144736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00F076D-6730-1E12-9B2C-41E232B31794}"/>
                </a:ext>
              </a:extLst>
            </p:cNvPr>
            <p:cNvSpPr>
              <a:spLocks/>
            </p:cNvSpPr>
            <p:nvPr/>
          </p:nvSpPr>
          <p:spPr>
            <a:xfrm>
              <a:off x="-1851643" y="0"/>
              <a:ext cx="5729285" cy="6858000"/>
            </a:xfrm>
            <a:prstGeom prst="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Round Same-side Corner of Rectangle 79">
              <a:extLst>
                <a:ext uri="{FF2B5EF4-FFF2-40B4-BE49-F238E27FC236}">
                  <a16:creationId xmlns:a16="http://schemas.microsoft.com/office/drawing/2014/main" id="{3F8E3848-19BB-684D-70A8-AE26C44CD6E4}"/>
                </a:ext>
              </a:extLst>
            </p:cNvPr>
            <p:cNvSpPr/>
            <p:nvPr/>
          </p:nvSpPr>
          <p:spPr>
            <a:xfrm rot="5400000">
              <a:off x="3561572" y="3171823"/>
              <a:ext cx="948690" cy="514353"/>
            </a:xfrm>
            <a:prstGeom prst="round2SameRect">
              <a:avLst/>
            </a:prstGeom>
            <a:solidFill>
              <a:srgbClr val="7EA4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CCED4FE-073E-A997-4A27-A2D0C981EDD3}"/>
                </a:ext>
              </a:extLst>
            </p:cNvPr>
            <p:cNvSpPr txBox="1"/>
            <p:nvPr/>
          </p:nvSpPr>
          <p:spPr>
            <a:xfrm>
              <a:off x="3778741" y="3013501"/>
              <a:ext cx="188101" cy="830997"/>
            </a:xfrm>
            <a:prstGeom prst="rect">
              <a:avLst/>
            </a:prstGeom>
            <a:solidFill>
              <a:srgbClr val="7EA499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6197A7"/>
                  </a:solidFill>
                  <a:latin typeface="Bauhaus 93" pitchFamily="82" charset="77"/>
                </a:rPr>
                <a:t>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4509ACF-451F-2BB6-DAC2-315DCCE1ECD2}"/>
              </a:ext>
            </a:extLst>
          </p:cNvPr>
          <p:cNvGrpSpPr/>
          <p:nvPr/>
        </p:nvGrpSpPr>
        <p:grpSpPr>
          <a:xfrm>
            <a:off x="3239753" y="-5716"/>
            <a:ext cx="7822936" cy="6858000"/>
            <a:chOff x="-12279846" y="0"/>
            <a:chExt cx="23243405" cy="6858000"/>
          </a:xfrm>
          <a:solidFill>
            <a:srgbClr val="CDC4A6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6C2739-25AB-C2B9-09E2-0B0A149475A6}"/>
                </a:ext>
              </a:extLst>
            </p:cNvPr>
            <p:cNvSpPr>
              <a:spLocks/>
            </p:cNvSpPr>
            <p:nvPr/>
          </p:nvSpPr>
          <p:spPr>
            <a:xfrm>
              <a:off x="-12279846" y="0"/>
              <a:ext cx="2164482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ound Same-side Corner of Rectangle 10">
              <a:extLst>
                <a:ext uri="{FF2B5EF4-FFF2-40B4-BE49-F238E27FC236}">
                  <a16:creationId xmlns:a16="http://schemas.microsoft.com/office/drawing/2014/main" id="{434A3B0B-E793-B6CB-D060-D0C161EF003D}"/>
                </a:ext>
              </a:extLst>
            </p:cNvPr>
            <p:cNvSpPr/>
            <p:nvPr/>
          </p:nvSpPr>
          <p:spPr>
            <a:xfrm rot="5400000">
              <a:off x="9689923" y="2149649"/>
              <a:ext cx="948690" cy="159858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142D5E-2826-02CD-0B01-E666F8999E40}"/>
                </a:ext>
              </a:extLst>
            </p:cNvPr>
            <p:cNvSpPr txBox="1"/>
            <p:nvPr/>
          </p:nvSpPr>
          <p:spPr>
            <a:xfrm>
              <a:off x="9364980" y="2533441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7EA499"/>
                  </a:solidFill>
                  <a:latin typeface="Bauhaus 93" pitchFamily="82" charset="77"/>
                </a:rPr>
                <a:t>B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43E926-1FFD-407B-94AF-D19471EE7A99}"/>
              </a:ext>
            </a:extLst>
          </p:cNvPr>
          <p:cNvGrpSpPr/>
          <p:nvPr/>
        </p:nvGrpSpPr>
        <p:grpSpPr>
          <a:xfrm>
            <a:off x="-3924746" y="0"/>
            <a:ext cx="7714350" cy="6858000"/>
            <a:chOff x="-18035476" y="0"/>
            <a:chExt cx="27767544" cy="6858000"/>
          </a:xfrm>
          <a:solidFill>
            <a:srgbClr val="FFD2AA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B14760-0F28-3F8A-F0B8-118217654986}"/>
                </a:ext>
              </a:extLst>
            </p:cNvPr>
            <p:cNvSpPr>
              <a:spLocks/>
            </p:cNvSpPr>
            <p:nvPr/>
          </p:nvSpPr>
          <p:spPr>
            <a:xfrm>
              <a:off x="-18035476" y="0"/>
              <a:ext cx="25916155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ound Same-side Corner of Rectangle 14">
              <a:extLst>
                <a:ext uri="{FF2B5EF4-FFF2-40B4-BE49-F238E27FC236}">
                  <a16:creationId xmlns:a16="http://schemas.microsoft.com/office/drawing/2014/main" id="{B94D297B-48FB-4F35-4950-63A35A309857}"/>
                </a:ext>
              </a:extLst>
            </p:cNvPr>
            <p:cNvSpPr/>
            <p:nvPr/>
          </p:nvSpPr>
          <p:spPr>
            <a:xfrm rot="5400000">
              <a:off x="8332027" y="1607746"/>
              <a:ext cx="948690" cy="1851393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E3D7B4-4355-4EA0-55C6-0B34FDB77DC4}"/>
                </a:ext>
              </a:extLst>
            </p:cNvPr>
            <p:cNvSpPr txBox="1"/>
            <p:nvPr/>
          </p:nvSpPr>
          <p:spPr>
            <a:xfrm>
              <a:off x="7783772" y="2117942"/>
              <a:ext cx="514349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CDC4A6"/>
                  </a:solidFill>
                  <a:latin typeface="Bauhaus 93" pitchFamily="82" charset="77"/>
                </a:rPr>
                <a:t>C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C20153-C64E-283A-37CA-0E4DA2DE2F9B}"/>
              </a:ext>
            </a:extLst>
          </p:cNvPr>
          <p:cNvGrpSpPr/>
          <p:nvPr/>
        </p:nvGrpSpPr>
        <p:grpSpPr>
          <a:xfrm>
            <a:off x="-4759351" y="0"/>
            <a:ext cx="7788300" cy="6858000"/>
            <a:chOff x="-27674179" y="0"/>
            <a:chExt cx="37971947" cy="6858000"/>
          </a:xfrm>
          <a:solidFill>
            <a:srgbClr val="FFAD95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F5B882-832B-7F81-745D-815BED45D22A}"/>
                </a:ext>
              </a:extLst>
            </p:cNvPr>
            <p:cNvSpPr>
              <a:spLocks/>
            </p:cNvSpPr>
            <p:nvPr/>
          </p:nvSpPr>
          <p:spPr>
            <a:xfrm>
              <a:off x="-27674179" y="0"/>
              <a:ext cx="35103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ound Same-side Corner of Rectangle 22">
              <a:extLst>
                <a:ext uri="{FF2B5EF4-FFF2-40B4-BE49-F238E27FC236}">
                  <a16:creationId xmlns:a16="http://schemas.microsoft.com/office/drawing/2014/main" id="{BF343C2D-BBDB-E688-CCAC-C53FC14A624D}"/>
                </a:ext>
              </a:extLst>
            </p:cNvPr>
            <p:cNvSpPr/>
            <p:nvPr/>
          </p:nvSpPr>
          <p:spPr>
            <a:xfrm rot="5400000">
              <a:off x="8388336" y="624008"/>
              <a:ext cx="948690" cy="2870175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DA5374-DF95-7F78-EE0B-B2421DC8E2B8}"/>
                </a:ext>
              </a:extLst>
            </p:cNvPr>
            <p:cNvSpPr txBox="1"/>
            <p:nvPr/>
          </p:nvSpPr>
          <p:spPr>
            <a:xfrm>
              <a:off x="7342119" y="1643597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D2AA"/>
                  </a:solidFill>
                  <a:latin typeface="Bauhaus 93" pitchFamily="82" charset="77"/>
                </a:rPr>
                <a:t>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3C2AEF-8259-2A70-01FF-5D84893BD2F9}"/>
              </a:ext>
            </a:extLst>
          </p:cNvPr>
          <p:cNvGrpSpPr/>
          <p:nvPr/>
        </p:nvGrpSpPr>
        <p:grpSpPr>
          <a:xfrm>
            <a:off x="-5593956" y="0"/>
            <a:ext cx="7700602" cy="6858000"/>
            <a:chOff x="-11039999" y="0"/>
            <a:chExt cx="14034184" cy="6858000"/>
          </a:xfrm>
          <a:solidFill>
            <a:srgbClr val="FF6864"/>
          </a:solidFill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D364C93-5C76-53E1-6286-7F65275769E5}"/>
                </a:ext>
              </a:extLst>
            </p:cNvPr>
            <p:cNvSpPr>
              <a:spLocks/>
            </p:cNvSpPr>
            <p:nvPr/>
          </p:nvSpPr>
          <p:spPr>
            <a:xfrm>
              <a:off x="-11039999" y="0"/>
              <a:ext cx="1312667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ound Same-side Corner of Rectangle 26">
              <a:extLst>
                <a:ext uri="{FF2B5EF4-FFF2-40B4-BE49-F238E27FC236}">
                  <a16:creationId xmlns:a16="http://schemas.microsoft.com/office/drawing/2014/main" id="{2C5634D7-50CD-2771-EA17-CC44FEBB8C3F}"/>
                </a:ext>
              </a:extLst>
            </p:cNvPr>
            <p:cNvSpPr/>
            <p:nvPr/>
          </p:nvSpPr>
          <p:spPr>
            <a:xfrm rot="5400000">
              <a:off x="2051143" y="1044160"/>
              <a:ext cx="948690" cy="937394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3F9313-7FF6-DF28-2354-3D8F81C922A5}"/>
                </a:ext>
              </a:extLst>
            </p:cNvPr>
            <p:cNvSpPr txBox="1"/>
            <p:nvPr/>
          </p:nvSpPr>
          <p:spPr>
            <a:xfrm>
              <a:off x="1971315" y="1097358"/>
              <a:ext cx="51435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AD95"/>
                  </a:solidFill>
                  <a:latin typeface="Bauhaus 93" pitchFamily="82" charset="77"/>
                </a:rPr>
                <a:t>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EFEB59-7091-73C0-3EC2-B1FFB912E12E}"/>
              </a:ext>
            </a:extLst>
          </p:cNvPr>
          <p:cNvGrpSpPr/>
          <p:nvPr/>
        </p:nvGrpSpPr>
        <p:grpSpPr>
          <a:xfrm>
            <a:off x="-6428561" y="0"/>
            <a:ext cx="7800878" cy="6858000"/>
            <a:chOff x="-25068335" y="7537"/>
            <a:chExt cx="32614329" cy="6858000"/>
          </a:xfrm>
          <a:effectLst>
            <a:outerShdw blurRad="254000" dist="88900" algn="l" rotWithShape="0">
              <a:prstClr val="black">
                <a:alpha val="51000"/>
              </a:prstClr>
            </a:outerShdw>
          </a:effectLst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2EB5E8-293C-B414-BB38-5FD7FB335CB9}"/>
                </a:ext>
              </a:extLst>
            </p:cNvPr>
            <p:cNvSpPr>
              <a:spLocks/>
            </p:cNvSpPr>
            <p:nvPr/>
          </p:nvSpPr>
          <p:spPr>
            <a:xfrm>
              <a:off x="-25068335" y="7537"/>
              <a:ext cx="30470579" cy="6858000"/>
            </a:xfrm>
            <a:prstGeom prst="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ound Same-side Corner of Rectangle 31">
              <a:extLst>
                <a:ext uri="{FF2B5EF4-FFF2-40B4-BE49-F238E27FC236}">
                  <a16:creationId xmlns:a16="http://schemas.microsoft.com/office/drawing/2014/main" id="{6F9EAA63-7564-D9E4-B7D9-7132E2AC03BF}"/>
                </a:ext>
              </a:extLst>
            </p:cNvPr>
            <p:cNvSpPr/>
            <p:nvPr/>
          </p:nvSpPr>
          <p:spPr>
            <a:xfrm rot="5400000">
              <a:off x="5996441" y="29689"/>
              <a:ext cx="948690" cy="2150417"/>
            </a:xfrm>
            <a:prstGeom prst="round2SameRect">
              <a:avLst/>
            </a:prstGeom>
            <a:solidFill>
              <a:srgbClr val="D477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0FBBB27-86BE-80A8-97FF-08615BCFDE49}"/>
                </a:ext>
              </a:extLst>
            </p:cNvPr>
            <p:cNvSpPr txBox="1"/>
            <p:nvPr/>
          </p:nvSpPr>
          <p:spPr>
            <a:xfrm>
              <a:off x="5390113" y="689397"/>
              <a:ext cx="712129" cy="830997"/>
            </a:xfrm>
            <a:prstGeom prst="rect">
              <a:avLst/>
            </a:prstGeom>
            <a:solidFill>
              <a:srgbClr val="D47776"/>
            </a:solidFill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6864"/>
                  </a:solidFill>
                  <a:latin typeface="Bauhaus 93" pitchFamily="82" charset="77"/>
                </a:rPr>
                <a:t>F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9F78B7B-0476-7E64-5E69-A0207B43C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730" y="507952"/>
            <a:ext cx="5358544" cy="581923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EBCE44A-C79B-DD43-F02B-0F0F408889DD}"/>
              </a:ext>
            </a:extLst>
          </p:cNvPr>
          <p:cNvSpPr/>
          <p:nvPr/>
        </p:nvSpPr>
        <p:spPr>
          <a:xfrm rot="319505">
            <a:off x="6696476" y="4561400"/>
            <a:ext cx="3405659" cy="1954530"/>
          </a:xfrm>
          <a:prstGeom prst="ellipse">
            <a:avLst/>
          </a:prstGeom>
          <a:noFill/>
          <a:ln w="57150">
            <a:solidFill>
              <a:srgbClr val="7EA4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0852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764</Words>
  <Application>Microsoft Macintosh PowerPoint</Application>
  <PresentationFormat>Widescreen</PresentationFormat>
  <Paragraphs>283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Aptos</vt:lpstr>
      <vt:lpstr>Aptos Display</vt:lpstr>
      <vt:lpstr>Arial</vt:lpstr>
      <vt:lpstr>Bauhaus 93</vt:lpstr>
      <vt:lpstr>Britannic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Eden (student)</dc:creator>
  <cp:lastModifiedBy>Amy Eden (student)</cp:lastModifiedBy>
  <cp:revision>3</cp:revision>
  <dcterms:created xsi:type="dcterms:W3CDTF">2024-03-17T13:25:21Z</dcterms:created>
  <dcterms:modified xsi:type="dcterms:W3CDTF">2024-03-17T17:13:10Z</dcterms:modified>
</cp:coreProperties>
</file>