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</p:sldMasterIdLst>
  <p:notesMasterIdLst>
    <p:notesMasterId r:id="rId12"/>
  </p:notesMasterIdLst>
  <p:sldIdLst>
    <p:sldId id="266" r:id="rId3"/>
    <p:sldId id="274" r:id="rId4"/>
    <p:sldId id="494" r:id="rId5"/>
    <p:sldId id="447" r:id="rId6"/>
    <p:sldId id="281" r:id="rId7"/>
    <p:sldId id="495" r:id="rId8"/>
    <p:sldId id="496" r:id="rId9"/>
    <p:sldId id="497" r:id="rId10"/>
    <p:sldId id="4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A10"/>
    <a:srgbClr val="FF4081"/>
    <a:srgbClr val="F5F5F5"/>
    <a:srgbClr val="5F71B1"/>
    <a:srgbClr val="3E50B4"/>
    <a:srgbClr val="303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7" autoAdjust="0"/>
    <p:restoredTop sz="97731"/>
  </p:normalViewPr>
  <p:slideViewPr>
    <p:cSldViewPr snapToGrid="0" showGuides="1">
      <p:cViewPr>
        <p:scale>
          <a:sx n="66" d="100"/>
          <a:sy n="66" d="100"/>
        </p:scale>
        <p:origin x="-2142" y="-10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6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6941" y="57331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1602119"/>
            <a:ext cx="12192000" cy="5255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5"/>
            <a:ext cx="12192000" cy="12012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6A10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6839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Frédéric</a:t>
            </a:r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COSTA – </a:t>
            </a:r>
            <a:r>
              <a:rPr lang="en-US" sz="1200" b="0" i="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Développeur</a:t>
            </a:r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Front-End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524940" y="56543"/>
            <a:ext cx="5080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E-Mail: </a:t>
            </a:r>
            <a:r>
              <a:rPr lang="en-US" sz="1200" b="0" i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Contact@fcosta.fr 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 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Phone: </a:t>
            </a:r>
            <a:r>
              <a:rPr lang="en-US" sz="1200" b="0" i="0" baseline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06,61,00,28,04</a:t>
            </a:r>
            <a:endParaRPr lang="en-US" sz="1200" b="0" i="0" dirty="0">
              <a:solidFill>
                <a:schemeClr val="accent3">
                  <a:lumMod val="40000"/>
                  <a:lumOff val="60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0957719" y="1205133"/>
            <a:ext cx="647894" cy="647894"/>
          </a:xfrm>
          <a:prstGeom prst="ellipse">
            <a:avLst/>
          </a:prstGeom>
          <a:solidFill>
            <a:srgbClr val="F36A1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  <a:prstGeom prst="rect">
            <a:avLst/>
          </a:prstGeom>
        </p:spPr>
        <p:txBody>
          <a:bodyPr anchor="ctr"/>
          <a:lstStyle>
            <a:lvl1pPr algn="ctr">
              <a:defRPr sz="16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3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rgbClr val="F36A1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rgbClr val="F36A10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70400" y="3332615"/>
            <a:ext cx="9401349" cy="789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3600" dirty="0" err="1" smtClean="0">
                <a:latin typeface="Roboto Condensed" pitchFamily="2" charset="0"/>
                <a:ea typeface="Roboto Condensed" pitchFamily="2" charset="0"/>
                <a:cs typeface="Roboto Light" charset="0"/>
              </a:rPr>
              <a:t>Exercice</a:t>
            </a:r>
            <a:endParaRPr lang="en-US" sz="3600" dirty="0">
              <a:latin typeface="Roboto Condensed" pitchFamily="2" charset="0"/>
              <a:ea typeface="Roboto Condensed" pitchFamily="2" charset="0"/>
              <a:cs typeface="Roboto Light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983779" y="4225747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latin typeface="Roboto Thin" charset="0"/>
                <a:ea typeface="Roboto Thin" charset="0"/>
                <a:cs typeface="Roboto Thin" charset="0"/>
              </a:rPr>
              <a:t>Matérialisez une interface utilisateur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9669" y="767545"/>
            <a:ext cx="254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Livrable</a:t>
            </a:r>
          </a:p>
        </p:txBody>
      </p:sp>
      <p:pic>
        <p:nvPicPr>
          <p:cNvPr id="1027" name="Picture 3" descr="C:\Users\deder\Desktop\oc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7" y="633917"/>
            <a:ext cx="1016138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51848"/>
            <a:ext cx="9305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latin typeface="Roboto Light" charset="0"/>
                <a:ea typeface="Roboto Light" charset="0"/>
                <a:cs typeface="Roboto Light" charset="0"/>
              </a:rPr>
              <a:t>Refonte</a:t>
            </a:r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4000" dirty="0">
                <a:latin typeface="Roboto Light" charset="0"/>
                <a:ea typeface="Roboto Light" charset="0"/>
                <a:cs typeface="Roboto Light" charset="0"/>
              </a:rPr>
              <a:t>material design du </a:t>
            </a:r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site</a:t>
            </a:r>
          </a:p>
          <a:p>
            <a:pPr algn="ctr"/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www.imdb.com</a:t>
            </a:r>
            <a:endParaRPr lang="en-US" sz="40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9863" y="4851695"/>
            <a:ext cx="33122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Roboto Thin" charset="0"/>
                <a:ea typeface="Roboto Thin" charset="0"/>
                <a:cs typeface="Roboto Thin" charset="0"/>
              </a:rPr>
              <a:t>21 </a:t>
            </a:r>
            <a:r>
              <a:rPr lang="en-US" sz="2400" dirty="0" err="1" smtClean="0">
                <a:latin typeface="Roboto Thin" charset="0"/>
                <a:ea typeface="Roboto Thin" charset="0"/>
                <a:cs typeface="Roboto Thin" charset="0"/>
              </a:rPr>
              <a:t>Aout</a:t>
            </a:r>
            <a:r>
              <a:rPr lang="en-US" sz="2400" dirty="0" smtClean="0">
                <a:latin typeface="Roboto Thin" charset="0"/>
                <a:ea typeface="Roboto Thin" charset="0"/>
                <a:cs typeface="Roboto Thin" charset="0"/>
              </a:rPr>
              <a:t> 2018</a:t>
            </a:r>
            <a:endParaRPr lang="en-US" sz="2400" dirty="0" smtClean="0"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15" name="Picture 3" descr="C:\Users\deder\Desktop\oc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65" y="1820164"/>
            <a:ext cx="1838270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F36A1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88484" y="2689571"/>
            <a:ext cx="4528139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Avant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9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1" y="683501"/>
            <a:ext cx="11230421" cy="431020"/>
          </a:xfrm>
        </p:spPr>
        <p:txBody>
          <a:bodyPr/>
          <a:lstStyle/>
          <a:p>
            <a:r>
              <a:rPr lang="en-US" dirty="0" smtClean="0"/>
              <a:t>Page </a:t>
            </a:r>
            <a:r>
              <a:rPr lang="en-US" dirty="0" err="1" smtClean="0"/>
              <a:t>présentation</a:t>
            </a:r>
            <a:r>
              <a:rPr lang="en-US" dirty="0" smtClean="0"/>
              <a:t> d’un film </a:t>
            </a:r>
            <a:r>
              <a:rPr lang="en-US" dirty="0" err="1" smtClean="0"/>
              <a:t>sur</a:t>
            </a:r>
            <a:r>
              <a:rPr lang="en-US" dirty="0" smtClean="0"/>
              <a:t> IMDB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51" name="Picture 3" descr="C:\Users\deder\Desktop\FireShot Capture 1 - Deadpool 2 (2018) - IMDb_ - https___www.imdb.com_title_tt5463162_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8"/>
          <a:stretch/>
        </p:blipFill>
        <p:spPr bwMode="auto">
          <a:xfrm>
            <a:off x="653941" y="2391750"/>
            <a:ext cx="3686175" cy="37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deder\Desktop\FireShot Capture 1 - Deadpool 2 (2018) - IMDb_ - https___www.imdb.com_title_tt5463162_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12" b="1"/>
          <a:stretch/>
        </p:blipFill>
        <p:spPr bwMode="auto">
          <a:xfrm>
            <a:off x="6254640" y="2391750"/>
            <a:ext cx="3686175" cy="357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1"/>
          <p:cNvSpPr txBox="1">
            <a:spLocks/>
          </p:cNvSpPr>
          <p:nvPr/>
        </p:nvSpPr>
        <p:spPr>
          <a:xfrm>
            <a:off x="6084461" y="1654954"/>
            <a:ext cx="2372691" cy="4310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2000" dirty="0" smtClean="0">
                <a:solidFill>
                  <a:schemeClr val="accent3"/>
                </a:solidFill>
              </a:rPr>
              <a:t>Bas de page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53941" y="1654954"/>
            <a:ext cx="2609960" cy="4310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2000" dirty="0" smtClean="0">
                <a:solidFill>
                  <a:schemeClr val="accent3"/>
                </a:solidFill>
              </a:rPr>
              <a:t>Haut de page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1" y="649517"/>
            <a:ext cx="11230421" cy="431020"/>
          </a:xfrm>
        </p:spPr>
        <p:txBody>
          <a:bodyPr/>
          <a:lstStyle/>
          <a:p>
            <a:r>
              <a:rPr lang="en-US" dirty="0" err="1" smtClean="0"/>
              <a:t>Pourquoi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choix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6940" y="2277035"/>
            <a:ext cx="5495979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6844" y="3216585"/>
            <a:ext cx="509617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Je me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suis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touné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 site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imdb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car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c’est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 site de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prédilection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quand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on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veut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avoir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informations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peu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poussées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film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ou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une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serie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TV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6939" y="2454787"/>
            <a:ext cx="5495979" cy="46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err="1" smtClean="0">
                <a:latin typeface="Roboto Light" charset="0"/>
                <a:ea typeface="Roboto Light" charset="0"/>
                <a:cs typeface="Roboto Light" charset="0"/>
              </a:rPr>
              <a:t>Pourquoi</a:t>
            </a:r>
            <a:r>
              <a:rPr lang="en-US" sz="2200" dirty="0" smtClean="0">
                <a:latin typeface="Roboto Light" charset="0"/>
                <a:ea typeface="Roboto Light" charset="0"/>
                <a:cs typeface="Roboto Light" charset="0"/>
              </a:rPr>
              <a:t> IMDB ?</a:t>
            </a:r>
            <a:endParaRPr lang="en-US" sz="22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6844" y="4296085"/>
            <a:ext cx="5096170" cy="660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site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ajoute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continuellement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nouveau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contenu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mais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 design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n’a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pas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évolué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depuis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années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6844" y="5060377"/>
            <a:ext cx="5096170" cy="36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Pour information le site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est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designé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en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Flat-design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80040" y="2255221"/>
            <a:ext cx="5495979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79944" y="3194771"/>
            <a:ext cx="509617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Cette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page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est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aujourd’hui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un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vrai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fouilli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que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j’aime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cette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page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c’est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différents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types de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contenus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: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Player video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Galerie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photo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Liste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d’acteur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Etc…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0039" y="2432973"/>
            <a:ext cx="5495979" cy="467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 err="1" smtClean="0">
                <a:latin typeface="Roboto Light" charset="0"/>
                <a:ea typeface="Roboto Light" charset="0"/>
                <a:cs typeface="Roboto Light" charset="0"/>
              </a:rPr>
              <a:t>Pourquoi</a:t>
            </a:r>
            <a:r>
              <a:rPr lang="en-US" sz="2200" dirty="0" smtClean="0">
                <a:latin typeface="Roboto Light" charset="0"/>
                <a:ea typeface="Roboto Light" charset="0"/>
                <a:cs typeface="Roboto Light" charset="0"/>
              </a:rPr>
              <a:t> la page </a:t>
            </a:r>
            <a:r>
              <a:rPr lang="en-US" sz="2200" dirty="0" err="1" smtClean="0">
                <a:latin typeface="Roboto Light" charset="0"/>
                <a:ea typeface="Roboto Light" charset="0"/>
                <a:cs typeface="Roboto Light" charset="0"/>
              </a:rPr>
              <a:t>présentation</a:t>
            </a:r>
            <a:r>
              <a:rPr lang="en-US" sz="2200" dirty="0" smtClean="0">
                <a:latin typeface="Roboto Light" charset="0"/>
                <a:ea typeface="Roboto Light" charset="0"/>
                <a:cs typeface="Roboto Light" charset="0"/>
              </a:rPr>
              <a:t> du film ?</a:t>
            </a:r>
            <a:endParaRPr lang="en-US" sz="2200" dirty="0"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/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F36A1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303770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entagon 1"/>
          <p:cNvSpPr/>
          <p:nvPr/>
        </p:nvSpPr>
        <p:spPr>
          <a:xfrm>
            <a:off x="-524063" y="0"/>
            <a:ext cx="7332453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88484" y="2689571"/>
            <a:ext cx="4528139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 dirty="0" smtClean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rPr>
              <a:t>Après</a:t>
            </a:r>
            <a:endParaRPr lang="en-US" sz="4000" dirty="0">
              <a:solidFill>
                <a:schemeClr val="bg1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01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1" y="683501"/>
            <a:ext cx="11230421" cy="431020"/>
          </a:xfrm>
        </p:spPr>
        <p:txBody>
          <a:bodyPr/>
          <a:lstStyle/>
          <a:p>
            <a:r>
              <a:rPr lang="en-US" dirty="0" smtClean="0"/>
              <a:t>Page </a:t>
            </a:r>
            <a:r>
              <a:rPr lang="en-US" dirty="0" err="1" smtClean="0"/>
              <a:t>présentation</a:t>
            </a:r>
            <a:r>
              <a:rPr lang="en-US" dirty="0" smtClean="0"/>
              <a:t> d’un film après re-design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>
            <a:off x="3826610" y="2636318"/>
            <a:ext cx="273780" cy="259738"/>
          </a:xfrm>
          <a:custGeom>
            <a:avLst/>
            <a:gdLst>
              <a:gd name="T0" fmla="*/ 269 w 514"/>
              <a:gd name="T1" fmla="*/ 0 h 489"/>
              <a:gd name="T2" fmla="*/ 59 w 514"/>
              <a:gd name="T3" fmla="*/ 122 h 489"/>
              <a:gd name="T4" fmla="*/ 0 w 514"/>
              <a:gd name="T5" fmla="*/ 63 h 489"/>
              <a:gd name="T6" fmla="*/ 0 w 514"/>
              <a:gd name="T7" fmla="*/ 230 h 489"/>
              <a:gd name="T8" fmla="*/ 166 w 514"/>
              <a:gd name="T9" fmla="*/ 230 h 489"/>
              <a:gd name="T10" fmla="*/ 98 w 514"/>
              <a:gd name="T11" fmla="*/ 161 h 489"/>
              <a:gd name="T12" fmla="*/ 269 w 514"/>
              <a:gd name="T13" fmla="*/ 54 h 489"/>
              <a:gd name="T14" fmla="*/ 459 w 514"/>
              <a:gd name="T15" fmla="*/ 244 h 489"/>
              <a:gd name="T16" fmla="*/ 269 w 514"/>
              <a:gd name="T17" fmla="*/ 435 h 489"/>
              <a:gd name="T18" fmla="*/ 88 w 514"/>
              <a:gd name="T19" fmla="*/ 308 h 489"/>
              <a:gd name="T20" fmla="*/ 34 w 514"/>
              <a:gd name="T21" fmla="*/ 308 h 489"/>
              <a:gd name="T22" fmla="*/ 269 w 514"/>
              <a:gd name="T23" fmla="*/ 488 h 489"/>
              <a:gd name="T24" fmla="*/ 513 w 514"/>
              <a:gd name="T25" fmla="*/ 244 h 489"/>
              <a:gd name="T26" fmla="*/ 269 w 514"/>
              <a:gd name="T27" fmla="*/ 0 h 489"/>
              <a:gd name="T28" fmla="*/ 229 w 514"/>
              <a:gd name="T29" fmla="*/ 127 h 489"/>
              <a:gd name="T30" fmla="*/ 229 w 514"/>
              <a:gd name="T31" fmla="*/ 259 h 489"/>
              <a:gd name="T32" fmla="*/ 352 w 514"/>
              <a:gd name="T33" fmla="*/ 332 h 489"/>
              <a:gd name="T34" fmla="*/ 371 w 514"/>
              <a:gd name="T35" fmla="*/ 298 h 489"/>
              <a:gd name="T36" fmla="*/ 269 w 514"/>
              <a:gd name="T37" fmla="*/ 234 h 489"/>
              <a:gd name="T38" fmla="*/ 269 w 514"/>
              <a:gd name="T39" fmla="*/ 127 h 489"/>
              <a:gd name="T40" fmla="*/ 229 w 514"/>
              <a:gd name="T41" fmla="*/ 127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14" h="489">
                <a:moveTo>
                  <a:pt x="269" y="0"/>
                </a:moveTo>
                <a:cubicBezTo>
                  <a:pt x="181" y="0"/>
                  <a:pt x="102" y="49"/>
                  <a:pt x="59" y="122"/>
                </a:cubicBezTo>
                <a:lnTo>
                  <a:pt x="0" y="63"/>
                </a:lnTo>
                <a:lnTo>
                  <a:pt x="0" y="230"/>
                </a:lnTo>
                <a:lnTo>
                  <a:pt x="166" y="230"/>
                </a:lnTo>
                <a:lnTo>
                  <a:pt x="98" y="161"/>
                </a:lnTo>
                <a:cubicBezTo>
                  <a:pt x="127" y="98"/>
                  <a:pt x="195" y="54"/>
                  <a:pt x="269" y="54"/>
                </a:cubicBezTo>
                <a:cubicBezTo>
                  <a:pt x="376" y="54"/>
                  <a:pt x="459" y="139"/>
                  <a:pt x="459" y="244"/>
                </a:cubicBezTo>
                <a:cubicBezTo>
                  <a:pt x="459" y="349"/>
                  <a:pt x="376" y="435"/>
                  <a:pt x="269" y="435"/>
                </a:cubicBezTo>
                <a:cubicBezTo>
                  <a:pt x="186" y="435"/>
                  <a:pt x="117" y="381"/>
                  <a:pt x="88" y="308"/>
                </a:cubicBezTo>
                <a:lnTo>
                  <a:pt x="34" y="308"/>
                </a:lnTo>
                <a:cubicBezTo>
                  <a:pt x="63" y="410"/>
                  <a:pt x="156" y="488"/>
                  <a:pt x="269" y="488"/>
                </a:cubicBezTo>
                <a:cubicBezTo>
                  <a:pt x="405" y="488"/>
                  <a:pt x="513" y="376"/>
                  <a:pt x="513" y="244"/>
                </a:cubicBezTo>
                <a:cubicBezTo>
                  <a:pt x="513" y="112"/>
                  <a:pt x="400" y="0"/>
                  <a:pt x="269" y="0"/>
                </a:cubicBezTo>
                <a:close/>
                <a:moveTo>
                  <a:pt x="229" y="127"/>
                </a:moveTo>
                <a:lnTo>
                  <a:pt x="229" y="259"/>
                </a:lnTo>
                <a:lnTo>
                  <a:pt x="352" y="332"/>
                </a:lnTo>
                <a:lnTo>
                  <a:pt x="371" y="298"/>
                </a:lnTo>
                <a:lnTo>
                  <a:pt x="269" y="234"/>
                </a:lnTo>
                <a:lnTo>
                  <a:pt x="269" y="127"/>
                </a:lnTo>
                <a:lnTo>
                  <a:pt x="229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084461" y="1654954"/>
            <a:ext cx="2372691" cy="4310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2000" dirty="0" smtClean="0">
                <a:solidFill>
                  <a:schemeClr val="accent3"/>
                </a:solidFill>
              </a:rPr>
              <a:t>Bas de page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653941" y="1654954"/>
            <a:ext cx="2609960" cy="4310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sz="2000" dirty="0" smtClean="0">
                <a:solidFill>
                  <a:schemeClr val="accent3"/>
                </a:solidFill>
              </a:rPr>
              <a:t>Haut de page</a:t>
            </a:r>
            <a:endParaRPr lang="en-US" sz="2000" dirty="0">
              <a:solidFill>
                <a:schemeClr val="accent3"/>
              </a:solidFill>
            </a:endParaRPr>
          </a:p>
        </p:txBody>
      </p:sp>
      <p:pic>
        <p:nvPicPr>
          <p:cNvPr id="4098" name="Picture 2" descr="D:\02-Projects\designs\imdb_exo\output\Desktop - Ligh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53"/>
          <a:stretch/>
        </p:blipFill>
        <p:spPr bwMode="auto">
          <a:xfrm>
            <a:off x="780627" y="2186384"/>
            <a:ext cx="3807595" cy="44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02-Projects\designs\imdb_exo\output\Desktop - Ligh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2" b="1"/>
          <a:stretch/>
        </p:blipFill>
        <p:spPr bwMode="auto">
          <a:xfrm>
            <a:off x="6165771" y="2200898"/>
            <a:ext cx="3787031" cy="456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092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1" y="649517"/>
            <a:ext cx="11230421" cy="431020"/>
          </a:xfrm>
        </p:spPr>
        <p:txBody>
          <a:bodyPr/>
          <a:lstStyle/>
          <a:p>
            <a:r>
              <a:rPr lang="en-US" dirty="0" smtClean="0"/>
              <a:t>Mon travail pour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refonte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19018" y="1346518"/>
            <a:ext cx="725296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74929" y="1930400"/>
            <a:ext cx="5495979" cy="43252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74835" y="2606996"/>
            <a:ext cx="509617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La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couleur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principale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est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basée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couleur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sombre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IMDB et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concernant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couleur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saillance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je me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suis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basé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la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couleur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du logo qui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était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présente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dans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spectre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couleurs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saillance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4930" y="2019366"/>
            <a:ext cx="549597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 smtClean="0"/>
              <a:t>« </a:t>
            </a:r>
            <a:r>
              <a:rPr lang="fr-FR" sz="2400" dirty="0" err="1" smtClean="0"/>
              <a:t>Redesign</a:t>
            </a:r>
            <a:r>
              <a:rPr lang="fr-FR" sz="2400" dirty="0" smtClean="0"/>
              <a:t> </a:t>
            </a:r>
            <a:r>
              <a:rPr lang="fr-FR" sz="2400" dirty="0"/>
              <a:t>» en </a:t>
            </a:r>
            <a:r>
              <a:rPr lang="fr-FR" sz="2400" dirty="0" err="1"/>
              <a:t>Material</a:t>
            </a:r>
            <a:r>
              <a:rPr lang="fr-FR" sz="2400" dirty="0"/>
              <a:t> Design</a:t>
            </a:r>
            <a:endParaRPr lang="en-US" sz="2200" dirty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89349" y="3924733"/>
            <a:ext cx="5096170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Puis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par la suite je me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suis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appuyer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sur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les guidelines du material design,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afin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refondre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 la plus part des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composants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cette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page,.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2891" y="4906027"/>
            <a:ext cx="509617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Puis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pour faire en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sorte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que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l’utilisateur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ne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soit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pas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chamboulé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et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perdu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par les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changements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graphiques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,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j’ai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essayé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garder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au maximum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l’ordre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d’affichage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des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données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 de la page.</a:t>
            </a:r>
            <a:endParaRPr lang="en-US" sz="1600" b="1" dirty="0">
              <a:solidFill>
                <a:schemeClr val="bg1">
                  <a:lumMod val="6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0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443135" y="3114777"/>
            <a:ext cx="93057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Merci de </a:t>
            </a:r>
            <a:r>
              <a:rPr lang="en-US" sz="4000" dirty="0" err="1" smtClean="0">
                <a:latin typeface="Roboto Light" charset="0"/>
                <a:ea typeface="Roboto Light" charset="0"/>
                <a:cs typeface="Roboto Light" charset="0"/>
              </a:rPr>
              <a:t>votre</a:t>
            </a:r>
            <a:r>
              <a:rPr lang="en-US" sz="4000" dirty="0" smtClean="0">
                <a:latin typeface="Roboto Light" charset="0"/>
                <a:ea typeface="Roboto Light" charset="0"/>
                <a:cs typeface="Roboto Light" charset="0"/>
              </a:rPr>
              <a:t> lecture</a:t>
            </a:r>
            <a:endParaRPr lang="en-US" sz="4000" dirty="0" smtClean="0">
              <a:latin typeface="Roboto Light" charset="0"/>
              <a:ea typeface="Roboto Light" charset="0"/>
              <a:cs typeface="Roboto Light" charset="0"/>
            </a:endParaRPr>
          </a:p>
        </p:txBody>
      </p:sp>
      <p:pic>
        <p:nvPicPr>
          <p:cNvPr id="15" name="Picture 3" descr="C:\Users\deder\Desktop\oc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72" y="1820164"/>
            <a:ext cx="1838270" cy="115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44275</TotalTime>
  <Words>264</Words>
  <Application>Microsoft Office PowerPoint</Application>
  <PresentationFormat>Custom</PresentationFormat>
  <Paragraphs>44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Blank</vt:lpstr>
      <vt:lpstr>Basic with Circle</vt:lpstr>
      <vt:lpstr>PowerPoint Presentation</vt:lpstr>
      <vt:lpstr>PowerPoint Presentation</vt:lpstr>
      <vt:lpstr>PowerPoint Presentation</vt:lpstr>
      <vt:lpstr>Page présentation d’un film sur IMDB</vt:lpstr>
      <vt:lpstr>Pourquoi ce choix ?</vt:lpstr>
      <vt:lpstr>PowerPoint Presentation</vt:lpstr>
      <vt:lpstr>Page présentation d’un film après re-design</vt:lpstr>
      <vt:lpstr>Mon travail pour cette refonte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frederic Deder</cp:lastModifiedBy>
  <cp:revision>596</cp:revision>
  <dcterms:created xsi:type="dcterms:W3CDTF">2015-05-30T00:46:15Z</dcterms:created>
  <dcterms:modified xsi:type="dcterms:W3CDTF">2018-08-21T15:38:25Z</dcterms:modified>
</cp:coreProperties>
</file>