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71" r:id="rId6"/>
    <p:sldId id="266" r:id="rId7"/>
    <p:sldId id="267" r:id="rId8"/>
    <p:sldId id="269" r:id="rId9"/>
    <p:sldId id="270" r:id="rId10"/>
    <p:sldId id="272" r:id="rId11"/>
    <p:sldId id="274" r:id="rId12"/>
    <p:sldId id="268" r:id="rId13"/>
    <p:sldId id="262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7F68ECB-DA82-448D-9F81-6753AC84FC82}">
  <a:tblStyle styleId="{E7F68ECB-DA82-448D-9F81-6753AC84F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630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580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1547664" y="1358883"/>
            <a:ext cx="5866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 err="1" smtClean="0">
                <a:solidFill>
                  <a:srgbClr val="FFFFFF"/>
                </a:solidFill>
                <a:latin typeface="Roboto Slab"/>
                <a:ea typeface="Roboto Slab"/>
              </a:rPr>
              <a:t>Projeto</a:t>
            </a:r>
            <a:r>
              <a:rPr lang="en-US" sz="3000" b="1" strike="noStrike" spc="-1" dirty="0" smtClean="0">
                <a:solidFill>
                  <a:srgbClr val="FFFFFF"/>
                </a:solidFill>
                <a:latin typeface="Roboto Slab"/>
                <a:ea typeface="Roboto Slab"/>
              </a:rPr>
              <a:t> Sorted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763640" y="3795840"/>
            <a:ext cx="6768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Luis Felipe de Deus – dedeus.f.l@gmail.com / felipe.deus@ecomp.ufsm.br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195486"/>
            <a:ext cx="5867400" cy="1159800"/>
          </a:xfrm>
        </p:spPr>
        <p:txBody>
          <a:bodyPr/>
          <a:lstStyle/>
          <a:p>
            <a:r>
              <a:rPr lang="pt-BR" sz="3200" dirty="0" smtClean="0"/>
              <a:t>Comparação</a:t>
            </a:r>
            <a:endParaRPr lang="pt-BR" sz="3200" dirty="0"/>
          </a:p>
        </p:txBody>
      </p:sp>
      <p:pic>
        <p:nvPicPr>
          <p:cNvPr id="8194" name="Picture 2" descr="C:\Users\dedeus\Downloads\area_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2612"/>
            <a:ext cx="4298624" cy="27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deus\Downloads\potencia_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2611"/>
            <a:ext cx="4320480" cy="273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195486"/>
            <a:ext cx="5867400" cy="1159800"/>
          </a:xfrm>
        </p:spPr>
        <p:txBody>
          <a:bodyPr/>
          <a:lstStyle/>
          <a:p>
            <a:r>
              <a:rPr lang="pt-BR" sz="3200" dirty="0" smtClean="0"/>
              <a:t>Comparação</a:t>
            </a:r>
            <a:endParaRPr lang="pt-BR" sz="3200" dirty="0"/>
          </a:p>
        </p:txBody>
      </p:sp>
      <p:pic>
        <p:nvPicPr>
          <p:cNvPr id="9218" name="Picture 2" descr="C:\Users\dedeus\Downloads\desempen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70390"/>
            <a:ext cx="4430689" cy="30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edeus\Downloads\ener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70390"/>
            <a:ext cx="4320480" cy="30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555526"/>
            <a:ext cx="5867400" cy="1159800"/>
          </a:xfrm>
        </p:spPr>
        <p:txBody>
          <a:bodyPr/>
          <a:lstStyle/>
          <a:p>
            <a:r>
              <a:rPr lang="pt-BR" sz="3200" dirty="0" smtClean="0"/>
              <a:t>Conclusão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91680" y="2139702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 tempo de Best Case limitou as opções dos algoritmos;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 nível de complexidade não define 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Frequências baixas, dependendo do projeto, rendem resultados melhores, mesmo com restrição de 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Otimizações em baixo nível são tão importantes quanto alto nível.</a:t>
            </a:r>
          </a:p>
        </p:txBody>
      </p:sp>
    </p:spTree>
    <p:extLst>
      <p:ext uri="{BB962C8B-B14F-4D97-AF65-F5344CB8AC3E}">
        <p14:creationId xmlns:p14="http://schemas.microsoft.com/office/powerpoint/2010/main" val="38351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1088865" y="843558"/>
            <a:ext cx="6914880" cy="935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endParaRPr lang="en-US" sz="3600" b="0" strike="noStrike" spc="-1" dirty="0" smtClean="0">
              <a:solidFill>
                <a:srgbClr val="FFFFFF"/>
              </a:solidFill>
              <a:latin typeface="Roboto Slab"/>
              <a:ea typeface="Roboto Slab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latin typeface="Roboto Slab"/>
                <a:ea typeface="Roboto Slab"/>
              </a:rPr>
              <a:t>Obrigado </a:t>
            </a:r>
            <a:r>
              <a:rPr lang="en-US" sz="3600" b="0" strike="noStrike" spc="-1" dirty="0">
                <a:solidFill>
                  <a:srgbClr val="FFFFFF"/>
                </a:solidFill>
                <a:latin typeface="Roboto Slab"/>
                <a:ea typeface="Roboto Slab"/>
              </a:rPr>
              <a:t>pela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Roboto Slab"/>
                <a:ea typeface="Roboto Slab"/>
              </a:rPr>
              <a:t>Atenção</a:t>
            </a:r>
            <a:r>
              <a:rPr lang="en-US" sz="3600" b="0" strike="noStrike" spc="-1" dirty="0">
                <a:solidFill>
                  <a:srgbClr val="FFFFFF"/>
                </a:solidFill>
                <a:latin typeface="Roboto Slab"/>
                <a:ea typeface="Roboto Slab"/>
              </a:rPr>
              <a:t>!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942840" y="3075840"/>
            <a:ext cx="7301160" cy="141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bel"/>
              <a:buChar char="-"/>
            </a:pPr>
            <a:r>
              <a:rPr lang="en-US" sz="1600" b="0" strike="noStrike" spc="-1" dirty="0">
                <a:solidFill>
                  <a:srgbClr val="FFFFFF"/>
                </a:solidFill>
                <a:latin typeface="Abel"/>
                <a:ea typeface="Abel"/>
              </a:rPr>
              <a:t>Luis Felipe de Deus –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bel"/>
                <a:ea typeface="Abel"/>
              </a:rPr>
              <a:t>Acadêmico</a:t>
            </a:r>
            <a:r>
              <a:rPr lang="en-US" sz="1600" b="0" strike="noStrike" spc="-1" dirty="0">
                <a:solidFill>
                  <a:srgbClr val="FFFFFF"/>
                </a:solidFill>
                <a:latin typeface="Abel"/>
                <a:ea typeface="Abel"/>
              </a:rPr>
              <a:t> de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bel"/>
                <a:ea typeface="Abel"/>
              </a:rPr>
              <a:t>Engenharia</a:t>
            </a:r>
            <a:r>
              <a:rPr lang="en-US" sz="1600" b="0" strike="noStrike" spc="-1" dirty="0">
                <a:solidFill>
                  <a:srgbClr val="FFFFFF"/>
                </a:solidFill>
                <a:latin typeface="Abel"/>
                <a:ea typeface="Abel"/>
              </a:rPr>
              <a:t> de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bel"/>
                <a:ea typeface="Abel"/>
              </a:rPr>
              <a:t>Computação</a:t>
            </a:r>
            <a:r>
              <a:rPr lang="en-US" sz="1600" b="0" strike="noStrike" spc="-1" dirty="0">
                <a:solidFill>
                  <a:srgbClr val="FFFFFF"/>
                </a:solidFill>
                <a:latin typeface="Abel"/>
                <a:ea typeface="Abel"/>
              </a:rPr>
              <a:t> dedeus.f.l@gmail.com/felipe.deus@ecomp.ufsm.br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1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411510"/>
            <a:ext cx="5867400" cy="1159800"/>
          </a:xfrm>
        </p:spPr>
        <p:txBody>
          <a:bodyPr/>
          <a:lstStyle/>
          <a:p>
            <a:r>
              <a:rPr lang="pt-BR" sz="3200" dirty="0" smtClean="0"/>
              <a:t>Proposta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63688" y="1851670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Ordenação de um vetor de números;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63688" y="2787774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Requisitos não funcionais: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35696" y="3196813"/>
            <a:ext cx="4548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Área: 50.000um2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Potência: 10mW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Desempenho: Best case: 18ns | </a:t>
            </a:r>
            <a:r>
              <a:rPr lang="pt-BR" dirty="0" err="1" smtClean="0">
                <a:solidFill>
                  <a:schemeClr val="bg1"/>
                </a:solidFill>
              </a:rPr>
              <a:t>Worst</a:t>
            </a:r>
            <a:r>
              <a:rPr lang="pt-BR" dirty="0" smtClean="0">
                <a:solidFill>
                  <a:schemeClr val="bg1"/>
                </a:solidFill>
              </a:rPr>
              <a:t> case: 180ns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346180"/>
            <a:ext cx="5867400" cy="857418"/>
          </a:xfrm>
        </p:spPr>
        <p:txBody>
          <a:bodyPr/>
          <a:lstStyle/>
          <a:p>
            <a:r>
              <a:rPr lang="pt-BR" sz="3200" dirty="0" smtClean="0"/>
              <a:t>FSM – </a:t>
            </a:r>
            <a:r>
              <a:rPr lang="pt-BR" sz="3200" dirty="0" err="1" smtClean="0"/>
              <a:t>Finite</a:t>
            </a:r>
            <a:r>
              <a:rPr lang="pt-BR" sz="3200" dirty="0" smtClean="0"/>
              <a:t> </a:t>
            </a:r>
            <a:r>
              <a:rPr lang="pt-BR" sz="3200" dirty="0" err="1" smtClean="0"/>
              <a:t>State</a:t>
            </a:r>
            <a:r>
              <a:rPr lang="pt-BR" sz="3200" dirty="0" smtClean="0"/>
              <a:t> </a:t>
            </a:r>
            <a:r>
              <a:rPr lang="pt-BR" sz="3200" dirty="0" err="1" smtClean="0"/>
              <a:t>Machine</a:t>
            </a:r>
            <a:endParaRPr lang="pt-BR" sz="3200" dirty="0"/>
          </a:p>
        </p:txBody>
      </p:sp>
      <p:pic>
        <p:nvPicPr>
          <p:cNvPr id="1026" name="Picture 2" descr="C:\Users\dedeus\Desktop\fsm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74" y="1491630"/>
            <a:ext cx="6262191" cy="33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7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267494"/>
            <a:ext cx="5867400" cy="1159800"/>
          </a:xfrm>
        </p:spPr>
        <p:txBody>
          <a:bodyPr/>
          <a:lstStyle/>
          <a:p>
            <a:r>
              <a:rPr lang="pt-BR" dirty="0" smtClean="0"/>
              <a:t>Data Path</a:t>
            </a:r>
            <a:endParaRPr lang="pt-BR" dirty="0"/>
          </a:p>
        </p:txBody>
      </p:sp>
      <p:pic>
        <p:nvPicPr>
          <p:cNvPr id="2050" name="Picture 2" descr="C:\Users\dedeus\Desktop\data_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23678"/>
            <a:ext cx="7716837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925" y="239417"/>
            <a:ext cx="5867400" cy="1159800"/>
          </a:xfrm>
        </p:spPr>
        <p:txBody>
          <a:bodyPr/>
          <a:lstStyle/>
          <a:p>
            <a:r>
              <a:rPr lang="pt-BR" dirty="0" smtClean="0"/>
              <a:t>Odd-</a:t>
            </a:r>
            <a:r>
              <a:rPr lang="pt-BR" dirty="0" err="1" smtClean="0"/>
              <a:t>Even</a:t>
            </a:r>
            <a:endParaRPr lang="pt-BR" dirty="0"/>
          </a:p>
        </p:txBody>
      </p:sp>
      <p:pic>
        <p:nvPicPr>
          <p:cNvPr id="5122" name="Picture 2" descr="C:\Users\dedeus\Downloads\blo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87" y="1725797"/>
            <a:ext cx="2250951" cy="331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deus\Downloads\blocos_o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03" y="1832255"/>
            <a:ext cx="27336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411510"/>
            <a:ext cx="5867400" cy="11598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3074" name="Picture 2" descr="C:\Users\dedeus\Desktop\tabe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4" y="2265818"/>
            <a:ext cx="4011359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deus\Downloads\results_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65818"/>
            <a:ext cx="3914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195486"/>
            <a:ext cx="5867400" cy="1159800"/>
          </a:xfrm>
        </p:spPr>
        <p:txBody>
          <a:bodyPr/>
          <a:lstStyle/>
          <a:p>
            <a:r>
              <a:rPr lang="pt-BR" sz="3200" dirty="0" smtClean="0"/>
              <a:t>Comparação - Eduardo</a:t>
            </a:r>
            <a:endParaRPr lang="pt-BR" dirty="0"/>
          </a:p>
        </p:txBody>
      </p:sp>
      <p:pic>
        <p:nvPicPr>
          <p:cNvPr id="4098" name="Picture 2" descr="C:\Users\dedeus\Downloads\comp_cul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6371"/>
            <a:ext cx="7560840" cy="27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339502"/>
            <a:ext cx="6462092" cy="1159800"/>
          </a:xfrm>
        </p:spPr>
        <p:txBody>
          <a:bodyPr/>
          <a:lstStyle/>
          <a:p>
            <a:r>
              <a:rPr lang="pt-BR" sz="3200" dirty="0" smtClean="0"/>
              <a:t>Comparação</a:t>
            </a:r>
            <a:r>
              <a:rPr lang="pt-BR" sz="2800" dirty="0" smtClean="0"/>
              <a:t> - Tiago</a:t>
            </a:r>
            <a:endParaRPr lang="pt-BR" sz="2800" dirty="0"/>
          </a:p>
        </p:txBody>
      </p:sp>
      <p:pic>
        <p:nvPicPr>
          <p:cNvPr id="6146" name="Picture 2" descr="C:\Users\dedeus\Downloads\com_tia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9661"/>
            <a:ext cx="7678943" cy="27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483518"/>
            <a:ext cx="5867400" cy="1159800"/>
          </a:xfrm>
        </p:spPr>
        <p:txBody>
          <a:bodyPr/>
          <a:lstStyle/>
          <a:p>
            <a:r>
              <a:rPr lang="pt-BR" sz="3200" dirty="0" smtClean="0"/>
              <a:t>Comparação geral</a:t>
            </a:r>
            <a:endParaRPr lang="pt-BR" sz="3200" dirty="0"/>
          </a:p>
        </p:txBody>
      </p:sp>
      <p:pic>
        <p:nvPicPr>
          <p:cNvPr id="7170" name="Picture 2" descr="C:\Users\dedeus\Downloads\comp_g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7826"/>
            <a:ext cx="851693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122</Words>
  <Application>Microsoft Office PowerPoint</Application>
  <PresentationFormat>Apresentação na tela (16:9)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Abel</vt:lpstr>
      <vt:lpstr>Roboto Slab</vt:lpstr>
      <vt:lpstr>York template</vt:lpstr>
      <vt:lpstr>Apresentação do PowerPoint</vt:lpstr>
      <vt:lpstr>Proposta</vt:lpstr>
      <vt:lpstr>FSM – Finite State Machine</vt:lpstr>
      <vt:lpstr>Data Path</vt:lpstr>
      <vt:lpstr>Odd-Even</vt:lpstr>
      <vt:lpstr>Resultados</vt:lpstr>
      <vt:lpstr>Comparação - Eduardo</vt:lpstr>
      <vt:lpstr>Comparação - Tiago</vt:lpstr>
      <vt:lpstr>Comparação geral</vt:lpstr>
      <vt:lpstr>Comparação</vt:lpstr>
      <vt:lpstr>Comparação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dedeus</cp:lastModifiedBy>
  <cp:revision>15</cp:revision>
  <dcterms:modified xsi:type="dcterms:W3CDTF">2018-12-03T01:41:25Z</dcterms:modified>
</cp:coreProperties>
</file>