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41dde8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841dde8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41dde8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41dde8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41dde85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41dde85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41dde8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41dde8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41dde8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41dde8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8043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Шутер в формате top-down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18875" y="4374050"/>
            <a:ext cx="25239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Автор:  Чечёткин Валентин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Топунков Кирилл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D4D4D"/>
                </a:solidFill>
              </a:rPr>
              <a:t>Идея проекта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Идею проекта мы позаимствовали из мобильной игры “Bullet Echo”.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Главной фишкой игры является нестандартный подход к отрисовке объектов.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Игрок видит только, то на что падает взгляд его персонажа, что создает невероятное ощущение погружения. 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Основные окна</a:t>
            </a:r>
            <a:endParaRPr sz="19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680800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ru" sz="16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Главное меню</a:t>
            </a: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основной экран, который имеет доступ к настройкам,   созданию новых сохранений и загрузке старых.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ru" sz="16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Выбор уровня</a:t>
            </a: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- окно, позволяющее пользователю выбрать локацию для своей игры(я пишу это в 0:27 и пока уровней…. ни одного)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ru" sz="16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Настройки </a:t>
            </a: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окно, в котором пользователь может изменить условия для игры(Настроек нету)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ru" sz="16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Пауза </a:t>
            </a:r>
            <a:r>
              <a:rPr lang="ru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окно, которое пользователь может вызвать во время игрового процесса и ненадолго остановить игру(а еще там есть настройки)).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282200"/>
            <a:ext cx="7688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D4D4D"/>
                </a:solidFill>
              </a:rPr>
              <a:t>Персонаж</a:t>
            </a:r>
            <a:endParaRPr sz="19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53850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Герой имеет огромное количество возможностей, которые я подробнее расскажу и покажу во время </a:t>
            </a: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демонстрации</a:t>
            </a: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 геймплея.</a:t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Одна из особенностей игрока - это его инвентарь.</a:t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Вы можете подбирать, выкидывать и использовать все предметы, которые вы дай бог найдете.</a:t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Не могу не упомянуть главную фишку всего геймплея.</a:t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Все объекты интереса игрок будет видеть только, если его </a:t>
            </a: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взгляд</a:t>
            </a:r>
            <a:r>
              <a:rPr lang="ru" sz="1400">
                <a:solidFill>
                  <a:srgbClr val="202122"/>
                </a:solidFill>
                <a:latin typeface="Raleway"/>
                <a:ea typeface="Raleway"/>
                <a:cs typeface="Raleway"/>
                <a:sym typeface="Raleway"/>
              </a:rPr>
              <a:t> направлен на них, иначе объекты не будут отрисованы игрой.</a:t>
            </a:r>
            <a:endParaRPr sz="14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</a:rPr>
              <a:t>Используемые технологии</a:t>
            </a:r>
            <a:endParaRPr sz="2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Основу всему положила библиотека </a:t>
            </a:r>
            <a:r>
              <a:rPr lang="ru" sz="18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pygame</a:t>
            </a: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Для создания изображений в реальном времени была использована библиотека </a:t>
            </a:r>
            <a:r>
              <a:rPr lang="ru" sz="18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pillow.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4D4D4D"/>
                </a:solidFill>
              </a:rPr>
              <a:t>Возможности для доработки</a:t>
            </a:r>
            <a:endParaRPr sz="27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66600" y="2361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Создание дополнительных предметов для инвентаря.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ru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Оптимизация под более слабые устройства.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