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38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58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9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7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1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7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C612-F1DB-4C54-9F79-289095949B05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411CB3-4EB4-4E28-B6E8-43A538E3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89" y="266006"/>
            <a:ext cx="9144000" cy="88314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Hyundai Car Price Prediction Project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89" y="1731674"/>
            <a:ext cx="9144000" cy="2291686"/>
          </a:xfrm>
        </p:spPr>
        <p:txBody>
          <a:bodyPr>
            <a:normAutofit/>
          </a:bodyPr>
          <a:lstStyle/>
          <a:p>
            <a:r>
              <a:rPr lang="en-US" sz="2400" b="1" dirty="0"/>
              <a:t>Team-mates 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err="1"/>
              <a:t>Mohd</a:t>
            </a:r>
            <a:r>
              <a:rPr lang="en-US" b="1" dirty="0"/>
              <a:t> </a:t>
            </a:r>
            <a:r>
              <a:rPr lang="en-US" b="1" dirty="0" err="1"/>
              <a:t>Javed</a:t>
            </a:r>
            <a:r>
              <a:rPr lang="en-US" b="1" dirty="0"/>
              <a:t>                     Nihal Singh Raghav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r>
              <a:rPr lang="en-US" b="1" dirty="0" err="1"/>
              <a:t>Shubham</a:t>
            </a:r>
            <a:r>
              <a:rPr lang="en-US" b="1" dirty="0"/>
              <a:t> Sharma                   </a:t>
            </a:r>
            <a:r>
              <a:rPr lang="en-US" b="1" dirty="0" err="1"/>
              <a:t>Suman</a:t>
            </a:r>
            <a:r>
              <a:rPr lang="en-US" b="1" dirty="0"/>
              <a:t> Kumar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1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014153"/>
            <a:ext cx="9707877" cy="4861715"/>
          </a:xfrm>
        </p:spPr>
        <p:txBody>
          <a:bodyPr/>
          <a:lstStyle/>
          <a:p>
            <a:r>
              <a:rPr lang="en-US" sz="3200" b="1" dirty="0"/>
              <a:t>Steps involved in our project: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2400" b="1" dirty="0"/>
              <a:t>1  Hyundai car price prediction ( our problem statement )</a:t>
            </a:r>
          </a:p>
          <a:p>
            <a:r>
              <a:rPr lang="en-US" sz="2400" b="1" dirty="0"/>
              <a:t>2  Data Cleaning </a:t>
            </a:r>
          </a:p>
          <a:p>
            <a:r>
              <a:rPr lang="en-US" sz="2400" b="1" dirty="0"/>
              <a:t>3  Explored dataset </a:t>
            </a:r>
          </a:p>
          <a:p>
            <a:r>
              <a:rPr lang="en-US" sz="2400" b="1" dirty="0"/>
              <a:t>4  Build different prediction Model</a:t>
            </a:r>
          </a:p>
          <a:p>
            <a:r>
              <a:rPr lang="en-US" sz="2400" b="1" dirty="0"/>
              <a:t>5  Choose best model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8671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823" y="581890"/>
            <a:ext cx="8915400" cy="5129826"/>
          </a:xfrm>
        </p:spPr>
        <p:txBody>
          <a:bodyPr/>
          <a:lstStyle/>
          <a:p>
            <a:r>
              <a:rPr lang="en-IN" b="1" dirty="0"/>
              <a:t>Step1 </a:t>
            </a:r>
            <a:r>
              <a:rPr lang="en-IN" dirty="0"/>
              <a:t>                                 </a:t>
            </a:r>
            <a:r>
              <a:rPr lang="en-IN" sz="2400" b="1" dirty="0"/>
              <a:t>Data Cleaning </a:t>
            </a:r>
          </a:p>
          <a:p>
            <a:endParaRPr lang="en-IN" sz="2400" b="1" dirty="0"/>
          </a:p>
          <a:p>
            <a:r>
              <a:rPr lang="en-IN" sz="2400" dirty="0">
                <a:solidFill>
                  <a:srgbClr val="002060"/>
                </a:solidFill>
              </a:rPr>
              <a:t> Check Data Type of columns</a:t>
            </a:r>
          </a:p>
          <a:p>
            <a:r>
              <a:rPr lang="en-IN" sz="2400" dirty="0">
                <a:solidFill>
                  <a:srgbClr val="002060"/>
                </a:solidFill>
              </a:rPr>
              <a:t> Remove noise values</a:t>
            </a:r>
          </a:p>
          <a:p>
            <a:r>
              <a:rPr lang="en-IN" sz="2400" dirty="0">
                <a:solidFill>
                  <a:srgbClr val="002060"/>
                </a:solidFill>
              </a:rPr>
              <a:t> Change data type ( like object to int if required )</a:t>
            </a:r>
          </a:p>
          <a:p>
            <a:r>
              <a:rPr lang="en-IN" sz="2400" dirty="0">
                <a:solidFill>
                  <a:srgbClr val="002060"/>
                </a:solidFill>
              </a:rPr>
              <a:t> Fill null values</a:t>
            </a:r>
          </a:p>
          <a:p>
            <a:r>
              <a:rPr lang="en-IN" sz="2400" dirty="0">
                <a:solidFill>
                  <a:srgbClr val="002060"/>
                </a:solidFill>
              </a:rPr>
              <a:t> Clear outliers ( using boxplot )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13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E6F9-C296-FCA2-E36A-023B913E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5" y="763571"/>
            <a:ext cx="9807787" cy="5147651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Step 2                   Insights after Explored Dataset</a:t>
            </a:r>
          </a:p>
          <a:p>
            <a:endParaRPr lang="en-IN" sz="2400" b="1" dirty="0"/>
          </a:p>
          <a:p>
            <a:r>
              <a:rPr lang="en-US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Calculated mean, median, std dev, and quartiles of numerical data ( using describe() function )</a:t>
            </a:r>
          </a:p>
          <a:p>
            <a:r>
              <a:rPr lang="en-IN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Plot pair plots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</a:rPr>
              <a:t> ( to check the relationship b/w different columns )</a:t>
            </a:r>
          </a:p>
          <a:p>
            <a:r>
              <a:rPr lang="en-IN" sz="2200" dirty="0">
                <a:solidFill>
                  <a:srgbClr val="002060"/>
                </a:solidFill>
                <a:latin typeface="Arial" panose="020B0604020202020204" pitchFamily="34" charset="0"/>
              </a:rPr>
              <a:t>Correlation b/w </a:t>
            </a:r>
            <a:r>
              <a:rPr lang="en-IN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transmission and fuel Type and another b/w Fuel Type and model</a:t>
            </a:r>
            <a:r>
              <a:rPr lang="en-IN" sz="22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IN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 not found any relationship )</a:t>
            </a:r>
          </a:p>
          <a:p>
            <a:r>
              <a:rPr lang="en-IN" sz="22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Calculated Pearson correlation, and plot their heatmap</a:t>
            </a:r>
          </a:p>
          <a:p>
            <a:r>
              <a:rPr lang="en-IN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Drop any unnecessary columns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</a:rPr>
              <a:t> ( dropped “car model” column)</a:t>
            </a:r>
          </a:p>
          <a:p>
            <a:r>
              <a:rPr lang="en-US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Label encode categorical variables (if any)</a:t>
            </a:r>
          </a:p>
          <a:p>
            <a:r>
              <a:rPr lang="en-US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Split into train and test set ( used </a:t>
            </a:r>
            <a:r>
              <a:rPr lang="en-US" sz="2200" b="0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lang="en-US" sz="2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library )</a:t>
            </a:r>
            <a:endParaRPr lang="en-IN" sz="2200" b="0" i="0" u="none" strike="noStrike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8823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4051-A7EE-0982-DFFA-E05AC39F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579" y="718485"/>
            <a:ext cx="8915400" cy="4987395"/>
          </a:xfrm>
        </p:spPr>
        <p:txBody>
          <a:bodyPr/>
          <a:lstStyle/>
          <a:p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Scale the variables</a:t>
            </a:r>
          </a:p>
          <a:p>
            <a:r>
              <a:rPr lang="en-IN" sz="18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Train multiple models like Linear regression , Logistic Regression, Decision Tree, Random Forest etc.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r>
              <a:rPr lang="en-IN" dirty="0"/>
              <a:t>          </a:t>
            </a:r>
            <a:r>
              <a:rPr lang="en-IN" b="1" dirty="0"/>
              <a:t>After building different model our model prediction percentage </a:t>
            </a:r>
          </a:p>
          <a:p>
            <a:pPr marL="0" indent="0">
              <a:buNone/>
            </a:pPr>
            <a:r>
              <a:rPr lang="en-IN" b="1" dirty="0"/>
              <a:t>                                          had strange output 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D4F902-A281-FBB6-2EDE-678E5A786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35303"/>
              </p:ext>
            </p:extLst>
          </p:nvPr>
        </p:nvGraphicFramePr>
        <p:xfrm>
          <a:off x="2579654" y="3429000"/>
          <a:ext cx="8067250" cy="238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625">
                  <a:extLst>
                    <a:ext uri="{9D8B030D-6E8A-4147-A177-3AD203B41FA5}">
                      <a16:colId xmlns:a16="http://schemas.microsoft.com/office/drawing/2014/main" val="1011540725"/>
                    </a:ext>
                  </a:extLst>
                </a:gridCol>
                <a:gridCol w="4033625">
                  <a:extLst>
                    <a:ext uri="{9D8B030D-6E8A-4147-A177-3AD203B41FA5}">
                      <a16:colId xmlns:a16="http://schemas.microsoft.com/office/drawing/2014/main" val="4234118868"/>
                    </a:ext>
                  </a:extLst>
                </a:gridCol>
              </a:tblGrid>
              <a:tr h="476997"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39333"/>
                  </a:ext>
                </a:extLst>
              </a:tr>
              <a:tr h="476997">
                <a:tc>
                  <a:txBody>
                    <a:bodyPr/>
                    <a:lstStyle/>
                    <a:p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6622"/>
                  </a:ext>
                </a:extLst>
              </a:tr>
              <a:tr h="476997">
                <a:tc>
                  <a:txBody>
                    <a:bodyPr/>
                    <a:lstStyle/>
                    <a:p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54494"/>
                  </a:ext>
                </a:extLst>
              </a:tr>
              <a:tr h="476997">
                <a:tc>
                  <a:txBody>
                    <a:bodyPr/>
                    <a:lstStyle/>
                    <a:p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92283"/>
                  </a:ext>
                </a:extLst>
              </a:tr>
              <a:tr h="476997">
                <a:tc>
                  <a:txBody>
                    <a:bodyPr/>
                    <a:lstStyle/>
                    <a:p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7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96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DC447A-6179-A13F-025C-7568A23A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89" y="747859"/>
            <a:ext cx="9468423" cy="5549245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 Step:</a:t>
            </a:r>
          </a:p>
          <a:p>
            <a:endParaRPr lang="en-US" sz="1800" b="0" i="0" u="none" strike="noStrike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 grid search CV to tune the hyperparameter of the best model</a:t>
            </a:r>
          </a:p>
          <a:p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Train a polynomial regression model with degrees 2, and 3 and compare its performance with other models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Conclusion 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Linear Regression model is the best model among all others models. Because it’s accuracy score is 68%.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Challenges faced During this project</a:t>
            </a:r>
          </a:p>
          <a:p>
            <a:r>
              <a:rPr lang="en-IN" sz="2000" dirty="0"/>
              <a:t>The last step was the most challenging part of our project.</a:t>
            </a:r>
          </a:p>
        </p:txBody>
      </p:sp>
    </p:spTree>
    <p:extLst>
      <p:ext uri="{BB962C8B-B14F-4D97-AF65-F5344CB8AC3E}">
        <p14:creationId xmlns:p14="http://schemas.microsoft.com/office/powerpoint/2010/main" val="40562316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314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Hyundai Car Price Prediction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Hyundai Car Price Prediction Project</dc:title>
  <dc:creator>JOHN_WICK</dc:creator>
  <cp:lastModifiedBy>Suman Kumar</cp:lastModifiedBy>
  <cp:revision>6</cp:revision>
  <dcterms:created xsi:type="dcterms:W3CDTF">2023-02-21T09:16:48Z</dcterms:created>
  <dcterms:modified xsi:type="dcterms:W3CDTF">2023-02-21T16:23:00Z</dcterms:modified>
</cp:coreProperties>
</file>