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Quattrocento Sans"/>
      <p:regular r:id="rId26"/>
      <p:bold r:id="rId27"/>
      <p:italic r:id="rId28"/>
      <p:boldItalic r:id="rId29"/>
    </p:embeddedFont>
    <p:embeddedFont>
      <p:font typeface="Arial Black"/>
      <p:regular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41">
          <p15:clr>
            <a:srgbClr val="A4A3A4"/>
          </p15:clr>
        </p15:guide>
        <p15:guide id="2" pos="2911">
          <p15:clr>
            <a:srgbClr val="A4A3A4"/>
          </p15:clr>
        </p15:guide>
      </p15:sldGuideLst>
    </p:ext>
    <p:ext uri="GoogleSlidesCustomDataVersion2">
      <go:slidesCustomData xmlns:go="http://customooxmlschemas.google.com/" r:id="rId35" roundtripDataSignature="AMtx7miGWnxM+AfiqZGFkuLx3ZOVDOp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F21A32-0C25-474A-84BA-BDDE8589EF1F}">
  <a:tblStyle styleId="{91F21A32-0C25-474A-84BA-BDDE8589EF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41" orient="horz"/>
        <p:guide pos="29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slide" Target="slides/slide18.xml"/><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regular.fntdata"/><Relationship Id="rId30" Type="http://schemas.openxmlformats.org/officeDocument/2006/relationships/font" Target="fonts/ArialBlack-regular.fntdata"/><Relationship Id="rId11" Type="http://schemas.openxmlformats.org/officeDocument/2006/relationships/slide" Target="slides/slide4.xml"/><Relationship Id="rId33" Type="http://schemas.openxmlformats.org/officeDocument/2006/relationships/font" Target="fonts/OpenSans-italic.fntdata"/><Relationship Id="rId10" Type="http://schemas.openxmlformats.org/officeDocument/2006/relationships/slide" Target="slides/slide3.xml"/><Relationship Id="rId32" Type="http://schemas.openxmlformats.org/officeDocument/2006/relationships/font" Target="fonts/OpenSans-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shant\Downloads\Final%20Report%20of%20Projec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Prashant\Downloads\Final%20Report%20of%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Net Income &amp; Expences</a:t>
            </a:r>
          </a:p>
        </c:rich>
      </c:tx>
      <c:layout>
        <c:manualLayout>
          <c:xMode val="edge"/>
          <c:yMode val="edge"/>
          <c:x val="0.267235202623896"/>
          <c:y val="2.8309039186582501E-2"/>
        </c:manualLayout>
      </c:layout>
      <c:overlay val="0"/>
      <c:spPr>
        <a:noFill/>
        <a:ln>
          <a:noFill/>
        </a:ln>
        <a:effectLst/>
      </c:spPr>
    </c:title>
    <c:autoTitleDeleted val="0"/>
    <c:plotArea>
      <c:layout/>
      <c:barChart>
        <c:barDir val="col"/>
        <c:grouping val="clustered"/>
        <c:varyColors val="0"/>
        <c:ser>
          <c:idx val="0"/>
          <c:order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'[Copy of Final Report.xlsx]Sheet1'!$B$7:$B$8</c:f>
              <c:strCache>
                <c:ptCount val="2"/>
                <c:pt idx="0">
                  <c:v>Net Income</c:v>
                </c:pt>
                <c:pt idx="1">
                  <c:v>Net Expense</c:v>
                </c:pt>
              </c:strCache>
            </c:strRef>
          </c:cat>
          <c:val>
            <c:numRef>
              <c:f>'[Copy of Final Report.xlsx]Sheet1'!$C$7:$C$8</c:f>
              <c:numCache>
                <c:formatCode>General</c:formatCode>
                <c:ptCount val="2"/>
                <c:pt idx="0">
                  <c:v>54754</c:v>
                </c:pt>
                <c:pt idx="1">
                  <c:v>59024</c:v>
                </c:pt>
              </c:numCache>
            </c:numRef>
          </c:val>
          <c:extLst>
            <c:ext xmlns:c16="http://schemas.microsoft.com/office/drawing/2014/chart" uri="{C3380CC4-5D6E-409C-BE32-E72D297353CC}">
              <c16:uniqueId val="{00000000-F7F8-4022-AC6B-DC54E6849D4C}"/>
            </c:ext>
          </c:extLst>
        </c:ser>
        <c:dLbls>
          <c:showLegendKey val="0"/>
          <c:showVal val="0"/>
          <c:showCatName val="0"/>
          <c:showSerName val="0"/>
          <c:showPercent val="0"/>
          <c:showBubbleSize val="0"/>
        </c:dLbls>
        <c:gapWidth val="100"/>
        <c:axId val="1772566915"/>
        <c:axId val="668041171"/>
      </c:barChart>
      <c:catAx>
        <c:axId val="1772566915"/>
        <c:scaling>
          <c:orientation val="maxMin"/>
        </c:scaling>
        <c:delete val="0"/>
        <c:axPos val="b"/>
        <c:title>
          <c:tx>
            <c:rich>
              <a:bodyPr/>
              <a:lstStyle/>
              <a:p>
                <a:pPr>
                  <a:defRPr/>
                </a:pPr>
                <a:endParaRPr lang="en-IN"/>
              </a:p>
            </c:rich>
          </c:tx>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68041171"/>
        <c:crosses val="autoZero"/>
        <c:auto val="1"/>
        <c:lblAlgn val="ctr"/>
        <c:lblOffset val="100"/>
        <c:noMultiLvlLbl val="0"/>
      </c:catAx>
      <c:valAx>
        <c:axId val="668041171"/>
        <c:scaling>
          <c:orientation val="minMax"/>
        </c:scaling>
        <c:delete val="0"/>
        <c:axPos val="l"/>
        <c:majorGridlines>
          <c:spPr>
            <a:ln w="9525" cap="flat" cmpd="sng" algn="ctr">
              <a:solidFill>
                <a:schemeClr val="lt1">
                  <a:lumMod val="95000"/>
                  <a:alpha val="10000"/>
                </a:schemeClr>
              </a:solidFill>
              <a:prstDash val="solid"/>
              <a:round/>
            </a:ln>
            <a:effectLst/>
          </c:spPr>
        </c:majorGridlines>
        <c:title>
          <c:tx>
            <c:rich>
              <a:bodyPr/>
              <a:lstStyle/>
              <a:p>
                <a:pPr>
                  <a:defRPr/>
                </a:pPr>
                <a:endParaRPr lang="en-IN"/>
              </a:p>
            </c:rich>
          </c:tx>
          <c:overlay val="0"/>
          <c:spPr>
            <a:noFill/>
            <a:ln>
              <a:noFill/>
            </a:ln>
            <a:effectLst/>
          </c:spPr>
        </c:title>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772566915"/>
        <c:crosses val="max"/>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8079365079365101"/>
          <c:y val="2.1925453458242001E-2"/>
          <c:w val="0.79655423280423299"/>
          <c:h val="0.845266095276061"/>
        </c:manualLayout>
      </c:layout>
      <c:barChart>
        <c:barDir val="bar"/>
        <c:grouping val="clustered"/>
        <c:varyColors val="0"/>
        <c:ser>
          <c:idx val="0"/>
          <c:order val="0"/>
          <c:tx>
            <c:strRef>
              <c:f>'[Final Report of Project.xlsx]Enterprice Value sectorwise'!$C$1</c:f>
              <c:strCache>
                <c:ptCount val="1"/>
                <c:pt idx="0">
                  <c:v>Enterprise Value(Cr)</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'[Final Report of Project.xlsx]Enterprice Value sectorwise'!$B$2:$B$19</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'[Final Report of Project.xlsx]Enterprice Value sectorwise'!$C$2:$C$19</c:f>
              <c:numCache>
                <c:formatCode>General</c:formatCode>
                <c:ptCount val="18"/>
                <c:pt idx="0">
                  <c:v>35909.06</c:v>
                </c:pt>
                <c:pt idx="1">
                  <c:v>12998.28</c:v>
                </c:pt>
                <c:pt idx="2">
                  <c:v>13704.38</c:v>
                </c:pt>
                <c:pt idx="3">
                  <c:v>42214.5</c:v>
                </c:pt>
                <c:pt idx="4">
                  <c:v>10062.27</c:v>
                </c:pt>
                <c:pt idx="5">
                  <c:v>13239.34</c:v>
                </c:pt>
                <c:pt idx="6">
                  <c:v>16451.255000000001</c:v>
                </c:pt>
                <c:pt idx="7">
                  <c:v>24475.61</c:v>
                </c:pt>
                <c:pt idx="8">
                  <c:v>63786.425000000003</c:v>
                </c:pt>
                <c:pt idx="9">
                  <c:v>31462.74</c:v>
                </c:pt>
                <c:pt idx="10">
                  <c:v>13374.63</c:v>
                </c:pt>
                <c:pt idx="11">
                  <c:v>73724.11</c:v>
                </c:pt>
                <c:pt idx="12">
                  <c:v>12834.115</c:v>
                </c:pt>
                <c:pt idx="13">
                  <c:v>16216.11</c:v>
                </c:pt>
                <c:pt idx="14">
                  <c:v>13393.37</c:v>
                </c:pt>
                <c:pt idx="15">
                  <c:v>9644.6299999999992</c:v>
                </c:pt>
                <c:pt idx="16">
                  <c:v>15692.094999999999</c:v>
                </c:pt>
                <c:pt idx="17">
                  <c:v>10884.83</c:v>
                </c:pt>
              </c:numCache>
            </c:numRef>
          </c:val>
          <c:extLst>
            <c:ext xmlns:c16="http://schemas.microsoft.com/office/drawing/2014/chart" uri="{C3380CC4-5D6E-409C-BE32-E72D297353CC}">
              <c16:uniqueId val="{00000000-3FE6-47DB-9928-DFF246A9634A}"/>
            </c:ext>
          </c:extLst>
        </c:ser>
        <c:dLbls>
          <c:showLegendKey val="0"/>
          <c:showVal val="1"/>
          <c:showCatName val="0"/>
          <c:showSerName val="0"/>
          <c:showPercent val="0"/>
          <c:showBubbleSize val="0"/>
        </c:dLbls>
        <c:gapWidth val="65"/>
        <c:axId val="449616695"/>
        <c:axId val="174828567"/>
      </c:barChart>
      <c:catAx>
        <c:axId val="449616695"/>
        <c:scaling>
          <c:orientation val="minMax"/>
        </c:scaling>
        <c:delete val="0"/>
        <c:axPos val="l"/>
        <c:title>
          <c:tx>
            <c:rich>
              <a:bodyPr rot="-5400000" spcFirstLastPara="0" vertOverflow="ellipsis" vert="horz" wrap="square" anchor="ctr" anchorCtr="1"/>
              <a:lstStyle/>
              <a:p>
                <a:pPr defTabSz="914400">
                  <a:defRPr lang="en-US" sz="900" b="1" i="0" u="none" strike="noStrike" kern="1200" baseline="0">
                    <a:solidFill>
                      <a:schemeClr val="dk1">
                        <a:lumMod val="75000"/>
                        <a:lumOff val="25000"/>
                      </a:schemeClr>
                    </a:solidFill>
                    <a:latin typeface="+mn-lt"/>
                    <a:ea typeface="+mn-ea"/>
                    <a:cs typeface="+mn-cs"/>
                  </a:defRPr>
                </a:pPr>
                <a:r>
                  <a:rPr lang="en-IN"/>
                  <a:t>Sectors</a:t>
                </a:r>
              </a:p>
            </c:rich>
          </c:tx>
          <c:overlay val="0"/>
          <c:spPr>
            <a:noFill/>
            <a:ln>
              <a:noFill/>
            </a:ln>
            <a:effectLst/>
          </c:spPr>
          <c:txPr>
            <a:bodyPr rot="-5400000" spcFirstLastPara="0" vertOverflow="ellipsis" vert="horz" wrap="square" anchor="ctr" anchorCtr="1"/>
            <a:lstStyle/>
            <a:p>
              <a:pPr defTabSz="914400">
                <a:defRPr lang="en-US"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174828567"/>
        <c:crosses val="autoZero"/>
        <c:auto val="1"/>
        <c:lblAlgn val="ctr"/>
        <c:lblOffset val="100"/>
        <c:noMultiLvlLbl val="0"/>
      </c:catAx>
      <c:valAx>
        <c:axId val="17482856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overlay val="0"/>
          <c:spPr>
            <a:noFill/>
            <a:ln>
              <a:noFill/>
            </a:ln>
            <a:effectLst/>
          </c:spPr>
          <c:txPr>
            <a:bodyPr rot="0" spcFirstLastPara="0" vertOverflow="ellipsis" vert="horz" wrap="square" anchor="ctr" anchorCtr="1"/>
            <a:lstStyle/>
            <a:p>
              <a:pPr>
                <a:defRPr lang="en-US"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crossAx val="449616695"/>
        <c:crosses val="autoZero"/>
        <c:crossBetween val="between"/>
      </c:valAx>
      <c:spPr>
        <a:noFill/>
        <a:ln>
          <a:noFill/>
        </a:ln>
        <a:effectLst/>
      </c:spPr>
    </c:plotArea>
    <c:legend>
      <c:legendPos val="b"/>
      <c:layout>
        <c:manualLayout>
          <c:xMode val="edge"/>
          <c:yMode val="edge"/>
          <c:x val="0.4724861724870551"/>
          <c:y val="0.92398432014180043"/>
          <c:w val="0.15309423006069323"/>
          <c:h val="5.5236459078978763E-2"/>
        </c:manualLayout>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7" name="Shape 5887"/>
        <p:cNvGrpSpPr/>
        <p:nvPr/>
      </p:nvGrpSpPr>
      <p:grpSpPr>
        <a:xfrm>
          <a:off x="0" y="0"/>
          <a:ext cx="0" cy="0"/>
          <a:chOff x="0" y="0"/>
          <a:chExt cx="0" cy="0"/>
        </a:xfrm>
      </p:grpSpPr>
      <p:sp>
        <p:nvSpPr>
          <p:cNvPr id="5888" name="Google Shape;58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9" name="Google Shape;58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9" name="Shape 6289"/>
        <p:cNvGrpSpPr/>
        <p:nvPr/>
      </p:nvGrpSpPr>
      <p:grpSpPr>
        <a:xfrm>
          <a:off x="0" y="0"/>
          <a:ext cx="0" cy="0"/>
          <a:chOff x="0" y="0"/>
          <a:chExt cx="0" cy="0"/>
        </a:xfrm>
      </p:grpSpPr>
      <p:sp>
        <p:nvSpPr>
          <p:cNvPr id="6290" name="Google Shape;62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6" name="Shape 6296"/>
        <p:cNvGrpSpPr/>
        <p:nvPr/>
      </p:nvGrpSpPr>
      <p:grpSpPr>
        <a:xfrm>
          <a:off x="0" y="0"/>
          <a:ext cx="0" cy="0"/>
          <a:chOff x="0" y="0"/>
          <a:chExt cx="0" cy="0"/>
        </a:xfrm>
      </p:grpSpPr>
      <p:sp>
        <p:nvSpPr>
          <p:cNvPr id="6297" name="Google Shape;62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3" name="Shape 6303"/>
        <p:cNvGrpSpPr/>
        <p:nvPr/>
      </p:nvGrpSpPr>
      <p:grpSpPr>
        <a:xfrm>
          <a:off x="0" y="0"/>
          <a:ext cx="0" cy="0"/>
          <a:chOff x="0" y="0"/>
          <a:chExt cx="0" cy="0"/>
        </a:xfrm>
      </p:grpSpPr>
      <p:sp>
        <p:nvSpPr>
          <p:cNvPr id="6304" name="Google Shape;63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5" name="Google Shape;630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0" name="Shape 6310"/>
        <p:cNvGrpSpPr/>
        <p:nvPr/>
      </p:nvGrpSpPr>
      <p:grpSpPr>
        <a:xfrm>
          <a:off x="0" y="0"/>
          <a:ext cx="0" cy="0"/>
          <a:chOff x="0" y="0"/>
          <a:chExt cx="0" cy="0"/>
        </a:xfrm>
      </p:grpSpPr>
      <p:sp>
        <p:nvSpPr>
          <p:cNvPr id="6311" name="Google Shape;63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6" name="Shape 6316"/>
        <p:cNvGrpSpPr/>
        <p:nvPr/>
      </p:nvGrpSpPr>
      <p:grpSpPr>
        <a:xfrm>
          <a:off x="0" y="0"/>
          <a:ext cx="0" cy="0"/>
          <a:chOff x="0" y="0"/>
          <a:chExt cx="0" cy="0"/>
        </a:xfrm>
      </p:grpSpPr>
      <p:sp>
        <p:nvSpPr>
          <p:cNvPr id="6317" name="Google Shape;63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8" name="Google Shape;631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3" name="Shape 6323"/>
        <p:cNvGrpSpPr/>
        <p:nvPr/>
      </p:nvGrpSpPr>
      <p:grpSpPr>
        <a:xfrm>
          <a:off x="0" y="0"/>
          <a:ext cx="0" cy="0"/>
          <a:chOff x="0" y="0"/>
          <a:chExt cx="0" cy="0"/>
        </a:xfrm>
      </p:grpSpPr>
      <p:sp>
        <p:nvSpPr>
          <p:cNvPr id="6324" name="Google Shape;63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5" name="Google Shape;632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3" name="Shape 6333"/>
        <p:cNvGrpSpPr/>
        <p:nvPr/>
      </p:nvGrpSpPr>
      <p:grpSpPr>
        <a:xfrm>
          <a:off x="0" y="0"/>
          <a:ext cx="0" cy="0"/>
          <a:chOff x="0" y="0"/>
          <a:chExt cx="0" cy="0"/>
        </a:xfrm>
      </p:grpSpPr>
      <p:sp>
        <p:nvSpPr>
          <p:cNvPr id="6334" name="Google Shape;63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9" name="Shape 6339"/>
        <p:cNvGrpSpPr/>
        <p:nvPr/>
      </p:nvGrpSpPr>
      <p:grpSpPr>
        <a:xfrm>
          <a:off x="0" y="0"/>
          <a:ext cx="0" cy="0"/>
          <a:chOff x="0" y="0"/>
          <a:chExt cx="0" cy="0"/>
        </a:xfrm>
      </p:grpSpPr>
      <p:sp>
        <p:nvSpPr>
          <p:cNvPr id="6340" name="Google Shape;634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1" name="Google Shape;634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https://pixabay.com/photos/room-flower-white-cabinet-plant-4161931/</a:t>
            </a:r>
            <a:endParaRPr/>
          </a:p>
        </p:txBody>
      </p:sp>
      <p:sp>
        <p:nvSpPr>
          <p:cNvPr id="6342" name="Google Shape;634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7" name="Shape 6347"/>
        <p:cNvGrpSpPr/>
        <p:nvPr/>
      </p:nvGrpSpPr>
      <p:grpSpPr>
        <a:xfrm>
          <a:off x="0" y="0"/>
          <a:ext cx="0" cy="0"/>
          <a:chOff x="0" y="0"/>
          <a:chExt cx="0" cy="0"/>
        </a:xfrm>
      </p:grpSpPr>
      <p:sp>
        <p:nvSpPr>
          <p:cNvPr id="6348" name="Google Shape;63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49" name="Google Shape;6349;p18: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6" name="Shape 6146"/>
        <p:cNvGrpSpPr/>
        <p:nvPr/>
      </p:nvGrpSpPr>
      <p:grpSpPr>
        <a:xfrm>
          <a:off x="0" y="0"/>
          <a:ext cx="0" cy="0"/>
          <a:chOff x="0" y="0"/>
          <a:chExt cx="0" cy="0"/>
        </a:xfrm>
      </p:grpSpPr>
      <p:sp>
        <p:nvSpPr>
          <p:cNvPr id="6147" name="Google Shape;6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8" name="Google Shape;614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Source of Image:- </a:t>
            </a:r>
            <a:endParaRPr/>
          </a:p>
          <a:p>
            <a:pPr indent="0" lvl="0" marL="0" rtl="0" algn="l">
              <a:lnSpc>
                <a:spcPct val="100000"/>
              </a:lnSpc>
              <a:spcBef>
                <a:spcPts val="0"/>
              </a:spcBef>
              <a:spcAft>
                <a:spcPts val="0"/>
              </a:spcAft>
              <a:buSzPts val="1100"/>
              <a:buNone/>
            </a:pPr>
            <a:r>
              <a:rPr lang="en-US"/>
              <a:t>https://www.freepik.com/free-photo/portrait-of-young-businessman-talking-on-mobile-phone-near-the-window_3156903.htm#term=corporate%20people&amp;page=2&amp;position=12</a:t>
            </a:r>
            <a:endParaRPr/>
          </a:p>
          <a:p>
            <a:pPr indent="0" lvl="0" marL="0" rtl="0" algn="l">
              <a:lnSpc>
                <a:spcPct val="100000"/>
              </a:lnSpc>
              <a:spcBef>
                <a:spcPts val="0"/>
              </a:spcBef>
              <a:spcAft>
                <a:spcPts val="0"/>
              </a:spcAft>
              <a:buSzPts val="1100"/>
              <a:buNone/>
            </a:pPr>
            <a:r>
              <a:rPr lang="en-US"/>
              <a:t>https://www.freepik.com/free-photo/smiling-business-woman-pointing-finger-on-copy-space-isolated-portrait_1119372.htm#term=corporate%20people&amp;page=5&amp;position=19</a:t>
            </a:r>
            <a:endParaRPr/>
          </a:p>
          <a:p>
            <a:pPr indent="0" lvl="0" marL="0" rtl="0" algn="l">
              <a:lnSpc>
                <a:spcPct val="100000"/>
              </a:lnSpc>
              <a:spcBef>
                <a:spcPts val="0"/>
              </a:spcBef>
              <a:spcAft>
                <a:spcPts val="0"/>
              </a:spcAft>
              <a:buSzPts val="1100"/>
              <a:buNone/>
            </a:pPr>
            <a:r>
              <a:rPr lang="en-US"/>
              <a:t>https://www.freepik.com/free-photo/smiling-mature-businessman-talking-on-mobile-phone_3105768.htm#term=corporate%20people&amp;page=6&amp;position=27</a:t>
            </a:r>
            <a:endParaRPr/>
          </a:p>
          <a:p>
            <a:pPr indent="0" lvl="0" marL="0" rtl="0" algn="l">
              <a:lnSpc>
                <a:spcPct val="100000"/>
              </a:lnSpc>
              <a:spcBef>
                <a:spcPts val="0"/>
              </a:spcBef>
              <a:spcAft>
                <a:spcPts val="0"/>
              </a:spcAft>
              <a:buSzPts val="1100"/>
              <a:buNone/>
            </a:pPr>
            <a:r>
              <a:rPr lang="en-US"/>
              <a:t>https://www.freepik.com/free-photo/smiling-brunette-manager-with-crossed-arms_899841.htm#term=corporate%20people&amp;page=8&amp;position=36</a:t>
            </a:r>
            <a:endParaRPr/>
          </a:p>
          <a:p>
            <a:pPr indent="0" lvl="0" marL="0" rtl="0" algn="l">
              <a:lnSpc>
                <a:spcPct val="100000"/>
              </a:lnSpc>
              <a:spcBef>
                <a:spcPts val="0"/>
              </a:spcBef>
              <a:spcAft>
                <a:spcPts val="0"/>
              </a:spcAft>
              <a:buSzPts val="1100"/>
              <a:buNone/>
            </a:pPr>
            <a:r>
              <a:t/>
            </a:r>
            <a:endParaRPr/>
          </a:p>
        </p:txBody>
      </p:sp>
      <p:sp>
        <p:nvSpPr>
          <p:cNvPr id="6149" name="Google Shape;614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9" name="Shape 6169"/>
        <p:cNvGrpSpPr/>
        <p:nvPr/>
      </p:nvGrpSpPr>
      <p:grpSpPr>
        <a:xfrm>
          <a:off x="0" y="0"/>
          <a:ext cx="0" cy="0"/>
          <a:chOff x="0" y="0"/>
          <a:chExt cx="0" cy="0"/>
        </a:xfrm>
      </p:grpSpPr>
      <p:sp>
        <p:nvSpPr>
          <p:cNvPr id="6170" name="Google Shape;61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71" name="Google Shape;61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6" name="Shape 6236"/>
        <p:cNvGrpSpPr/>
        <p:nvPr/>
      </p:nvGrpSpPr>
      <p:grpSpPr>
        <a:xfrm>
          <a:off x="0" y="0"/>
          <a:ext cx="0" cy="0"/>
          <a:chOff x="0" y="0"/>
          <a:chExt cx="0" cy="0"/>
        </a:xfrm>
      </p:grpSpPr>
      <p:sp>
        <p:nvSpPr>
          <p:cNvPr id="6237" name="Google Shape;62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38" name="Google Shape;62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5" name="Shape 6255"/>
        <p:cNvGrpSpPr/>
        <p:nvPr/>
      </p:nvGrpSpPr>
      <p:grpSpPr>
        <a:xfrm>
          <a:off x="0" y="0"/>
          <a:ext cx="0" cy="0"/>
          <a:chOff x="0" y="0"/>
          <a:chExt cx="0" cy="0"/>
        </a:xfrm>
      </p:grpSpPr>
      <p:sp>
        <p:nvSpPr>
          <p:cNvPr id="6256" name="Google Shape;62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7" name="Google Shape;6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2" name="Shape 6262"/>
        <p:cNvGrpSpPr/>
        <p:nvPr/>
      </p:nvGrpSpPr>
      <p:grpSpPr>
        <a:xfrm>
          <a:off x="0" y="0"/>
          <a:ext cx="0" cy="0"/>
          <a:chOff x="0" y="0"/>
          <a:chExt cx="0" cy="0"/>
        </a:xfrm>
      </p:grpSpPr>
      <p:sp>
        <p:nvSpPr>
          <p:cNvPr id="6263" name="Google Shape;6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9" name="Shape 6269"/>
        <p:cNvGrpSpPr/>
        <p:nvPr/>
      </p:nvGrpSpPr>
      <p:grpSpPr>
        <a:xfrm>
          <a:off x="0" y="0"/>
          <a:ext cx="0" cy="0"/>
          <a:chOff x="0" y="0"/>
          <a:chExt cx="0" cy="0"/>
        </a:xfrm>
      </p:grpSpPr>
      <p:sp>
        <p:nvSpPr>
          <p:cNvPr id="6270" name="Google Shape;6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8" name="Shape 6278"/>
        <p:cNvGrpSpPr/>
        <p:nvPr/>
      </p:nvGrpSpPr>
      <p:grpSpPr>
        <a:xfrm>
          <a:off x="0" y="0"/>
          <a:ext cx="0" cy="0"/>
          <a:chOff x="0" y="0"/>
          <a:chExt cx="0" cy="0"/>
        </a:xfrm>
      </p:grpSpPr>
      <p:sp>
        <p:nvSpPr>
          <p:cNvPr id="6279" name="Google Shape;62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3" name="Shape 6283"/>
        <p:cNvGrpSpPr/>
        <p:nvPr/>
      </p:nvGrpSpPr>
      <p:grpSpPr>
        <a:xfrm>
          <a:off x="0" y="0"/>
          <a:ext cx="0" cy="0"/>
          <a:chOff x="0" y="0"/>
          <a:chExt cx="0" cy="0"/>
        </a:xfrm>
      </p:grpSpPr>
      <p:sp>
        <p:nvSpPr>
          <p:cNvPr id="6284" name="Google Shape;62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solidFill>
          <a:schemeClr val="accent1"/>
        </a:solidFill>
      </p:bgPr>
    </p:bg>
    <p:spTree>
      <p:nvGrpSpPr>
        <p:cNvPr id="11" name="Shape 11"/>
        <p:cNvGrpSpPr/>
        <p:nvPr/>
      </p:nvGrpSpPr>
      <p:grpSpPr>
        <a:xfrm>
          <a:off x="0" y="0"/>
          <a:ext cx="0" cy="0"/>
          <a:chOff x="0" y="0"/>
          <a:chExt cx="0" cy="0"/>
        </a:xfrm>
      </p:grpSpPr>
      <p:grpSp>
        <p:nvGrpSpPr>
          <p:cNvPr id="12" name="Google Shape;12;p20"/>
          <p:cNvGrpSpPr/>
          <p:nvPr/>
        </p:nvGrpSpPr>
        <p:grpSpPr>
          <a:xfrm>
            <a:off x="265652" y="244928"/>
            <a:ext cx="8612697" cy="4653644"/>
            <a:chOff x="354110" y="326571"/>
            <a:chExt cx="11480605" cy="6204858"/>
          </a:xfrm>
        </p:grpSpPr>
        <p:sp>
          <p:nvSpPr>
            <p:cNvPr id="13" name="Google Shape;13;p20"/>
            <p:cNvSpPr/>
            <p:nvPr/>
          </p:nvSpPr>
          <p:spPr>
            <a:xfrm>
              <a:off x="354110" y="326571"/>
              <a:ext cx="109992" cy="10999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 name="Google Shape;14;p20"/>
            <p:cNvSpPr/>
            <p:nvPr/>
          </p:nvSpPr>
          <p:spPr>
            <a:xfrm>
              <a:off x="809542"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 name="Google Shape;15;p20"/>
            <p:cNvSpPr/>
            <p:nvPr/>
          </p:nvSpPr>
          <p:spPr>
            <a:xfrm>
              <a:off x="1263805"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 name="Google Shape;16;p20"/>
            <p:cNvSpPr/>
            <p:nvPr/>
          </p:nvSpPr>
          <p:spPr>
            <a:xfrm>
              <a:off x="1719239" y="326571"/>
              <a:ext cx="108822" cy="10999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 name="Google Shape;17;p20"/>
            <p:cNvSpPr/>
            <p:nvPr/>
          </p:nvSpPr>
          <p:spPr>
            <a:xfrm>
              <a:off x="2173502"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 name="Google Shape;18;p20"/>
            <p:cNvSpPr/>
            <p:nvPr/>
          </p:nvSpPr>
          <p:spPr>
            <a:xfrm>
              <a:off x="2628934"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 name="Google Shape;19;p20"/>
            <p:cNvSpPr/>
            <p:nvPr/>
          </p:nvSpPr>
          <p:spPr>
            <a:xfrm>
              <a:off x="3083197"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 name="Google Shape;20;p20"/>
            <p:cNvSpPr/>
            <p:nvPr/>
          </p:nvSpPr>
          <p:spPr>
            <a:xfrm>
              <a:off x="3538630"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 name="Google Shape;21;p20"/>
            <p:cNvSpPr/>
            <p:nvPr/>
          </p:nvSpPr>
          <p:spPr>
            <a:xfrm>
              <a:off x="3992893"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20"/>
            <p:cNvSpPr/>
            <p:nvPr/>
          </p:nvSpPr>
          <p:spPr>
            <a:xfrm>
              <a:off x="4448326"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20"/>
            <p:cNvSpPr/>
            <p:nvPr/>
          </p:nvSpPr>
          <p:spPr>
            <a:xfrm>
              <a:off x="4902589"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 name="Google Shape;24;p20"/>
            <p:cNvSpPr/>
            <p:nvPr/>
          </p:nvSpPr>
          <p:spPr>
            <a:xfrm>
              <a:off x="5358022"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 name="Google Shape;25;p20"/>
            <p:cNvSpPr/>
            <p:nvPr/>
          </p:nvSpPr>
          <p:spPr>
            <a:xfrm>
              <a:off x="5812285"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20"/>
            <p:cNvSpPr/>
            <p:nvPr/>
          </p:nvSpPr>
          <p:spPr>
            <a:xfrm>
              <a:off x="6267717"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20"/>
            <p:cNvSpPr/>
            <p:nvPr/>
          </p:nvSpPr>
          <p:spPr>
            <a:xfrm>
              <a:off x="6721980"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 name="Google Shape;28;p20"/>
            <p:cNvSpPr/>
            <p:nvPr/>
          </p:nvSpPr>
          <p:spPr>
            <a:xfrm>
              <a:off x="7177414"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20"/>
            <p:cNvSpPr/>
            <p:nvPr/>
          </p:nvSpPr>
          <p:spPr>
            <a:xfrm>
              <a:off x="7631676"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 name="Google Shape;30;p20"/>
            <p:cNvSpPr/>
            <p:nvPr/>
          </p:nvSpPr>
          <p:spPr>
            <a:xfrm>
              <a:off x="8087109"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20"/>
            <p:cNvSpPr/>
            <p:nvPr/>
          </p:nvSpPr>
          <p:spPr>
            <a:xfrm>
              <a:off x="8541372"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20"/>
            <p:cNvSpPr/>
            <p:nvPr/>
          </p:nvSpPr>
          <p:spPr>
            <a:xfrm>
              <a:off x="8996805"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20"/>
            <p:cNvSpPr/>
            <p:nvPr/>
          </p:nvSpPr>
          <p:spPr>
            <a:xfrm>
              <a:off x="9451068"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 name="Google Shape;34;p20"/>
            <p:cNvSpPr/>
            <p:nvPr/>
          </p:nvSpPr>
          <p:spPr>
            <a:xfrm>
              <a:off x="9906501"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20"/>
            <p:cNvSpPr/>
            <p:nvPr/>
          </p:nvSpPr>
          <p:spPr>
            <a:xfrm>
              <a:off x="10360763"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20"/>
            <p:cNvSpPr/>
            <p:nvPr/>
          </p:nvSpPr>
          <p:spPr>
            <a:xfrm>
              <a:off x="10816197"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20"/>
            <p:cNvSpPr/>
            <p:nvPr/>
          </p:nvSpPr>
          <p:spPr>
            <a:xfrm>
              <a:off x="11270460" y="326571"/>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 name="Google Shape;38;p20"/>
            <p:cNvSpPr/>
            <p:nvPr/>
          </p:nvSpPr>
          <p:spPr>
            <a:xfrm>
              <a:off x="11725892" y="326571"/>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 name="Google Shape;39;p20"/>
            <p:cNvSpPr/>
            <p:nvPr/>
          </p:nvSpPr>
          <p:spPr>
            <a:xfrm>
              <a:off x="354110" y="834963"/>
              <a:ext cx="109992" cy="10882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 name="Google Shape;40;p20"/>
            <p:cNvSpPr/>
            <p:nvPr/>
          </p:nvSpPr>
          <p:spPr>
            <a:xfrm>
              <a:off x="809542"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20"/>
            <p:cNvSpPr/>
            <p:nvPr/>
          </p:nvSpPr>
          <p:spPr>
            <a:xfrm>
              <a:off x="1263805" y="834963"/>
              <a:ext cx="109992" cy="10882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20"/>
            <p:cNvSpPr/>
            <p:nvPr/>
          </p:nvSpPr>
          <p:spPr>
            <a:xfrm>
              <a:off x="1719239"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 name="Google Shape;43;p20"/>
            <p:cNvSpPr/>
            <p:nvPr/>
          </p:nvSpPr>
          <p:spPr>
            <a:xfrm>
              <a:off x="2173502"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20"/>
            <p:cNvSpPr/>
            <p:nvPr/>
          </p:nvSpPr>
          <p:spPr>
            <a:xfrm>
              <a:off x="2628934"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20"/>
            <p:cNvSpPr/>
            <p:nvPr/>
          </p:nvSpPr>
          <p:spPr>
            <a:xfrm>
              <a:off x="3083197" y="834963"/>
              <a:ext cx="109992" cy="10882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 name="Google Shape;46;p20"/>
            <p:cNvSpPr/>
            <p:nvPr/>
          </p:nvSpPr>
          <p:spPr>
            <a:xfrm>
              <a:off x="3538630"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20"/>
            <p:cNvSpPr/>
            <p:nvPr/>
          </p:nvSpPr>
          <p:spPr>
            <a:xfrm>
              <a:off x="3992893"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20"/>
            <p:cNvSpPr/>
            <p:nvPr/>
          </p:nvSpPr>
          <p:spPr>
            <a:xfrm>
              <a:off x="4448326"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 name="Google Shape;49;p20"/>
            <p:cNvSpPr/>
            <p:nvPr/>
          </p:nvSpPr>
          <p:spPr>
            <a:xfrm>
              <a:off x="4902589"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 name="Google Shape;50;p20"/>
            <p:cNvSpPr/>
            <p:nvPr/>
          </p:nvSpPr>
          <p:spPr>
            <a:xfrm>
              <a:off x="5358022"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 name="Google Shape;51;p20"/>
            <p:cNvSpPr/>
            <p:nvPr/>
          </p:nvSpPr>
          <p:spPr>
            <a:xfrm>
              <a:off x="5812285"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20"/>
            <p:cNvSpPr/>
            <p:nvPr/>
          </p:nvSpPr>
          <p:spPr>
            <a:xfrm>
              <a:off x="6267717"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 name="Google Shape;53;p20"/>
            <p:cNvSpPr/>
            <p:nvPr/>
          </p:nvSpPr>
          <p:spPr>
            <a:xfrm>
              <a:off x="6721980"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 name="Google Shape;54;p20"/>
            <p:cNvSpPr/>
            <p:nvPr/>
          </p:nvSpPr>
          <p:spPr>
            <a:xfrm>
              <a:off x="7177414"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 name="Google Shape;55;p20"/>
            <p:cNvSpPr/>
            <p:nvPr/>
          </p:nvSpPr>
          <p:spPr>
            <a:xfrm>
              <a:off x="7631676"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20"/>
            <p:cNvSpPr/>
            <p:nvPr/>
          </p:nvSpPr>
          <p:spPr>
            <a:xfrm>
              <a:off x="8087109"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20"/>
            <p:cNvSpPr/>
            <p:nvPr/>
          </p:nvSpPr>
          <p:spPr>
            <a:xfrm>
              <a:off x="8541372"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20"/>
            <p:cNvSpPr/>
            <p:nvPr/>
          </p:nvSpPr>
          <p:spPr>
            <a:xfrm>
              <a:off x="8996805"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20"/>
            <p:cNvSpPr/>
            <p:nvPr/>
          </p:nvSpPr>
          <p:spPr>
            <a:xfrm>
              <a:off x="9451068"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 name="Google Shape;60;p20"/>
            <p:cNvSpPr/>
            <p:nvPr/>
          </p:nvSpPr>
          <p:spPr>
            <a:xfrm>
              <a:off x="9906501"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 name="Google Shape;61;p20"/>
            <p:cNvSpPr/>
            <p:nvPr/>
          </p:nvSpPr>
          <p:spPr>
            <a:xfrm>
              <a:off x="10360763"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20"/>
            <p:cNvSpPr/>
            <p:nvPr/>
          </p:nvSpPr>
          <p:spPr>
            <a:xfrm>
              <a:off x="10816197"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 name="Google Shape;63;p20"/>
            <p:cNvSpPr/>
            <p:nvPr/>
          </p:nvSpPr>
          <p:spPr>
            <a:xfrm>
              <a:off x="11270460" y="834963"/>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20"/>
            <p:cNvSpPr/>
            <p:nvPr/>
          </p:nvSpPr>
          <p:spPr>
            <a:xfrm>
              <a:off x="11725892" y="834963"/>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20"/>
            <p:cNvSpPr/>
            <p:nvPr/>
          </p:nvSpPr>
          <p:spPr>
            <a:xfrm>
              <a:off x="354110" y="1342187"/>
              <a:ext cx="109992" cy="10999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20"/>
            <p:cNvSpPr/>
            <p:nvPr/>
          </p:nvSpPr>
          <p:spPr>
            <a:xfrm>
              <a:off x="809542" y="1342187"/>
              <a:ext cx="108822" cy="10999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20"/>
            <p:cNvSpPr/>
            <p:nvPr/>
          </p:nvSpPr>
          <p:spPr>
            <a:xfrm>
              <a:off x="1263805"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 name="Google Shape;68;p20"/>
            <p:cNvSpPr/>
            <p:nvPr/>
          </p:nvSpPr>
          <p:spPr>
            <a:xfrm>
              <a:off x="1719239" y="1342187"/>
              <a:ext cx="108822" cy="10999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20"/>
            <p:cNvSpPr/>
            <p:nvPr/>
          </p:nvSpPr>
          <p:spPr>
            <a:xfrm>
              <a:off x="2173502"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 name="Google Shape;70;p20"/>
            <p:cNvSpPr/>
            <p:nvPr/>
          </p:nvSpPr>
          <p:spPr>
            <a:xfrm>
              <a:off x="2628934"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 name="Google Shape;71;p20"/>
            <p:cNvSpPr/>
            <p:nvPr/>
          </p:nvSpPr>
          <p:spPr>
            <a:xfrm>
              <a:off x="3083197"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20"/>
            <p:cNvSpPr/>
            <p:nvPr/>
          </p:nvSpPr>
          <p:spPr>
            <a:xfrm>
              <a:off x="3538630"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20"/>
            <p:cNvSpPr/>
            <p:nvPr/>
          </p:nvSpPr>
          <p:spPr>
            <a:xfrm>
              <a:off x="3992893"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20"/>
            <p:cNvSpPr/>
            <p:nvPr/>
          </p:nvSpPr>
          <p:spPr>
            <a:xfrm>
              <a:off x="4448326"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 name="Google Shape;75;p20"/>
            <p:cNvSpPr/>
            <p:nvPr/>
          </p:nvSpPr>
          <p:spPr>
            <a:xfrm>
              <a:off x="4902589"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20"/>
            <p:cNvSpPr/>
            <p:nvPr/>
          </p:nvSpPr>
          <p:spPr>
            <a:xfrm>
              <a:off x="5358022"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20"/>
            <p:cNvSpPr/>
            <p:nvPr/>
          </p:nvSpPr>
          <p:spPr>
            <a:xfrm>
              <a:off x="5812285"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 name="Google Shape;78;p20"/>
            <p:cNvSpPr/>
            <p:nvPr/>
          </p:nvSpPr>
          <p:spPr>
            <a:xfrm>
              <a:off x="6267717"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 name="Google Shape;79;p20"/>
            <p:cNvSpPr/>
            <p:nvPr/>
          </p:nvSpPr>
          <p:spPr>
            <a:xfrm>
              <a:off x="6721980"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 name="Google Shape;80;p20"/>
            <p:cNvSpPr/>
            <p:nvPr/>
          </p:nvSpPr>
          <p:spPr>
            <a:xfrm>
              <a:off x="7177414"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 name="Google Shape;81;p20"/>
            <p:cNvSpPr/>
            <p:nvPr/>
          </p:nvSpPr>
          <p:spPr>
            <a:xfrm>
              <a:off x="7631676"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 name="Google Shape;82;p20"/>
            <p:cNvSpPr/>
            <p:nvPr/>
          </p:nvSpPr>
          <p:spPr>
            <a:xfrm>
              <a:off x="8087109"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 name="Google Shape;83;p20"/>
            <p:cNvSpPr/>
            <p:nvPr/>
          </p:nvSpPr>
          <p:spPr>
            <a:xfrm>
              <a:off x="8541372"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 name="Google Shape;84;p20"/>
            <p:cNvSpPr/>
            <p:nvPr/>
          </p:nvSpPr>
          <p:spPr>
            <a:xfrm>
              <a:off x="8996805"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 name="Google Shape;85;p20"/>
            <p:cNvSpPr/>
            <p:nvPr/>
          </p:nvSpPr>
          <p:spPr>
            <a:xfrm>
              <a:off x="9451068"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 name="Google Shape;86;p20"/>
            <p:cNvSpPr/>
            <p:nvPr/>
          </p:nvSpPr>
          <p:spPr>
            <a:xfrm>
              <a:off x="9906501"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 name="Google Shape;87;p20"/>
            <p:cNvSpPr/>
            <p:nvPr/>
          </p:nvSpPr>
          <p:spPr>
            <a:xfrm>
              <a:off x="10360763"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 name="Google Shape;88;p20"/>
            <p:cNvSpPr/>
            <p:nvPr/>
          </p:nvSpPr>
          <p:spPr>
            <a:xfrm>
              <a:off x="10816197"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 name="Google Shape;89;p20"/>
            <p:cNvSpPr/>
            <p:nvPr/>
          </p:nvSpPr>
          <p:spPr>
            <a:xfrm>
              <a:off x="11270460" y="13421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 name="Google Shape;90;p20"/>
            <p:cNvSpPr/>
            <p:nvPr/>
          </p:nvSpPr>
          <p:spPr>
            <a:xfrm>
              <a:off x="11725892" y="13421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 name="Google Shape;91;p20"/>
            <p:cNvSpPr/>
            <p:nvPr/>
          </p:nvSpPr>
          <p:spPr>
            <a:xfrm>
              <a:off x="354110"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 name="Google Shape;92;p20"/>
            <p:cNvSpPr/>
            <p:nvPr/>
          </p:nvSpPr>
          <p:spPr>
            <a:xfrm>
              <a:off x="809543"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 name="Google Shape;93;p20"/>
            <p:cNvSpPr/>
            <p:nvPr/>
          </p:nvSpPr>
          <p:spPr>
            <a:xfrm>
              <a:off x="1263806"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20"/>
            <p:cNvSpPr/>
            <p:nvPr/>
          </p:nvSpPr>
          <p:spPr>
            <a:xfrm>
              <a:off x="1719239"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 name="Google Shape;95;p20"/>
            <p:cNvSpPr/>
            <p:nvPr/>
          </p:nvSpPr>
          <p:spPr>
            <a:xfrm>
              <a:off x="2173502"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 name="Google Shape;96;p20"/>
            <p:cNvSpPr/>
            <p:nvPr/>
          </p:nvSpPr>
          <p:spPr>
            <a:xfrm>
              <a:off x="2628935"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 name="Google Shape;97;p20"/>
            <p:cNvSpPr/>
            <p:nvPr/>
          </p:nvSpPr>
          <p:spPr>
            <a:xfrm>
              <a:off x="3083198"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 name="Google Shape;98;p20"/>
            <p:cNvSpPr/>
            <p:nvPr/>
          </p:nvSpPr>
          <p:spPr>
            <a:xfrm>
              <a:off x="3538630"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 name="Google Shape;99;p20"/>
            <p:cNvSpPr/>
            <p:nvPr/>
          </p:nvSpPr>
          <p:spPr>
            <a:xfrm>
              <a:off x="3992893"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 name="Google Shape;100;p20"/>
            <p:cNvSpPr/>
            <p:nvPr/>
          </p:nvSpPr>
          <p:spPr>
            <a:xfrm>
              <a:off x="4448327"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 name="Google Shape;101;p20"/>
            <p:cNvSpPr/>
            <p:nvPr/>
          </p:nvSpPr>
          <p:spPr>
            <a:xfrm>
              <a:off x="4902590"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 name="Google Shape;102;p20"/>
            <p:cNvSpPr/>
            <p:nvPr/>
          </p:nvSpPr>
          <p:spPr>
            <a:xfrm>
              <a:off x="5358022"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 name="Google Shape;103;p20"/>
            <p:cNvSpPr/>
            <p:nvPr/>
          </p:nvSpPr>
          <p:spPr>
            <a:xfrm>
              <a:off x="5812285"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 name="Google Shape;104;p20"/>
            <p:cNvSpPr/>
            <p:nvPr/>
          </p:nvSpPr>
          <p:spPr>
            <a:xfrm>
              <a:off x="6267718"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 name="Google Shape;105;p20"/>
            <p:cNvSpPr/>
            <p:nvPr/>
          </p:nvSpPr>
          <p:spPr>
            <a:xfrm>
              <a:off x="6721981"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 name="Google Shape;106;p20"/>
            <p:cNvSpPr/>
            <p:nvPr/>
          </p:nvSpPr>
          <p:spPr>
            <a:xfrm>
              <a:off x="7177414"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 name="Google Shape;107;p20"/>
            <p:cNvSpPr/>
            <p:nvPr/>
          </p:nvSpPr>
          <p:spPr>
            <a:xfrm>
              <a:off x="7631676"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 name="Google Shape;108;p20"/>
            <p:cNvSpPr/>
            <p:nvPr/>
          </p:nvSpPr>
          <p:spPr>
            <a:xfrm>
              <a:off x="8087110"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 name="Google Shape;109;p20"/>
            <p:cNvSpPr/>
            <p:nvPr/>
          </p:nvSpPr>
          <p:spPr>
            <a:xfrm>
              <a:off x="8541373"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 name="Google Shape;110;p20"/>
            <p:cNvSpPr/>
            <p:nvPr/>
          </p:nvSpPr>
          <p:spPr>
            <a:xfrm>
              <a:off x="8996805"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 name="Google Shape;111;p20"/>
            <p:cNvSpPr/>
            <p:nvPr/>
          </p:nvSpPr>
          <p:spPr>
            <a:xfrm>
              <a:off x="9451068"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 name="Google Shape;112;p20"/>
            <p:cNvSpPr/>
            <p:nvPr/>
          </p:nvSpPr>
          <p:spPr>
            <a:xfrm>
              <a:off x="9906502" y="5406987"/>
              <a:ext cx="108822" cy="10999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 name="Google Shape;113;p20"/>
            <p:cNvSpPr/>
            <p:nvPr/>
          </p:nvSpPr>
          <p:spPr>
            <a:xfrm>
              <a:off x="10360764"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 name="Google Shape;114;p20"/>
            <p:cNvSpPr/>
            <p:nvPr/>
          </p:nvSpPr>
          <p:spPr>
            <a:xfrm>
              <a:off x="10816197" y="5406987"/>
              <a:ext cx="108822" cy="10999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 name="Google Shape;115;p20"/>
            <p:cNvSpPr/>
            <p:nvPr/>
          </p:nvSpPr>
          <p:spPr>
            <a:xfrm>
              <a:off x="11270460" y="5406987"/>
              <a:ext cx="10999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 name="Google Shape;116;p20"/>
            <p:cNvSpPr/>
            <p:nvPr/>
          </p:nvSpPr>
          <p:spPr>
            <a:xfrm>
              <a:off x="11725893" y="5406987"/>
              <a:ext cx="108822" cy="10999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 name="Google Shape;117;p20"/>
            <p:cNvSpPr/>
            <p:nvPr/>
          </p:nvSpPr>
          <p:spPr>
            <a:xfrm>
              <a:off x="354110"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20"/>
            <p:cNvSpPr/>
            <p:nvPr/>
          </p:nvSpPr>
          <p:spPr>
            <a:xfrm>
              <a:off x="809543"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 name="Google Shape;119;p20"/>
            <p:cNvSpPr/>
            <p:nvPr/>
          </p:nvSpPr>
          <p:spPr>
            <a:xfrm>
              <a:off x="1263806"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 name="Google Shape;120;p20"/>
            <p:cNvSpPr/>
            <p:nvPr/>
          </p:nvSpPr>
          <p:spPr>
            <a:xfrm>
              <a:off x="1719239"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20"/>
            <p:cNvSpPr/>
            <p:nvPr/>
          </p:nvSpPr>
          <p:spPr>
            <a:xfrm>
              <a:off x="2173502"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20"/>
            <p:cNvSpPr/>
            <p:nvPr/>
          </p:nvSpPr>
          <p:spPr>
            <a:xfrm>
              <a:off x="2628935"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 name="Google Shape;123;p20"/>
            <p:cNvSpPr/>
            <p:nvPr/>
          </p:nvSpPr>
          <p:spPr>
            <a:xfrm>
              <a:off x="3083198"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 name="Google Shape;124;p20"/>
            <p:cNvSpPr/>
            <p:nvPr/>
          </p:nvSpPr>
          <p:spPr>
            <a:xfrm>
              <a:off x="3538630"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20"/>
            <p:cNvSpPr/>
            <p:nvPr/>
          </p:nvSpPr>
          <p:spPr>
            <a:xfrm>
              <a:off x="3992893"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20"/>
            <p:cNvSpPr/>
            <p:nvPr/>
          </p:nvSpPr>
          <p:spPr>
            <a:xfrm>
              <a:off x="4448327"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 name="Google Shape;127;p20"/>
            <p:cNvSpPr/>
            <p:nvPr/>
          </p:nvSpPr>
          <p:spPr>
            <a:xfrm>
              <a:off x="4902590"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20"/>
            <p:cNvSpPr/>
            <p:nvPr/>
          </p:nvSpPr>
          <p:spPr>
            <a:xfrm>
              <a:off x="5358022"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20"/>
            <p:cNvSpPr/>
            <p:nvPr/>
          </p:nvSpPr>
          <p:spPr>
            <a:xfrm>
              <a:off x="5812285"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20"/>
            <p:cNvSpPr/>
            <p:nvPr/>
          </p:nvSpPr>
          <p:spPr>
            <a:xfrm>
              <a:off x="6267718"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 name="Google Shape;131;p20"/>
            <p:cNvSpPr/>
            <p:nvPr/>
          </p:nvSpPr>
          <p:spPr>
            <a:xfrm>
              <a:off x="6721981"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20"/>
            <p:cNvSpPr/>
            <p:nvPr/>
          </p:nvSpPr>
          <p:spPr>
            <a:xfrm>
              <a:off x="7177414"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 name="Google Shape;133;p20"/>
            <p:cNvSpPr/>
            <p:nvPr/>
          </p:nvSpPr>
          <p:spPr>
            <a:xfrm>
              <a:off x="7631676"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 name="Google Shape;134;p20"/>
            <p:cNvSpPr/>
            <p:nvPr/>
          </p:nvSpPr>
          <p:spPr>
            <a:xfrm>
              <a:off x="8087110"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 name="Google Shape;135;p20"/>
            <p:cNvSpPr/>
            <p:nvPr/>
          </p:nvSpPr>
          <p:spPr>
            <a:xfrm>
              <a:off x="8541373"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 name="Google Shape;136;p20"/>
            <p:cNvSpPr/>
            <p:nvPr/>
          </p:nvSpPr>
          <p:spPr>
            <a:xfrm>
              <a:off x="8996805"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 name="Google Shape;137;p20"/>
            <p:cNvSpPr/>
            <p:nvPr/>
          </p:nvSpPr>
          <p:spPr>
            <a:xfrm>
              <a:off x="9451068" y="5915379"/>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 name="Google Shape;138;p20"/>
            <p:cNvSpPr/>
            <p:nvPr/>
          </p:nvSpPr>
          <p:spPr>
            <a:xfrm>
              <a:off x="9906502"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 name="Google Shape;139;p20"/>
            <p:cNvSpPr/>
            <p:nvPr/>
          </p:nvSpPr>
          <p:spPr>
            <a:xfrm>
              <a:off x="10360764" y="5915379"/>
              <a:ext cx="109992" cy="10882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 name="Google Shape;140;p20"/>
            <p:cNvSpPr/>
            <p:nvPr/>
          </p:nvSpPr>
          <p:spPr>
            <a:xfrm>
              <a:off x="10816197" y="5915379"/>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 name="Google Shape;141;p20"/>
            <p:cNvSpPr/>
            <p:nvPr/>
          </p:nvSpPr>
          <p:spPr>
            <a:xfrm>
              <a:off x="11270460" y="5915379"/>
              <a:ext cx="109992" cy="10882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 name="Google Shape;142;p20"/>
            <p:cNvSpPr/>
            <p:nvPr/>
          </p:nvSpPr>
          <p:spPr>
            <a:xfrm>
              <a:off x="11725893" y="5915379"/>
              <a:ext cx="108822" cy="10882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 name="Google Shape;143;p20"/>
            <p:cNvSpPr/>
            <p:nvPr/>
          </p:nvSpPr>
          <p:spPr>
            <a:xfrm>
              <a:off x="354110"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 name="Google Shape;144;p20"/>
            <p:cNvSpPr/>
            <p:nvPr/>
          </p:nvSpPr>
          <p:spPr>
            <a:xfrm>
              <a:off x="809543"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 name="Google Shape;145;p20"/>
            <p:cNvSpPr/>
            <p:nvPr/>
          </p:nvSpPr>
          <p:spPr>
            <a:xfrm>
              <a:off x="1263806"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 name="Google Shape;146;p20"/>
            <p:cNvSpPr/>
            <p:nvPr/>
          </p:nvSpPr>
          <p:spPr>
            <a:xfrm>
              <a:off x="1719239"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 name="Google Shape;147;p20"/>
            <p:cNvSpPr/>
            <p:nvPr/>
          </p:nvSpPr>
          <p:spPr>
            <a:xfrm>
              <a:off x="2173502"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 name="Google Shape;148;p20"/>
            <p:cNvSpPr/>
            <p:nvPr/>
          </p:nvSpPr>
          <p:spPr>
            <a:xfrm>
              <a:off x="2628935"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 name="Google Shape;149;p20"/>
            <p:cNvSpPr/>
            <p:nvPr/>
          </p:nvSpPr>
          <p:spPr>
            <a:xfrm>
              <a:off x="3083198"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 name="Google Shape;150;p20"/>
            <p:cNvSpPr/>
            <p:nvPr/>
          </p:nvSpPr>
          <p:spPr>
            <a:xfrm>
              <a:off x="3538630"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 name="Google Shape;151;p20"/>
            <p:cNvSpPr/>
            <p:nvPr/>
          </p:nvSpPr>
          <p:spPr>
            <a:xfrm>
              <a:off x="3992893"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p20"/>
            <p:cNvSpPr/>
            <p:nvPr/>
          </p:nvSpPr>
          <p:spPr>
            <a:xfrm>
              <a:off x="4448327"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p20"/>
            <p:cNvSpPr/>
            <p:nvPr/>
          </p:nvSpPr>
          <p:spPr>
            <a:xfrm>
              <a:off x="4902590"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p20"/>
            <p:cNvSpPr/>
            <p:nvPr/>
          </p:nvSpPr>
          <p:spPr>
            <a:xfrm>
              <a:off x="5358022"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p20"/>
            <p:cNvSpPr/>
            <p:nvPr/>
          </p:nvSpPr>
          <p:spPr>
            <a:xfrm>
              <a:off x="5812285"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p20"/>
            <p:cNvSpPr/>
            <p:nvPr/>
          </p:nvSpPr>
          <p:spPr>
            <a:xfrm>
              <a:off x="6267718"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p20"/>
            <p:cNvSpPr/>
            <p:nvPr/>
          </p:nvSpPr>
          <p:spPr>
            <a:xfrm>
              <a:off x="6721981"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p20"/>
            <p:cNvSpPr/>
            <p:nvPr/>
          </p:nvSpPr>
          <p:spPr>
            <a:xfrm>
              <a:off x="7177414"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 name="Google Shape;159;p20"/>
            <p:cNvSpPr/>
            <p:nvPr/>
          </p:nvSpPr>
          <p:spPr>
            <a:xfrm>
              <a:off x="7631676"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 name="Google Shape;160;p20"/>
            <p:cNvSpPr/>
            <p:nvPr/>
          </p:nvSpPr>
          <p:spPr>
            <a:xfrm>
              <a:off x="8087110"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p20"/>
            <p:cNvSpPr/>
            <p:nvPr/>
          </p:nvSpPr>
          <p:spPr>
            <a:xfrm>
              <a:off x="8541373"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p20"/>
            <p:cNvSpPr/>
            <p:nvPr/>
          </p:nvSpPr>
          <p:spPr>
            <a:xfrm>
              <a:off x="8996805"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p20"/>
            <p:cNvSpPr/>
            <p:nvPr/>
          </p:nvSpPr>
          <p:spPr>
            <a:xfrm>
              <a:off x="9451068" y="6422607"/>
              <a:ext cx="109992" cy="10882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 name="Google Shape;164;p20"/>
            <p:cNvSpPr/>
            <p:nvPr/>
          </p:nvSpPr>
          <p:spPr>
            <a:xfrm>
              <a:off x="9906502"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p20"/>
            <p:cNvSpPr/>
            <p:nvPr/>
          </p:nvSpPr>
          <p:spPr>
            <a:xfrm>
              <a:off x="10360764"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 name="Google Shape;166;p20"/>
            <p:cNvSpPr/>
            <p:nvPr/>
          </p:nvSpPr>
          <p:spPr>
            <a:xfrm>
              <a:off x="10816197" y="6422607"/>
              <a:ext cx="108822" cy="10882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 name="Google Shape;167;p20"/>
            <p:cNvSpPr/>
            <p:nvPr/>
          </p:nvSpPr>
          <p:spPr>
            <a:xfrm>
              <a:off x="11270460" y="6422607"/>
              <a:ext cx="10999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 name="Google Shape;168;p20"/>
            <p:cNvSpPr/>
            <p:nvPr/>
          </p:nvSpPr>
          <p:spPr>
            <a:xfrm>
              <a:off x="11725893" y="6422607"/>
              <a:ext cx="108822" cy="10882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69" name="Google Shape;169;p20"/>
          <p:cNvSpPr txBox="1"/>
          <p:nvPr>
            <p:ph type="ctrTitle"/>
          </p:nvPr>
        </p:nvSpPr>
        <p:spPr>
          <a:xfrm>
            <a:off x="2648860" y="1624195"/>
            <a:ext cx="3815968" cy="1457335"/>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4500"/>
              <a:buFont typeface="Quattrocento Sans"/>
              <a:buNone/>
              <a:defRPr b="1" sz="45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20"/>
          <p:cNvSpPr txBox="1"/>
          <p:nvPr>
            <p:ph idx="1" type="subTitle"/>
          </p:nvPr>
        </p:nvSpPr>
        <p:spPr>
          <a:xfrm>
            <a:off x="2648860" y="3444793"/>
            <a:ext cx="3815968" cy="398452"/>
          </a:xfrm>
          <a:prstGeom prst="rect">
            <a:avLst/>
          </a:prstGeom>
          <a:noFill/>
          <a:ln>
            <a:noFill/>
          </a:ln>
        </p:spPr>
        <p:txBody>
          <a:bodyPr anchorCtr="0" anchor="t" bIns="45700" lIns="0" spcFirstLastPara="1" rIns="0" wrap="square" tIns="45700">
            <a:normAutofit/>
          </a:bodyPr>
          <a:lstStyle>
            <a:lvl1pPr lvl="0" algn="ctr">
              <a:lnSpc>
                <a:spcPct val="100000"/>
              </a:lnSpc>
              <a:spcBef>
                <a:spcPts val="400"/>
              </a:spcBef>
              <a:spcAft>
                <a:spcPts val="0"/>
              </a:spcAft>
              <a:buClr>
                <a:schemeClr val="accent2"/>
              </a:buClr>
              <a:buSzPts val="1800"/>
              <a:buNone/>
              <a:defRPr sz="1800">
                <a:solidFill>
                  <a:schemeClr val="accent2"/>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71" name="Google Shape;171;p20"/>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0"/>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0"/>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What we do?">
  <p:cSld name="2_What we do?">
    <p:bg>
      <p:bgPr>
        <a:solidFill>
          <a:schemeClr val="accent1"/>
        </a:solidFill>
      </p:bgPr>
    </p:bg>
    <p:spTree>
      <p:nvGrpSpPr>
        <p:cNvPr id="2604" name="Shape 2604"/>
        <p:cNvGrpSpPr/>
        <p:nvPr/>
      </p:nvGrpSpPr>
      <p:grpSpPr>
        <a:xfrm>
          <a:off x="0" y="0"/>
          <a:ext cx="0" cy="0"/>
          <a:chOff x="0" y="0"/>
          <a:chExt cx="0" cy="0"/>
        </a:xfrm>
      </p:grpSpPr>
      <p:sp>
        <p:nvSpPr>
          <p:cNvPr id="2605" name="Google Shape;2605;p29"/>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6" name="Google Shape;2606;p29"/>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7" name="Google Shape;2607;p29"/>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608" name="Google Shape;2608;p29"/>
          <p:cNvSpPr/>
          <p:nvPr/>
        </p:nvSpPr>
        <p:spPr>
          <a:xfrm>
            <a:off x="265652" y="244928"/>
            <a:ext cx="82515"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9" name="Google Shape;2609;p29"/>
          <p:cNvSpPr/>
          <p:nvPr/>
        </p:nvSpPr>
        <p:spPr>
          <a:xfrm>
            <a:off x="607315"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0" name="Google Shape;2610;p29"/>
          <p:cNvSpPr/>
          <p:nvPr/>
        </p:nvSpPr>
        <p:spPr>
          <a:xfrm>
            <a:off x="948101"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1" name="Google Shape;2611;p29"/>
          <p:cNvSpPr/>
          <p:nvPr/>
        </p:nvSpPr>
        <p:spPr>
          <a:xfrm>
            <a:off x="1289765" y="244928"/>
            <a:ext cx="81638"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2" name="Google Shape;2612;p29"/>
          <p:cNvSpPr/>
          <p:nvPr/>
        </p:nvSpPr>
        <p:spPr>
          <a:xfrm>
            <a:off x="1630551"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3" name="Google Shape;2613;p29"/>
          <p:cNvSpPr/>
          <p:nvPr/>
        </p:nvSpPr>
        <p:spPr>
          <a:xfrm>
            <a:off x="1972214"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4" name="Google Shape;2614;p29"/>
          <p:cNvSpPr/>
          <p:nvPr/>
        </p:nvSpPr>
        <p:spPr>
          <a:xfrm>
            <a:off x="2313000"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5" name="Google Shape;2615;p29"/>
          <p:cNvSpPr/>
          <p:nvPr/>
        </p:nvSpPr>
        <p:spPr>
          <a:xfrm>
            <a:off x="2654664"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6" name="Google Shape;2616;p29"/>
          <p:cNvSpPr/>
          <p:nvPr/>
        </p:nvSpPr>
        <p:spPr>
          <a:xfrm>
            <a:off x="2995450"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7" name="Google Shape;2617;p29"/>
          <p:cNvSpPr/>
          <p:nvPr/>
        </p:nvSpPr>
        <p:spPr>
          <a:xfrm>
            <a:off x="3337114"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8" name="Google Shape;2618;p29"/>
          <p:cNvSpPr/>
          <p:nvPr/>
        </p:nvSpPr>
        <p:spPr>
          <a:xfrm>
            <a:off x="3677900"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9" name="Google Shape;2619;p29"/>
          <p:cNvSpPr/>
          <p:nvPr/>
        </p:nvSpPr>
        <p:spPr>
          <a:xfrm>
            <a:off x="4019563"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0" name="Google Shape;2620;p29"/>
          <p:cNvSpPr/>
          <p:nvPr/>
        </p:nvSpPr>
        <p:spPr>
          <a:xfrm>
            <a:off x="4360349"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1" name="Google Shape;2621;p29"/>
          <p:cNvSpPr/>
          <p:nvPr/>
        </p:nvSpPr>
        <p:spPr>
          <a:xfrm>
            <a:off x="4702012"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2" name="Google Shape;2622;p29"/>
          <p:cNvSpPr/>
          <p:nvPr/>
        </p:nvSpPr>
        <p:spPr>
          <a:xfrm>
            <a:off x="5042798"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3" name="Google Shape;2623;p29"/>
          <p:cNvSpPr/>
          <p:nvPr/>
        </p:nvSpPr>
        <p:spPr>
          <a:xfrm>
            <a:off x="5384463"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4" name="Google Shape;2624;p29"/>
          <p:cNvSpPr/>
          <p:nvPr/>
        </p:nvSpPr>
        <p:spPr>
          <a:xfrm>
            <a:off x="5725248"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5" name="Google Shape;2625;p29"/>
          <p:cNvSpPr/>
          <p:nvPr/>
        </p:nvSpPr>
        <p:spPr>
          <a:xfrm>
            <a:off x="6066912"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6" name="Google Shape;2626;p29"/>
          <p:cNvSpPr/>
          <p:nvPr/>
        </p:nvSpPr>
        <p:spPr>
          <a:xfrm>
            <a:off x="6407698"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7" name="Google Shape;2627;p29"/>
          <p:cNvSpPr/>
          <p:nvPr/>
        </p:nvSpPr>
        <p:spPr>
          <a:xfrm>
            <a:off x="6749361"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8" name="Google Shape;2628;p29"/>
          <p:cNvSpPr/>
          <p:nvPr/>
        </p:nvSpPr>
        <p:spPr>
          <a:xfrm>
            <a:off x="7090147"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9" name="Google Shape;2629;p29"/>
          <p:cNvSpPr/>
          <p:nvPr/>
        </p:nvSpPr>
        <p:spPr>
          <a:xfrm>
            <a:off x="7431811"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0" name="Google Shape;2630;p29"/>
          <p:cNvSpPr/>
          <p:nvPr/>
        </p:nvSpPr>
        <p:spPr>
          <a:xfrm>
            <a:off x="7772596"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1" name="Google Shape;2631;p29"/>
          <p:cNvSpPr/>
          <p:nvPr/>
        </p:nvSpPr>
        <p:spPr>
          <a:xfrm>
            <a:off x="8114261"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2" name="Google Shape;2632;p29"/>
          <p:cNvSpPr/>
          <p:nvPr/>
        </p:nvSpPr>
        <p:spPr>
          <a:xfrm>
            <a:off x="8455047" y="244928"/>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3" name="Google Shape;2633;p29"/>
          <p:cNvSpPr/>
          <p:nvPr/>
        </p:nvSpPr>
        <p:spPr>
          <a:xfrm>
            <a:off x="8796710" y="244928"/>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4" name="Google Shape;2634;p29"/>
          <p:cNvSpPr/>
          <p:nvPr/>
        </p:nvSpPr>
        <p:spPr>
          <a:xfrm>
            <a:off x="265652" y="626222"/>
            <a:ext cx="82515"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5" name="Google Shape;2635;p29"/>
          <p:cNvSpPr/>
          <p:nvPr/>
        </p:nvSpPr>
        <p:spPr>
          <a:xfrm>
            <a:off x="607315"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6" name="Google Shape;2636;p29"/>
          <p:cNvSpPr/>
          <p:nvPr/>
        </p:nvSpPr>
        <p:spPr>
          <a:xfrm>
            <a:off x="948101" y="626222"/>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7" name="Google Shape;2637;p29"/>
          <p:cNvSpPr/>
          <p:nvPr/>
        </p:nvSpPr>
        <p:spPr>
          <a:xfrm>
            <a:off x="1289765"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8" name="Google Shape;2638;p29"/>
          <p:cNvSpPr/>
          <p:nvPr/>
        </p:nvSpPr>
        <p:spPr>
          <a:xfrm>
            <a:off x="1630551"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9" name="Google Shape;2639;p29"/>
          <p:cNvSpPr/>
          <p:nvPr/>
        </p:nvSpPr>
        <p:spPr>
          <a:xfrm>
            <a:off x="1972214"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0" name="Google Shape;2640;p29"/>
          <p:cNvSpPr/>
          <p:nvPr/>
        </p:nvSpPr>
        <p:spPr>
          <a:xfrm>
            <a:off x="2313000" y="626222"/>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1" name="Google Shape;2641;p29"/>
          <p:cNvSpPr/>
          <p:nvPr/>
        </p:nvSpPr>
        <p:spPr>
          <a:xfrm>
            <a:off x="2654664"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2" name="Google Shape;2642;p29"/>
          <p:cNvSpPr/>
          <p:nvPr/>
        </p:nvSpPr>
        <p:spPr>
          <a:xfrm>
            <a:off x="2995450"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3" name="Google Shape;2643;p29"/>
          <p:cNvSpPr/>
          <p:nvPr/>
        </p:nvSpPr>
        <p:spPr>
          <a:xfrm>
            <a:off x="3337114"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4" name="Google Shape;2644;p29"/>
          <p:cNvSpPr/>
          <p:nvPr/>
        </p:nvSpPr>
        <p:spPr>
          <a:xfrm>
            <a:off x="3677900"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5" name="Google Shape;2645;p29"/>
          <p:cNvSpPr/>
          <p:nvPr/>
        </p:nvSpPr>
        <p:spPr>
          <a:xfrm>
            <a:off x="4019563"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6" name="Google Shape;2646;p29"/>
          <p:cNvSpPr/>
          <p:nvPr/>
        </p:nvSpPr>
        <p:spPr>
          <a:xfrm>
            <a:off x="4360349"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7" name="Google Shape;2647;p29"/>
          <p:cNvSpPr/>
          <p:nvPr/>
        </p:nvSpPr>
        <p:spPr>
          <a:xfrm>
            <a:off x="4702012"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8" name="Google Shape;2648;p29"/>
          <p:cNvSpPr/>
          <p:nvPr/>
        </p:nvSpPr>
        <p:spPr>
          <a:xfrm>
            <a:off x="5042798"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9" name="Google Shape;2649;p29"/>
          <p:cNvSpPr/>
          <p:nvPr/>
        </p:nvSpPr>
        <p:spPr>
          <a:xfrm>
            <a:off x="5384463"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0" name="Google Shape;2650;p29"/>
          <p:cNvSpPr/>
          <p:nvPr/>
        </p:nvSpPr>
        <p:spPr>
          <a:xfrm>
            <a:off x="5725248"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1" name="Google Shape;2651;p29"/>
          <p:cNvSpPr/>
          <p:nvPr/>
        </p:nvSpPr>
        <p:spPr>
          <a:xfrm>
            <a:off x="6066912"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2" name="Google Shape;2652;p29"/>
          <p:cNvSpPr/>
          <p:nvPr/>
        </p:nvSpPr>
        <p:spPr>
          <a:xfrm>
            <a:off x="6407698"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3" name="Google Shape;2653;p29"/>
          <p:cNvSpPr/>
          <p:nvPr/>
        </p:nvSpPr>
        <p:spPr>
          <a:xfrm>
            <a:off x="6749361"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4" name="Google Shape;2654;p29"/>
          <p:cNvSpPr/>
          <p:nvPr/>
        </p:nvSpPr>
        <p:spPr>
          <a:xfrm>
            <a:off x="7090147"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5" name="Google Shape;2655;p29"/>
          <p:cNvSpPr/>
          <p:nvPr/>
        </p:nvSpPr>
        <p:spPr>
          <a:xfrm>
            <a:off x="7431811"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6" name="Google Shape;2656;p29"/>
          <p:cNvSpPr/>
          <p:nvPr/>
        </p:nvSpPr>
        <p:spPr>
          <a:xfrm>
            <a:off x="7772596"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7" name="Google Shape;2657;p29"/>
          <p:cNvSpPr/>
          <p:nvPr/>
        </p:nvSpPr>
        <p:spPr>
          <a:xfrm>
            <a:off x="8114261"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8" name="Google Shape;2658;p29"/>
          <p:cNvSpPr/>
          <p:nvPr/>
        </p:nvSpPr>
        <p:spPr>
          <a:xfrm>
            <a:off x="8455047" y="6262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9" name="Google Shape;2659;p29"/>
          <p:cNvSpPr/>
          <p:nvPr/>
        </p:nvSpPr>
        <p:spPr>
          <a:xfrm>
            <a:off x="8796710" y="6262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0" name="Google Shape;2660;p29"/>
          <p:cNvSpPr/>
          <p:nvPr/>
        </p:nvSpPr>
        <p:spPr>
          <a:xfrm>
            <a:off x="265652" y="1006640"/>
            <a:ext cx="82515"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1" name="Google Shape;2661;p29"/>
          <p:cNvSpPr/>
          <p:nvPr/>
        </p:nvSpPr>
        <p:spPr>
          <a:xfrm>
            <a:off x="607315" y="1006640"/>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2" name="Google Shape;2662;p29"/>
          <p:cNvSpPr/>
          <p:nvPr/>
        </p:nvSpPr>
        <p:spPr>
          <a:xfrm>
            <a:off x="948101"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3" name="Google Shape;2663;p29"/>
          <p:cNvSpPr/>
          <p:nvPr/>
        </p:nvSpPr>
        <p:spPr>
          <a:xfrm>
            <a:off x="1289765" y="1006640"/>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4" name="Google Shape;2664;p29"/>
          <p:cNvSpPr/>
          <p:nvPr/>
        </p:nvSpPr>
        <p:spPr>
          <a:xfrm>
            <a:off x="1630551"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5" name="Google Shape;2665;p29"/>
          <p:cNvSpPr/>
          <p:nvPr/>
        </p:nvSpPr>
        <p:spPr>
          <a:xfrm>
            <a:off x="1972214"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6" name="Google Shape;2666;p29"/>
          <p:cNvSpPr/>
          <p:nvPr/>
        </p:nvSpPr>
        <p:spPr>
          <a:xfrm>
            <a:off x="2313000"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7" name="Google Shape;2667;p29"/>
          <p:cNvSpPr/>
          <p:nvPr/>
        </p:nvSpPr>
        <p:spPr>
          <a:xfrm>
            <a:off x="2654664"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8" name="Google Shape;2668;p29"/>
          <p:cNvSpPr/>
          <p:nvPr/>
        </p:nvSpPr>
        <p:spPr>
          <a:xfrm>
            <a:off x="2995450"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9" name="Google Shape;2669;p29"/>
          <p:cNvSpPr/>
          <p:nvPr/>
        </p:nvSpPr>
        <p:spPr>
          <a:xfrm>
            <a:off x="3337114"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0" name="Google Shape;2670;p29"/>
          <p:cNvSpPr/>
          <p:nvPr/>
        </p:nvSpPr>
        <p:spPr>
          <a:xfrm>
            <a:off x="3677900"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1" name="Google Shape;2671;p29"/>
          <p:cNvSpPr/>
          <p:nvPr/>
        </p:nvSpPr>
        <p:spPr>
          <a:xfrm>
            <a:off x="4019563"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2" name="Google Shape;2672;p29"/>
          <p:cNvSpPr/>
          <p:nvPr/>
        </p:nvSpPr>
        <p:spPr>
          <a:xfrm>
            <a:off x="4360349"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3" name="Google Shape;2673;p29"/>
          <p:cNvSpPr/>
          <p:nvPr/>
        </p:nvSpPr>
        <p:spPr>
          <a:xfrm>
            <a:off x="4702012"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4" name="Google Shape;2674;p29"/>
          <p:cNvSpPr/>
          <p:nvPr/>
        </p:nvSpPr>
        <p:spPr>
          <a:xfrm>
            <a:off x="5042798"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5" name="Google Shape;2675;p29"/>
          <p:cNvSpPr/>
          <p:nvPr/>
        </p:nvSpPr>
        <p:spPr>
          <a:xfrm>
            <a:off x="5384463"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6" name="Google Shape;2676;p29"/>
          <p:cNvSpPr/>
          <p:nvPr/>
        </p:nvSpPr>
        <p:spPr>
          <a:xfrm>
            <a:off x="5725248"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7" name="Google Shape;2677;p29"/>
          <p:cNvSpPr/>
          <p:nvPr/>
        </p:nvSpPr>
        <p:spPr>
          <a:xfrm>
            <a:off x="6066912"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8" name="Google Shape;2678;p29"/>
          <p:cNvSpPr/>
          <p:nvPr/>
        </p:nvSpPr>
        <p:spPr>
          <a:xfrm>
            <a:off x="6407698"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9" name="Google Shape;2679;p29"/>
          <p:cNvSpPr/>
          <p:nvPr/>
        </p:nvSpPr>
        <p:spPr>
          <a:xfrm>
            <a:off x="6749361"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0" name="Google Shape;2680;p29"/>
          <p:cNvSpPr/>
          <p:nvPr/>
        </p:nvSpPr>
        <p:spPr>
          <a:xfrm>
            <a:off x="7090147"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1" name="Google Shape;2681;p29"/>
          <p:cNvSpPr/>
          <p:nvPr/>
        </p:nvSpPr>
        <p:spPr>
          <a:xfrm>
            <a:off x="7431811"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2" name="Google Shape;2682;p29"/>
          <p:cNvSpPr/>
          <p:nvPr/>
        </p:nvSpPr>
        <p:spPr>
          <a:xfrm>
            <a:off x="7772596"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3" name="Google Shape;2683;p29"/>
          <p:cNvSpPr/>
          <p:nvPr/>
        </p:nvSpPr>
        <p:spPr>
          <a:xfrm>
            <a:off x="8114261"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4" name="Google Shape;2684;p29"/>
          <p:cNvSpPr/>
          <p:nvPr/>
        </p:nvSpPr>
        <p:spPr>
          <a:xfrm>
            <a:off x="8455047" y="10066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5" name="Google Shape;2685;p29"/>
          <p:cNvSpPr/>
          <p:nvPr/>
        </p:nvSpPr>
        <p:spPr>
          <a:xfrm>
            <a:off x="8796710" y="10066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6" name="Google Shape;2686;p29"/>
          <p:cNvSpPr/>
          <p:nvPr/>
        </p:nvSpPr>
        <p:spPr>
          <a:xfrm>
            <a:off x="265652" y="1387934"/>
            <a:ext cx="82515"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7" name="Google Shape;2687;p29"/>
          <p:cNvSpPr/>
          <p:nvPr/>
        </p:nvSpPr>
        <p:spPr>
          <a:xfrm>
            <a:off x="607315"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8" name="Google Shape;2688;p29"/>
          <p:cNvSpPr/>
          <p:nvPr/>
        </p:nvSpPr>
        <p:spPr>
          <a:xfrm>
            <a:off x="948101" y="1387934"/>
            <a:ext cx="82515"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9" name="Google Shape;2689;p29"/>
          <p:cNvSpPr/>
          <p:nvPr/>
        </p:nvSpPr>
        <p:spPr>
          <a:xfrm>
            <a:off x="1289765" y="1387934"/>
            <a:ext cx="81638"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0" name="Google Shape;2690;p29"/>
          <p:cNvSpPr/>
          <p:nvPr/>
        </p:nvSpPr>
        <p:spPr>
          <a:xfrm>
            <a:off x="1630551" y="1387934"/>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1" name="Google Shape;2691;p29"/>
          <p:cNvSpPr/>
          <p:nvPr/>
        </p:nvSpPr>
        <p:spPr>
          <a:xfrm>
            <a:off x="1972214"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2" name="Google Shape;2692;p29"/>
          <p:cNvSpPr/>
          <p:nvPr/>
        </p:nvSpPr>
        <p:spPr>
          <a:xfrm>
            <a:off x="2313000" y="1387934"/>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3" name="Google Shape;2693;p29"/>
          <p:cNvSpPr/>
          <p:nvPr/>
        </p:nvSpPr>
        <p:spPr>
          <a:xfrm>
            <a:off x="6749361"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4" name="Google Shape;2694;p29"/>
          <p:cNvSpPr/>
          <p:nvPr/>
        </p:nvSpPr>
        <p:spPr>
          <a:xfrm>
            <a:off x="7090147" y="1387934"/>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5" name="Google Shape;2695;p29"/>
          <p:cNvSpPr/>
          <p:nvPr/>
        </p:nvSpPr>
        <p:spPr>
          <a:xfrm>
            <a:off x="7431811"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6" name="Google Shape;2696;p29"/>
          <p:cNvSpPr/>
          <p:nvPr/>
        </p:nvSpPr>
        <p:spPr>
          <a:xfrm>
            <a:off x="7772596" y="1387934"/>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7" name="Google Shape;2697;p29"/>
          <p:cNvSpPr/>
          <p:nvPr/>
        </p:nvSpPr>
        <p:spPr>
          <a:xfrm>
            <a:off x="8114261"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8" name="Google Shape;2698;p29"/>
          <p:cNvSpPr/>
          <p:nvPr/>
        </p:nvSpPr>
        <p:spPr>
          <a:xfrm>
            <a:off x="8455047" y="1387934"/>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9" name="Google Shape;2699;p29"/>
          <p:cNvSpPr/>
          <p:nvPr/>
        </p:nvSpPr>
        <p:spPr>
          <a:xfrm>
            <a:off x="8796710" y="1387934"/>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0" name="Google Shape;2700;p29"/>
          <p:cNvSpPr/>
          <p:nvPr/>
        </p:nvSpPr>
        <p:spPr>
          <a:xfrm>
            <a:off x="265652" y="17692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1" name="Google Shape;2701;p29"/>
          <p:cNvSpPr/>
          <p:nvPr/>
        </p:nvSpPr>
        <p:spPr>
          <a:xfrm>
            <a:off x="607315"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2" name="Google Shape;2702;p29"/>
          <p:cNvSpPr/>
          <p:nvPr/>
        </p:nvSpPr>
        <p:spPr>
          <a:xfrm>
            <a:off x="948101" y="1769228"/>
            <a:ext cx="82515"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3" name="Google Shape;2703;p29"/>
          <p:cNvSpPr/>
          <p:nvPr/>
        </p:nvSpPr>
        <p:spPr>
          <a:xfrm>
            <a:off x="1289765"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4" name="Google Shape;2704;p29"/>
          <p:cNvSpPr/>
          <p:nvPr/>
        </p:nvSpPr>
        <p:spPr>
          <a:xfrm>
            <a:off x="1630551" y="1769228"/>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5" name="Google Shape;2705;p29"/>
          <p:cNvSpPr/>
          <p:nvPr/>
        </p:nvSpPr>
        <p:spPr>
          <a:xfrm>
            <a:off x="1972214"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6" name="Google Shape;2706;p29"/>
          <p:cNvSpPr/>
          <p:nvPr/>
        </p:nvSpPr>
        <p:spPr>
          <a:xfrm>
            <a:off x="2313000" y="17692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7" name="Google Shape;2707;p29"/>
          <p:cNvSpPr/>
          <p:nvPr/>
        </p:nvSpPr>
        <p:spPr>
          <a:xfrm>
            <a:off x="6749361"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8" name="Google Shape;2708;p29"/>
          <p:cNvSpPr/>
          <p:nvPr/>
        </p:nvSpPr>
        <p:spPr>
          <a:xfrm>
            <a:off x="7090147" y="17692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9" name="Google Shape;2709;p29"/>
          <p:cNvSpPr/>
          <p:nvPr/>
        </p:nvSpPr>
        <p:spPr>
          <a:xfrm>
            <a:off x="7431811"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0" name="Google Shape;2710;p29"/>
          <p:cNvSpPr/>
          <p:nvPr/>
        </p:nvSpPr>
        <p:spPr>
          <a:xfrm>
            <a:off x="7772596" y="17692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1" name="Google Shape;2711;p29"/>
          <p:cNvSpPr/>
          <p:nvPr/>
        </p:nvSpPr>
        <p:spPr>
          <a:xfrm>
            <a:off x="8114261"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2" name="Google Shape;2712;p29"/>
          <p:cNvSpPr/>
          <p:nvPr/>
        </p:nvSpPr>
        <p:spPr>
          <a:xfrm>
            <a:off x="8455047" y="17692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3" name="Google Shape;2713;p29"/>
          <p:cNvSpPr/>
          <p:nvPr/>
        </p:nvSpPr>
        <p:spPr>
          <a:xfrm>
            <a:off x="8796710" y="17692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4" name="Google Shape;2714;p29"/>
          <p:cNvSpPr/>
          <p:nvPr/>
        </p:nvSpPr>
        <p:spPr>
          <a:xfrm>
            <a:off x="265652" y="2149646"/>
            <a:ext cx="82515"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5" name="Google Shape;2715;p29"/>
          <p:cNvSpPr/>
          <p:nvPr/>
        </p:nvSpPr>
        <p:spPr>
          <a:xfrm>
            <a:off x="607315" y="2149646"/>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6" name="Google Shape;2716;p29"/>
          <p:cNvSpPr/>
          <p:nvPr/>
        </p:nvSpPr>
        <p:spPr>
          <a:xfrm>
            <a:off x="948101"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7" name="Google Shape;2717;p29"/>
          <p:cNvSpPr/>
          <p:nvPr/>
        </p:nvSpPr>
        <p:spPr>
          <a:xfrm>
            <a:off x="1289765"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8" name="Google Shape;2718;p29"/>
          <p:cNvSpPr/>
          <p:nvPr/>
        </p:nvSpPr>
        <p:spPr>
          <a:xfrm>
            <a:off x="1630551"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9" name="Google Shape;2719;p29"/>
          <p:cNvSpPr/>
          <p:nvPr/>
        </p:nvSpPr>
        <p:spPr>
          <a:xfrm>
            <a:off x="1972214"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0" name="Google Shape;2720;p29"/>
          <p:cNvSpPr/>
          <p:nvPr/>
        </p:nvSpPr>
        <p:spPr>
          <a:xfrm>
            <a:off x="2313000"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1" name="Google Shape;2721;p29"/>
          <p:cNvSpPr/>
          <p:nvPr/>
        </p:nvSpPr>
        <p:spPr>
          <a:xfrm>
            <a:off x="6749361"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2" name="Google Shape;2722;p29"/>
          <p:cNvSpPr/>
          <p:nvPr/>
        </p:nvSpPr>
        <p:spPr>
          <a:xfrm>
            <a:off x="7090147"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3" name="Google Shape;2723;p29"/>
          <p:cNvSpPr/>
          <p:nvPr/>
        </p:nvSpPr>
        <p:spPr>
          <a:xfrm>
            <a:off x="7431811"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4" name="Google Shape;2724;p29"/>
          <p:cNvSpPr/>
          <p:nvPr/>
        </p:nvSpPr>
        <p:spPr>
          <a:xfrm>
            <a:off x="7772596"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5" name="Google Shape;2725;p29"/>
          <p:cNvSpPr/>
          <p:nvPr/>
        </p:nvSpPr>
        <p:spPr>
          <a:xfrm>
            <a:off x="8114261"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6" name="Google Shape;2726;p29"/>
          <p:cNvSpPr/>
          <p:nvPr/>
        </p:nvSpPr>
        <p:spPr>
          <a:xfrm>
            <a:off x="8455047" y="2149646"/>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7" name="Google Shape;2727;p29"/>
          <p:cNvSpPr/>
          <p:nvPr/>
        </p:nvSpPr>
        <p:spPr>
          <a:xfrm>
            <a:off x="8796710" y="2149646"/>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8" name="Google Shape;2728;p29"/>
          <p:cNvSpPr/>
          <p:nvPr/>
        </p:nvSpPr>
        <p:spPr>
          <a:xfrm>
            <a:off x="265652"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9" name="Google Shape;2729;p29"/>
          <p:cNvSpPr/>
          <p:nvPr/>
        </p:nvSpPr>
        <p:spPr>
          <a:xfrm>
            <a:off x="607315"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0" name="Google Shape;2730;p29"/>
          <p:cNvSpPr/>
          <p:nvPr/>
        </p:nvSpPr>
        <p:spPr>
          <a:xfrm>
            <a:off x="948101"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1" name="Google Shape;2731;p29"/>
          <p:cNvSpPr/>
          <p:nvPr/>
        </p:nvSpPr>
        <p:spPr>
          <a:xfrm>
            <a:off x="1289765"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2" name="Google Shape;2732;p29"/>
          <p:cNvSpPr/>
          <p:nvPr/>
        </p:nvSpPr>
        <p:spPr>
          <a:xfrm>
            <a:off x="1630551"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3" name="Google Shape;2733;p29"/>
          <p:cNvSpPr/>
          <p:nvPr/>
        </p:nvSpPr>
        <p:spPr>
          <a:xfrm>
            <a:off x="1972214"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4" name="Google Shape;2734;p29"/>
          <p:cNvSpPr/>
          <p:nvPr/>
        </p:nvSpPr>
        <p:spPr>
          <a:xfrm>
            <a:off x="2313000"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5" name="Google Shape;2735;p29"/>
          <p:cNvSpPr/>
          <p:nvPr/>
        </p:nvSpPr>
        <p:spPr>
          <a:xfrm>
            <a:off x="6749361"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6" name="Google Shape;2736;p29"/>
          <p:cNvSpPr/>
          <p:nvPr/>
        </p:nvSpPr>
        <p:spPr>
          <a:xfrm>
            <a:off x="7090147"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7" name="Google Shape;2737;p29"/>
          <p:cNvSpPr/>
          <p:nvPr/>
        </p:nvSpPr>
        <p:spPr>
          <a:xfrm>
            <a:off x="7431811"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8" name="Google Shape;2738;p29"/>
          <p:cNvSpPr/>
          <p:nvPr/>
        </p:nvSpPr>
        <p:spPr>
          <a:xfrm>
            <a:off x="7772596"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9" name="Google Shape;2739;p29"/>
          <p:cNvSpPr/>
          <p:nvPr/>
        </p:nvSpPr>
        <p:spPr>
          <a:xfrm>
            <a:off x="8114261" y="25309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0" name="Google Shape;2740;p29"/>
          <p:cNvSpPr/>
          <p:nvPr/>
        </p:nvSpPr>
        <p:spPr>
          <a:xfrm>
            <a:off x="8455047" y="25309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1" name="Google Shape;2741;p29"/>
          <p:cNvSpPr/>
          <p:nvPr/>
        </p:nvSpPr>
        <p:spPr>
          <a:xfrm>
            <a:off x="8796710" y="2530940"/>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2" name="Google Shape;2742;p29"/>
          <p:cNvSpPr/>
          <p:nvPr/>
        </p:nvSpPr>
        <p:spPr>
          <a:xfrm>
            <a:off x="265652"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3" name="Google Shape;2743;p29"/>
          <p:cNvSpPr/>
          <p:nvPr/>
        </p:nvSpPr>
        <p:spPr>
          <a:xfrm>
            <a:off x="607315" y="2912234"/>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4" name="Google Shape;2744;p29"/>
          <p:cNvSpPr/>
          <p:nvPr/>
        </p:nvSpPr>
        <p:spPr>
          <a:xfrm>
            <a:off x="948101"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5" name="Google Shape;2745;p29"/>
          <p:cNvSpPr/>
          <p:nvPr/>
        </p:nvSpPr>
        <p:spPr>
          <a:xfrm>
            <a:off x="1289765"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6" name="Google Shape;2746;p29"/>
          <p:cNvSpPr/>
          <p:nvPr/>
        </p:nvSpPr>
        <p:spPr>
          <a:xfrm>
            <a:off x="1630551"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7" name="Google Shape;2747;p29"/>
          <p:cNvSpPr/>
          <p:nvPr/>
        </p:nvSpPr>
        <p:spPr>
          <a:xfrm>
            <a:off x="1972214"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8" name="Google Shape;2748;p29"/>
          <p:cNvSpPr/>
          <p:nvPr/>
        </p:nvSpPr>
        <p:spPr>
          <a:xfrm>
            <a:off x="2313000"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9" name="Google Shape;2749;p29"/>
          <p:cNvSpPr/>
          <p:nvPr/>
        </p:nvSpPr>
        <p:spPr>
          <a:xfrm>
            <a:off x="6749361"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0" name="Google Shape;2750;p29"/>
          <p:cNvSpPr/>
          <p:nvPr/>
        </p:nvSpPr>
        <p:spPr>
          <a:xfrm>
            <a:off x="7090147"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1" name="Google Shape;2751;p29"/>
          <p:cNvSpPr/>
          <p:nvPr/>
        </p:nvSpPr>
        <p:spPr>
          <a:xfrm>
            <a:off x="7431812"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2" name="Google Shape;2752;p29"/>
          <p:cNvSpPr/>
          <p:nvPr/>
        </p:nvSpPr>
        <p:spPr>
          <a:xfrm>
            <a:off x="7772597" y="29122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3" name="Google Shape;2753;p29"/>
          <p:cNvSpPr/>
          <p:nvPr/>
        </p:nvSpPr>
        <p:spPr>
          <a:xfrm>
            <a:off x="8114261"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4" name="Google Shape;2754;p29"/>
          <p:cNvSpPr/>
          <p:nvPr/>
        </p:nvSpPr>
        <p:spPr>
          <a:xfrm>
            <a:off x="8455047" y="2912234"/>
            <a:ext cx="82515"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5" name="Google Shape;2755;p29"/>
          <p:cNvSpPr/>
          <p:nvPr/>
        </p:nvSpPr>
        <p:spPr>
          <a:xfrm>
            <a:off x="8796711" y="29122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6" name="Google Shape;2756;p29"/>
          <p:cNvSpPr/>
          <p:nvPr/>
        </p:nvSpPr>
        <p:spPr>
          <a:xfrm>
            <a:off x="265652"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7" name="Google Shape;2757;p29"/>
          <p:cNvSpPr/>
          <p:nvPr/>
        </p:nvSpPr>
        <p:spPr>
          <a:xfrm>
            <a:off x="607315"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8" name="Google Shape;2758;p29"/>
          <p:cNvSpPr/>
          <p:nvPr/>
        </p:nvSpPr>
        <p:spPr>
          <a:xfrm>
            <a:off x="948101"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9" name="Google Shape;2759;p29"/>
          <p:cNvSpPr/>
          <p:nvPr/>
        </p:nvSpPr>
        <p:spPr>
          <a:xfrm>
            <a:off x="1289765"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0" name="Google Shape;2760;p29"/>
          <p:cNvSpPr/>
          <p:nvPr/>
        </p:nvSpPr>
        <p:spPr>
          <a:xfrm>
            <a:off x="1630551"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1" name="Google Shape;2761;p29"/>
          <p:cNvSpPr/>
          <p:nvPr/>
        </p:nvSpPr>
        <p:spPr>
          <a:xfrm>
            <a:off x="1972215"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2" name="Google Shape;2762;p29"/>
          <p:cNvSpPr/>
          <p:nvPr/>
        </p:nvSpPr>
        <p:spPr>
          <a:xfrm>
            <a:off x="2313001"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3" name="Google Shape;2763;p29"/>
          <p:cNvSpPr/>
          <p:nvPr/>
        </p:nvSpPr>
        <p:spPr>
          <a:xfrm>
            <a:off x="6749361"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4" name="Google Shape;2764;p29"/>
          <p:cNvSpPr/>
          <p:nvPr/>
        </p:nvSpPr>
        <p:spPr>
          <a:xfrm>
            <a:off x="7090147"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5" name="Google Shape;2765;p29"/>
          <p:cNvSpPr/>
          <p:nvPr/>
        </p:nvSpPr>
        <p:spPr>
          <a:xfrm>
            <a:off x="7431812"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6" name="Google Shape;2766;p29"/>
          <p:cNvSpPr/>
          <p:nvPr/>
        </p:nvSpPr>
        <p:spPr>
          <a:xfrm>
            <a:off x="7772597"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7" name="Google Shape;2767;p29"/>
          <p:cNvSpPr/>
          <p:nvPr/>
        </p:nvSpPr>
        <p:spPr>
          <a:xfrm>
            <a:off x="8114261"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8" name="Google Shape;2768;p29"/>
          <p:cNvSpPr/>
          <p:nvPr/>
        </p:nvSpPr>
        <p:spPr>
          <a:xfrm>
            <a:off x="8455047" y="329352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9" name="Google Shape;2769;p29"/>
          <p:cNvSpPr/>
          <p:nvPr/>
        </p:nvSpPr>
        <p:spPr>
          <a:xfrm>
            <a:off x="8796711" y="329352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0" name="Google Shape;2770;p29"/>
          <p:cNvSpPr/>
          <p:nvPr/>
        </p:nvSpPr>
        <p:spPr>
          <a:xfrm>
            <a:off x="265652"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1" name="Google Shape;2771;p29"/>
          <p:cNvSpPr/>
          <p:nvPr/>
        </p:nvSpPr>
        <p:spPr>
          <a:xfrm>
            <a:off x="607315" y="3673946"/>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2" name="Google Shape;2772;p29"/>
          <p:cNvSpPr/>
          <p:nvPr/>
        </p:nvSpPr>
        <p:spPr>
          <a:xfrm>
            <a:off x="948101"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3" name="Google Shape;2773;p29"/>
          <p:cNvSpPr/>
          <p:nvPr/>
        </p:nvSpPr>
        <p:spPr>
          <a:xfrm>
            <a:off x="1289765" y="3673946"/>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4" name="Google Shape;2774;p29"/>
          <p:cNvSpPr/>
          <p:nvPr/>
        </p:nvSpPr>
        <p:spPr>
          <a:xfrm>
            <a:off x="1630551"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5" name="Google Shape;2775;p29"/>
          <p:cNvSpPr/>
          <p:nvPr/>
        </p:nvSpPr>
        <p:spPr>
          <a:xfrm>
            <a:off x="1972215" y="3673946"/>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6" name="Google Shape;2776;p29"/>
          <p:cNvSpPr/>
          <p:nvPr/>
        </p:nvSpPr>
        <p:spPr>
          <a:xfrm>
            <a:off x="2313001"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7" name="Google Shape;2777;p29"/>
          <p:cNvSpPr/>
          <p:nvPr/>
        </p:nvSpPr>
        <p:spPr>
          <a:xfrm>
            <a:off x="6749361" y="3673946"/>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8" name="Google Shape;2778;p29"/>
          <p:cNvSpPr/>
          <p:nvPr/>
        </p:nvSpPr>
        <p:spPr>
          <a:xfrm>
            <a:off x="7090147"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9" name="Google Shape;2779;p29"/>
          <p:cNvSpPr/>
          <p:nvPr/>
        </p:nvSpPr>
        <p:spPr>
          <a:xfrm>
            <a:off x="7431812" y="3673946"/>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0" name="Google Shape;2780;p29"/>
          <p:cNvSpPr/>
          <p:nvPr/>
        </p:nvSpPr>
        <p:spPr>
          <a:xfrm>
            <a:off x="7772597" y="3673946"/>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1" name="Google Shape;2781;p29"/>
          <p:cNvSpPr/>
          <p:nvPr/>
        </p:nvSpPr>
        <p:spPr>
          <a:xfrm>
            <a:off x="8114261" y="3673946"/>
            <a:ext cx="81638"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2" name="Google Shape;2782;p29"/>
          <p:cNvSpPr/>
          <p:nvPr/>
        </p:nvSpPr>
        <p:spPr>
          <a:xfrm>
            <a:off x="8455047" y="3673946"/>
            <a:ext cx="82515"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3" name="Google Shape;2783;p29"/>
          <p:cNvSpPr/>
          <p:nvPr/>
        </p:nvSpPr>
        <p:spPr>
          <a:xfrm>
            <a:off x="8796711" y="3673946"/>
            <a:ext cx="81638"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4" name="Google Shape;2784;p29"/>
          <p:cNvSpPr/>
          <p:nvPr/>
        </p:nvSpPr>
        <p:spPr>
          <a:xfrm>
            <a:off x="265652"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5" name="Google Shape;2785;p29"/>
          <p:cNvSpPr/>
          <p:nvPr/>
        </p:nvSpPr>
        <p:spPr>
          <a:xfrm>
            <a:off x="607315"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6" name="Google Shape;2786;p29"/>
          <p:cNvSpPr/>
          <p:nvPr/>
        </p:nvSpPr>
        <p:spPr>
          <a:xfrm>
            <a:off x="948101"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7" name="Google Shape;2787;p29"/>
          <p:cNvSpPr/>
          <p:nvPr/>
        </p:nvSpPr>
        <p:spPr>
          <a:xfrm>
            <a:off x="1289765"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8" name="Google Shape;2788;p29"/>
          <p:cNvSpPr/>
          <p:nvPr/>
        </p:nvSpPr>
        <p:spPr>
          <a:xfrm>
            <a:off x="1630551"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9" name="Google Shape;2789;p29"/>
          <p:cNvSpPr/>
          <p:nvPr/>
        </p:nvSpPr>
        <p:spPr>
          <a:xfrm>
            <a:off x="1972215"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0" name="Google Shape;2790;p29"/>
          <p:cNvSpPr/>
          <p:nvPr/>
        </p:nvSpPr>
        <p:spPr>
          <a:xfrm>
            <a:off x="2313001"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1" name="Google Shape;2791;p29"/>
          <p:cNvSpPr/>
          <p:nvPr/>
        </p:nvSpPr>
        <p:spPr>
          <a:xfrm>
            <a:off x="2654664"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2" name="Google Shape;2792;p29"/>
          <p:cNvSpPr/>
          <p:nvPr/>
        </p:nvSpPr>
        <p:spPr>
          <a:xfrm>
            <a:off x="2995450"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3" name="Google Shape;2793;p29"/>
          <p:cNvSpPr/>
          <p:nvPr/>
        </p:nvSpPr>
        <p:spPr>
          <a:xfrm>
            <a:off x="3337114"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4" name="Google Shape;2794;p29"/>
          <p:cNvSpPr/>
          <p:nvPr/>
        </p:nvSpPr>
        <p:spPr>
          <a:xfrm>
            <a:off x="3677900"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5" name="Google Shape;2795;p29"/>
          <p:cNvSpPr/>
          <p:nvPr/>
        </p:nvSpPr>
        <p:spPr>
          <a:xfrm>
            <a:off x="4019563"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6" name="Google Shape;2796;p29"/>
          <p:cNvSpPr/>
          <p:nvPr/>
        </p:nvSpPr>
        <p:spPr>
          <a:xfrm>
            <a:off x="4360349"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7" name="Google Shape;2797;p29"/>
          <p:cNvSpPr/>
          <p:nvPr/>
        </p:nvSpPr>
        <p:spPr>
          <a:xfrm>
            <a:off x="4702013"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8" name="Google Shape;2798;p29"/>
          <p:cNvSpPr/>
          <p:nvPr/>
        </p:nvSpPr>
        <p:spPr>
          <a:xfrm>
            <a:off x="5042799"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9" name="Google Shape;2799;p29"/>
          <p:cNvSpPr/>
          <p:nvPr/>
        </p:nvSpPr>
        <p:spPr>
          <a:xfrm>
            <a:off x="5384463"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0" name="Google Shape;2800;p29"/>
          <p:cNvSpPr/>
          <p:nvPr/>
        </p:nvSpPr>
        <p:spPr>
          <a:xfrm>
            <a:off x="5725248"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1" name="Google Shape;2801;p29"/>
          <p:cNvSpPr/>
          <p:nvPr/>
        </p:nvSpPr>
        <p:spPr>
          <a:xfrm>
            <a:off x="6066912"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2" name="Google Shape;2802;p29"/>
          <p:cNvSpPr/>
          <p:nvPr/>
        </p:nvSpPr>
        <p:spPr>
          <a:xfrm>
            <a:off x="6407698"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3" name="Google Shape;2803;p29"/>
          <p:cNvSpPr/>
          <p:nvPr/>
        </p:nvSpPr>
        <p:spPr>
          <a:xfrm>
            <a:off x="6749361"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4" name="Google Shape;2804;p29"/>
          <p:cNvSpPr/>
          <p:nvPr/>
        </p:nvSpPr>
        <p:spPr>
          <a:xfrm>
            <a:off x="7090147"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5" name="Google Shape;2805;p29"/>
          <p:cNvSpPr/>
          <p:nvPr/>
        </p:nvSpPr>
        <p:spPr>
          <a:xfrm>
            <a:off x="7431812" y="4055240"/>
            <a:ext cx="81638"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6" name="Google Shape;2806;p29"/>
          <p:cNvSpPr/>
          <p:nvPr/>
        </p:nvSpPr>
        <p:spPr>
          <a:xfrm>
            <a:off x="7772597"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7" name="Google Shape;2807;p29"/>
          <p:cNvSpPr/>
          <p:nvPr/>
        </p:nvSpPr>
        <p:spPr>
          <a:xfrm>
            <a:off x="8114261" y="4055240"/>
            <a:ext cx="81638"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8" name="Google Shape;2808;p29"/>
          <p:cNvSpPr/>
          <p:nvPr/>
        </p:nvSpPr>
        <p:spPr>
          <a:xfrm>
            <a:off x="8455047" y="40552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9" name="Google Shape;2809;p29"/>
          <p:cNvSpPr/>
          <p:nvPr/>
        </p:nvSpPr>
        <p:spPr>
          <a:xfrm>
            <a:off x="8796711" y="40552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0" name="Google Shape;2810;p29"/>
          <p:cNvSpPr/>
          <p:nvPr/>
        </p:nvSpPr>
        <p:spPr>
          <a:xfrm>
            <a:off x="265652"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1" name="Google Shape;2811;p29"/>
          <p:cNvSpPr/>
          <p:nvPr/>
        </p:nvSpPr>
        <p:spPr>
          <a:xfrm>
            <a:off x="607315"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2" name="Google Shape;2812;p29"/>
          <p:cNvSpPr/>
          <p:nvPr/>
        </p:nvSpPr>
        <p:spPr>
          <a:xfrm>
            <a:off x="948101"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3" name="Google Shape;2813;p29"/>
          <p:cNvSpPr/>
          <p:nvPr/>
        </p:nvSpPr>
        <p:spPr>
          <a:xfrm>
            <a:off x="1289765"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4" name="Google Shape;2814;p29"/>
          <p:cNvSpPr/>
          <p:nvPr/>
        </p:nvSpPr>
        <p:spPr>
          <a:xfrm>
            <a:off x="1630551"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5" name="Google Shape;2815;p29"/>
          <p:cNvSpPr/>
          <p:nvPr/>
        </p:nvSpPr>
        <p:spPr>
          <a:xfrm>
            <a:off x="1972215"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6" name="Google Shape;2816;p29"/>
          <p:cNvSpPr/>
          <p:nvPr/>
        </p:nvSpPr>
        <p:spPr>
          <a:xfrm>
            <a:off x="2313001"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7" name="Google Shape;2817;p29"/>
          <p:cNvSpPr/>
          <p:nvPr/>
        </p:nvSpPr>
        <p:spPr>
          <a:xfrm>
            <a:off x="2654664"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8" name="Google Shape;2818;p29"/>
          <p:cNvSpPr/>
          <p:nvPr/>
        </p:nvSpPr>
        <p:spPr>
          <a:xfrm>
            <a:off x="2995450"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9" name="Google Shape;2819;p29"/>
          <p:cNvSpPr/>
          <p:nvPr/>
        </p:nvSpPr>
        <p:spPr>
          <a:xfrm>
            <a:off x="3337114"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0" name="Google Shape;2820;p29"/>
          <p:cNvSpPr/>
          <p:nvPr/>
        </p:nvSpPr>
        <p:spPr>
          <a:xfrm>
            <a:off x="3677900"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1" name="Google Shape;2821;p29"/>
          <p:cNvSpPr/>
          <p:nvPr/>
        </p:nvSpPr>
        <p:spPr>
          <a:xfrm>
            <a:off x="4019563"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2" name="Google Shape;2822;p29"/>
          <p:cNvSpPr/>
          <p:nvPr/>
        </p:nvSpPr>
        <p:spPr>
          <a:xfrm>
            <a:off x="4360349"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3" name="Google Shape;2823;p29"/>
          <p:cNvSpPr/>
          <p:nvPr/>
        </p:nvSpPr>
        <p:spPr>
          <a:xfrm>
            <a:off x="4702013"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4" name="Google Shape;2824;p29"/>
          <p:cNvSpPr/>
          <p:nvPr/>
        </p:nvSpPr>
        <p:spPr>
          <a:xfrm>
            <a:off x="5042799"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5" name="Google Shape;2825;p29"/>
          <p:cNvSpPr/>
          <p:nvPr/>
        </p:nvSpPr>
        <p:spPr>
          <a:xfrm>
            <a:off x="5384463"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6" name="Google Shape;2826;p29"/>
          <p:cNvSpPr/>
          <p:nvPr/>
        </p:nvSpPr>
        <p:spPr>
          <a:xfrm>
            <a:off x="5725248"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7" name="Google Shape;2827;p29"/>
          <p:cNvSpPr/>
          <p:nvPr/>
        </p:nvSpPr>
        <p:spPr>
          <a:xfrm>
            <a:off x="6066912"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8" name="Google Shape;2828;p29"/>
          <p:cNvSpPr/>
          <p:nvPr/>
        </p:nvSpPr>
        <p:spPr>
          <a:xfrm>
            <a:off x="6407698"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9" name="Google Shape;2829;p29"/>
          <p:cNvSpPr/>
          <p:nvPr/>
        </p:nvSpPr>
        <p:spPr>
          <a:xfrm>
            <a:off x="6749361"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0" name="Google Shape;2830;p29"/>
          <p:cNvSpPr/>
          <p:nvPr/>
        </p:nvSpPr>
        <p:spPr>
          <a:xfrm>
            <a:off x="7090147" y="4436534"/>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1" name="Google Shape;2831;p29"/>
          <p:cNvSpPr/>
          <p:nvPr/>
        </p:nvSpPr>
        <p:spPr>
          <a:xfrm>
            <a:off x="7431812"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2" name="Google Shape;2832;p29"/>
          <p:cNvSpPr/>
          <p:nvPr/>
        </p:nvSpPr>
        <p:spPr>
          <a:xfrm>
            <a:off x="7772597" y="4436534"/>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3" name="Google Shape;2833;p29"/>
          <p:cNvSpPr/>
          <p:nvPr/>
        </p:nvSpPr>
        <p:spPr>
          <a:xfrm>
            <a:off x="8114261" y="4436534"/>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4" name="Google Shape;2834;p29"/>
          <p:cNvSpPr/>
          <p:nvPr/>
        </p:nvSpPr>
        <p:spPr>
          <a:xfrm>
            <a:off x="8455047" y="4436534"/>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5" name="Google Shape;2835;p29"/>
          <p:cNvSpPr/>
          <p:nvPr/>
        </p:nvSpPr>
        <p:spPr>
          <a:xfrm>
            <a:off x="8796711" y="4436534"/>
            <a:ext cx="81638"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6" name="Google Shape;2836;p29"/>
          <p:cNvSpPr/>
          <p:nvPr/>
        </p:nvSpPr>
        <p:spPr>
          <a:xfrm>
            <a:off x="265652"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7" name="Google Shape;2837;p29"/>
          <p:cNvSpPr/>
          <p:nvPr/>
        </p:nvSpPr>
        <p:spPr>
          <a:xfrm>
            <a:off x="607315"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8" name="Google Shape;2838;p29"/>
          <p:cNvSpPr/>
          <p:nvPr/>
        </p:nvSpPr>
        <p:spPr>
          <a:xfrm>
            <a:off x="948101"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9" name="Google Shape;2839;p29"/>
          <p:cNvSpPr/>
          <p:nvPr/>
        </p:nvSpPr>
        <p:spPr>
          <a:xfrm>
            <a:off x="1289765"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0" name="Google Shape;2840;p29"/>
          <p:cNvSpPr/>
          <p:nvPr/>
        </p:nvSpPr>
        <p:spPr>
          <a:xfrm>
            <a:off x="1630551"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1" name="Google Shape;2841;p29"/>
          <p:cNvSpPr/>
          <p:nvPr/>
        </p:nvSpPr>
        <p:spPr>
          <a:xfrm>
            <a:off x="1972215"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2" name="Google Shape;2842;p29"/>
          <p:cNvSpPr/>
          <p:nvPr/>
        </p:nvSpPr>
        <p:spPr>
          <a:xfrm>
            <a:off x="2313001"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3" name="Google Shape;2843;p29"/>
          <p:cNvSpPr/>
          <p:nvPr/>
        </p:nvSpPr>
        <p:spPr>
          <a:xfrm>
            <a:off x="2654664"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4" name="Google Shape;2844;p29"/>
          <p:cNvSpPr/>
          <p:nvPr/>
        </p:nvSpPr>
        <p:spPr>
          <a:xfrm>
            <a:off x="2995450"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5" name="Google Shape;2845;p29"/>
          <p:cNvSpPr/>
          <p:nvPr/>
        </p:nvSpPr>
        <p:spPr>
          <a:xfrm>
            <a:off x="3337114"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6" name="Google Shape;2846;p29"/>
          <p:cNvSpPr/>
          <p:nvPr/>
        </p:nvSpPr>
        <p:spPr>
          <a:xfrm>
            <a:off x="3677900"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7" name="Google Shape;2847;p29"/>
          <p:cNvSpPr/>
          <p:nvPr/>
        </p:nvSpPr>
        <p:spPr>
          <a:xfrm>
            <a:off x="4019563"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8" name="Google Shape;2848;p29"/>
          <p:cNvSpPr/>
          <p:nvPr/>
        </p:nvSpPr>
        <p:spPr>
          <a:xfrm>
            <a:off x="4360349"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9" name="Google Shape;2849;p29"/>
          <p:cNvSpPr/>
          <p:nvPr/>
        </p:nvSpPr>
        <p:spPr>
          <a:xfrm>
            <a:off x="4702013"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0" name="Google Shape;2850;p29"/>
          <p:cNvSpPr/>
          <p:nvPr/>
        </p:nvSpPr>
        <p:spPr>
          <a:xfrm>
            <a:off x="5042799"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1" name="Google Shape;2851;p29"/>
          <p:cNvSpPr/>
          <p:nvPr/>
        </p:nvSpPr>
        <p:spPr>
          <a:xfrm>
            <a:off x="5384463"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2" name="Google Shape;2852;p29"/>
          <p:cNvSpPr/>
          <p:nvPr/>
        </p:nvSpPr>
        <p:spPr>
          <a:xfrm>
            <a:off x="5725248"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3" name="Google Shape;2853;p29"/>
          <p:cNvSpPr/>
          <p:nvPr/>
        </p:nvSpPr>
        <p:spPr>
          <a:xfrm>
            <a:off x="6066912"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4" name="Google Shape;2854;p29"/>
          <p:cNvSpPr/>
          <p:nvPr/>
        </p:nvSpPr>
        <p:spPr>
          <a:xfrm>
            <a:off x="6407698"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5" name="Google Shape;2855;p29"/>
          <p:cNvSpPr/>
          <p:nvPr/>
        </p:nvSpPr>
        <p:spPr>
          <a:xfrm>
            <a:off x="6749361"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6" name="Google Shape;2856;p29"/>
          <p:cNvSpPr/>
          <p:nvPr/>
        </p:nvSpPr>
        <p:spPr>
          <a:xfrm>
            <a:off x="7090147" y="4816955"/>
            <a:ext cx="82515"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7" name="Google Shape;2857;p29"/>
          <p:cNvSpPr/>
          <p:nvPr/>
        </p:nvSpPr>
        <p:spPr>
          <a:xfrm>
            <a:off x="7431812"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8" name="Google Shape;2858;p29"/>
          <p:cNvSpPr/>
          <p:nvPr/>
        </p:nvSpPr>
        <p:spPr>
          <a:xfrm>
            <a:off x="7772597"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9" name="Google Shape;2859;p29"/>
          <p:cNvSpPr/>
          <p:nvPr/>
        </p:nvSpPr>
        <p:spPr>
          <a:xfrm>
            <a:off x="8114261" y="4816955"/>
            <a:ext cx="81638"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0" name="Google Shape;2860;p29"/>
          <p:cNvSpPr/>
          <p:nvPr/>
        </p:nvSpPr>
        <p:spPr>
          <a:xfrm>
            <a:off x="8455047" y="4816955"/>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1" name="Google Shape;2861;p29"/>
          <p:cNvSpPr/>
          <p:nvPr/>
        </p:nvSpPr>
        <p:spPr>
          <a:xfrm>
            <a:off x="8796711" y="4816955"/>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2" name="Google Shape;2862;p29"/>
          <p:cNvSpPr/>
          <p:nvPr/>
        </p:nvSpPr>
        <p:spPr>
          <a:xfrm>
            <a:off x="2654664" y="1397087"/>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3" name="Google Shape;2863;p29"/>
          <p:cNvSpPr/>
          <p:nvPr/>
        </p:nvSpPr>
        <p:spPr>
          <a:xfrm>
            <a:off x="2995450" y="1397087"/>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4" name="Google Shape;2864;p29"/>
          <p:cNvSpPr/>
          <p:nvPr/>
        </p:nvSpPr>
        <p:spPr>
          <a:xfrm>
            <a:off x="2654664" y="1778381"/>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5" name="Google Shape;2865;p29"/>
          <p:cNvSpPr/>
          <p:nvPr/>
        </p:nvSpPr>
        <p:spPr>
          <a:xfrm>
            <a:off x="2995450" y="1778381"/>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6" name="Google Shape;2866;p29"/>
          <p:cNvSpPr/>
          <p:nvPr/>
        </p:nvSpPr>
        <p:spPr>
          <a:xfrm>
            <a:off x="2654664" y="2158799"/>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7" name="Google Shape;2867;p29"/>
          <p:cNvSpPr/>
          <p:nvPr/>
        </p:nvSpPr>
        <p:spPr>
          <a:xfrm>
            <a:off x="2995450" y="2158799"/>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8" name="Google Shape;2868;p29"/>
          <p:cNvSpPr/>
          <p:nvPr/>
        </p:nvSpPr>
        <p:spPr>
          <a:xfrm>
            <a:off x="2654664" y="2540093"/>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9" name="Google Shape;2869;p29"/>
          <p:cNvSpPr/>
          <p:nvPr/>
        </p:nvSpPr>
        <p:spPr>
          <a:xfrm>
            <a:off x="2995450" y="2540093"/>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0" name="Google Shape;2870;p29"/>
          <p:cNvSpPr/>
          <p:nvPr/>
        </p:nvSpPr>
        <p:spPr>
          <a:xfrm>
            <a:off x="2654664" y="2921387"/>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1" name="Google Shape;2871;p29"/>
          <p:cNvSpPr/>
          <p:nvPr/>
        </p:nvSpPr>
        <p:spPr>
          <a:xfrm>
            <a:off x="2995450" y="2921387"/>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2" name="Google Shape;2872;p29"/>
          <p:cNvSpPr/>
          <p:nvPr/>
        </p:nvSpPr>
        <p:spPr>
          <a:xfrm>
            <a:off x="2654665" y="3302681"/>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3" name="Google Shape;2873;p29"/>
          <p:cNvSpPr/>
          <p:nvPr/>
        </p:nvSpPr>
        <p:spPr>
          <a:xfrm>
            <a:off x="2995451" y="3302681"/>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4" name="Google Shape;2874;p29"/>
          <p:cNvSpPr/>
          <p:nvPr/>
        </p:nvSpPr>
        <p:spPr>
          <a:xfrm>
            <a:off x="2654665" y="3683099"/>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5" name="Google Shape;2875;p29"/>
          <p:cNvSpPr/>
          <p:nvPr/>
        </p:nvSpPr>
        <p:spPr>
          <a:xfrm>
            <a:off x="2995451" y="3683099"/>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6" name="Google Shape;2876;p29"/>
          <p:cNvSpPr/>
          <p:nvPr/>
        </p:nvSpPr>
        <p:spPr>
          <a:xfrm>
            <a:off x="3337114" y="1391139"/>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7" name="Google Shape;2877;p29"/>
          <p:cNvSpPr/>
          <p:nvPr/>
        </p:nvSpPr>
        <p:spPr>
          <a:xfrm>
            <a:off x="3677900" y="1391139"/>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8" name="Google Shape;2878;p29"/>
          <p:cNvSpPr/>
          <p:nvPr/>
        </p:nvSpPr>
        <p:spPr>
          <a:xfrm>
            <a:off x="3337114" y="1772433"/>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9" name="Google Shape;2879;p29"/>
          <p:cNvSpPr/>
          <p:nvPr/>
        </p:nvSpPr>
        <p:spPr>
          <a:xfrm>
            <a:off x="3677900" y="1772433"/>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0" name="Google Shape;2880;p29"/>
          <p:cNvSpPr/>
          <p:nvPr/>
        </p:nvSpPr>
        <p:spPr>
          <a:xfrm>
            <a:off x="3337114" y="2152851"/>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1" name="Google Shape;2881;p29"/>
          <p:cNvSpPr/>
          <p:nvPr/>
        </p:nvSpPr>
        <p:spPr>
          <a:xfrm>
            <a:off x="3677900" y="2152851"/>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2" name="Google Shape;2882;p29"/>
          <p:cNvSpPr/>
          <p:nvPr/>
        </p:nvSpPr>
        <p:spPr>
          <a:xfrm>
            <a:off x="3337114" y="2534145"/>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3" name="Google Shape;2883;p29"/>
          <p:cNvSpPr/>
          <p:nvPr/>
        </p:nvSpPr>
        <p:spPr>
          <a:xfrm>
            <a:off x="3677900" y="2534145"/>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4" name="Google Shape;2884;p29"/>
          <p:cNvSpPr/>
          <p:nvPr/>
        </p:nvSpPr>
        <p:spPr>
          <a:xfrm>
            <a:off x="3337114" y="2915439"/>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5" name="Google Shape;2885;p29"/>
          <p:cNvSpPr/>
          <p:nvPr/>
        </p:nvSpPr>
        <p:spPr>
          <a:xfrm>
            <a:off x="3677900" y="2915439"/>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6" name="Google Shape;2886;p29"/>
          <p:cNvSpPr/>
          <p:nvPr/>
        </p:nvSpPr>
        <p:spPr>
          <a:xfrm>
            <a:off x="3337114" y="3296733"/>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7" name="Google Shape;2887;p29"/>
          <p:cNvSpPr/>
          <p:nvPr/>
        </p:nvSpPr>
        <p:spPr>
          <a:xfrm>
            <a:off x="3677900" y="3296733"/>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8" name="Google Shape;2888;p29"/>
          <p:cNvSpPr/>
          <p:nvPr/>
        </p:nvSpPr>
        <p:spPr>
          <a:xfrm>
            <a:off x="3337114" y="3677151"/>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9" name="Google Shape;2889;p29"/>
          <p:cNvSpPr/>
          <p:nvPr/>
        </p:nvSpPr>
        <p:spPr>
          <a:xfrm>
            <a:off x="3677900" y="3677151"/>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0" name="Google Shape;2890;p29"/>
          <p:cNvSpPr/>
          <p:nvPr/>
        </p:nvSpPr>
        <p:spPr>
          <a:xfrm>
            <a:off x="4019563" y="137282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1" name="Google Shape;2891;p29"/>
          <p:cNvSpPr/>
          <p:nvPr/>
        </p:nvSpPr>
        <p:spPr>
          <a:xfrm>
            <a:off x="4360349" y="137282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2" name="Google Shape;2892;p29"/>
          <p:cNvSpPr/>
          <p:nvPr/>
        </p:nvSpPr>
        <p:spPr>
          <a:xfrm>
            <a:off x="4019563" y="17541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3" name="Google Shape;2893;p29"/>
          <p:cNvSpPr/>
          <p:nvPr/>
        </p:nvSpPr>
        <p:spPr>
          <a:xfrm>
            <a:off x="4360349" y="17541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4" name="Google Shape;2894;p29"/>
          <p:cNvSpPr/>
          <p:nvPr/>
        </p:nvSpPr>
        <p:spPr>
          <a:xfrm>
            <a:off x="4019563" y="213454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5" name="Google Shape;2895;p29"/>
          <p:cNvSpPr/>
          <p:nvPr/>
        </p:nvSpPr>
        <p:spPr>
          <a:xfrm>
            <a:off x="4360349" y="213454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6" name="Google Shape;2896;p29"/>
          <p:cNvSpPr/>
          <p:nvPr/>
        </p:nvSpPr>
        <p:spPr>
          <a:xfrm>
            <a:off x="4019563" y="251583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7" name="Google Shape;2897;p29"/>
          <p:cNvSpPr/>
          <p:nvPr/>
        </p:nvSpPr>
        <p:spPr>
          <a:xfrm>
            <a:off x="4360349" y="251583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8" name="Google Shape;2898;p29"/>
          <p:cNvSpPr/>
          <p:nvPr/>
        </p:nvSpPr>
        <p:spPr>
          <a:xfrm>
            <a:off x="4019563" y="289712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9" name="Google Shape;2899;p29"/>
          <p:cNvSpPr/>
          <p:nvPr/>
        </p:nvSpPr>
        <p:spPr>
          <a:xfrm>
            <a:off x="4360349" y="289712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0" name="Google Shape;2900;p29"/>
          <p:cNvSpPr/>
          <p:nvPr/>
        </p:nvSpPr>
        <p:spPr>
          <a:xfrm>
            <a:off x="4019564" y="327842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1" name="Google Shape;2901;p29"/>
          <p:cNvSpPr/>
          <p:nvPr/>
        </p:nvSpPr>
        <p:spPr>
          <a:xfrm>
            <a:off x="4360350" y="327842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2" name="Google Shape;2902;p29"/>
          <p:cNvSpPr/>
          <p:nvPr/>
        </p:nvSpPr>
        <p:spPr>
          <a:xfrm>
            <a:off x="4019564" y="365884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3" name="Google Shape;2903;p29"/>
          <p:cNvSpPr/>
          <p:nvPr/>
        </p:nvSpPr>
        <p:spPr>
          <a:xfrm>
            <a:off x="4360350" y="365884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4" name="Google Shape;2904;p29"/>
          <p:cNvSpPr/>
          <p:nvPr/>
        </p:nvSpPr>
        <p:spPr>
          <a:xfrm>
            <a:off x="4702011" y="1382225"/>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5" name="Google Shape;2905;p29"/>
          <p:cNvSpPr/>
          <p:nvPr/>
        </p:nvSpPr>
        <p:spPr>
          <a:xfrm>
            <a:off x="5042797" y="1382225"/>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6" name="Google Shape;2906;p29"/>
          <p:cNvSpPr/>
          <p:nvPr/>
        </p:nvSpPr>
        <p:spPr>
          <a:xfrm>
            <a:off x="4702011" y="1763519"/>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7" name="Google Shape;2907;p29"/>
          <p:cNvSpPr/>
          <p:nvPr/>
        </p:nvSpPr>
        <p:spPr>
          <a:xfrm>
            <a:off x="5042797" y="1763519"/>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8" name="Google Shape;2908;p29"/>
          <p:cNvSpPr/>
          <p:nvPr/>
        </p:nvSpPr>
        <p:spPr>
          <a:xfrm>
            <a:off x="4702011" y="2143937"/>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9" name="Google Shape;2909;p29"/>
          <p:cNvSpPr/>
          <p:nvPr/>
        </p:nvSpPr>
        <p:spPr>
          <a:xfrm>
            <a:off x="5042797" y="2143937"/>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0" name="Google Shape;2910;p29"/>
          <p:cNvSpPr/>
          <p:nvPr/>
        </p:nvSpPr>
        <p:spPr>
          <a:xfrm>
            <a:off x="4702011" y="2525231"/>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1" name="Google Shape;2911;p29"/>
          <p:cNvSpPr/>
          <p:nvPr/>
        </p:nvSpPr>
        <p:spPr>
          <a:xfrm>
            <a:off x="5042797" y="2525231"/>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2" name="Google Shape;2912;p29"/>
          <p:cNvSpPr/>
          <p:nvPr/>
        </p:nvSpPr>
        <p:spPr>
          <a:xfrm>
            <a:off x="4702011" y="2906525"/>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3" name="Google Shape;2913;p29"/>
          <p:cNvSpPr/>
          <p:nvPr/>
        </p:nvSpPr>
        <p:spPr>
          <a:xfrm>
            <a:off x="5042797" y="2906525"/>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4" name="Google Shape;2914;p29"/>
          <p:cNvSpPr/>
          <p:nvPr/>
        </p:nvSpPr>
        <p:spPr>
          <a:xfrm>
            <a:off x="4702012" y="3287818"/>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5" name="Google Shape;2915;p29"/>
          <p:cNvSpPr/>
          <p:nvPr/>
        </p:nvSpPr>
        <p:spPr>
          <a:xfrm>
            <a:off x="5042798" y="3287818"/>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6" name="Google Shape;2916;p29"/>
          <p:cNvSpPr/>
          <p:nvPr/>
        </p:nvSpPr>
        <p:spPr>
          <a:xfrm>
            <a:off x="4702012" y="3668237"/>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7" name="Google Shape;2917;p29"/>
          <p:cNvSpPr/>
          <p:nvPr/>
        </p:nvSpPr>
        <p:spPr>
          <a:xfrm>
            <a:off x="5042798" y="3668237"/>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8" name="Google Shape;2918;p29"/>
          <p:cNvSpPr/>
          <p:nvPr/>
        </p:nvSpPr>
        <p:spPr>
          <a:xfrm>
            <a:off x="5384461" y="139137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9" name="Google Shape;2919;p29"/>
          <p:cNvSpPr/>
          <p:nvPr/>
        </p:nvSpPr>
        <p:spPr>
          <a:xfrm>
            <a:off x="5725247" y="139137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0" name="Google Shape;2920;p29"/>
          <p:cNvSpPr/>
          <p:nvPr/>
        </p:nvSpPr>
        <p:spPr>
          <a:xfrm>
            <a:off x="5384461" y="177267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1" name="Google Shape;2921;p29"/>
          <p:cNvSpPr/>
          <p:nvPr/>
        </p:nvSpPr>
        <p:spPr>
          <a:xfrm>
            <a:off x="5725247" y="177267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2" name="Google Shape;2922;p29"/>
          <p:cNvSpPr/>
          <p:nvPr/>
        </p:nvSpPr>
        <p:spPr>
          <a:xfrm>
            <a:off x="5384461" y="215309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3" name="Google Shape;2923;p29"/>
          <p:cNvSpPr/>
          <p:nvPr/>
        </p:nvSpPr>
        <p:spPr>
          <a:xfrm>
            <a:off x="5725247" y="215309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4" name="Google Shape;2924;p29"/>
          <p:cNvSpPr/>
          <p:nvPr/>
        </p:nvSpPr>
        <p:spPr>
          <a:xfrm>
            <a:off x="5384461" y="253438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5" name="Google Shape;2925;p29"/>
          <p:cNvSpPr/>
          <p:nvPr/>
        </p:nvSpPr>
        <p:spPr>
          <a:xfrm>
            <a:off x="5725247" y="253438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6" name="Google Shape;2926;p29"/>
          <p:cNvSpPr/>
          <p:nvPr/>
        </p:nvSpPr>
        <p:spPr>
          <a:xfrm>
            <a:off x="5384461" y="291567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7" name="Google Shape;2927;p29"/>
          <p:cNvSpPr/>
          <p:nvPr/>
        </p:nvSpPr>
        <p:spPr>
          <a:xfrm>
            <a:off x="5725247" y="291567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8" name="Google Shape;2928;p29"/>
          <p:cNvSpPr/>
          <p:nvPr/>
        </p:nvSpPr>
        <p:spPr>
          <a:xfrm>
            <a:off x="5384462" y="3296971"/>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9" name="Google Shape;2929;p29"/>
          <p:cNvSpPr/>
          <p:nvPr/>
        </p:nvSpPr>
        <p:spPr>
          <a:xfrm>
            <a:off x="5725248" y="3296971"/>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0" name="Google Shape;2930;p29"/>
          <p:cNvSpPr/>
          <p:nvPr/>
        </p:nvSpPr>
        <p:spPr>
          <a:xfrm>
            <a:off x="5384462" y="367739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1" name="Google Shape;2931;p29"/>
          <p:cNvSpPr/>
          <p:nvPr/>
        </p:nvSpPr>
        <p:spPr>
          <a:xfrm>
            <a:off x="5725248" y="367739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2" name="Google Shape;2932;p29"/>
          <p:cNvSpPr/>
          <p:nvPr/>
        </p:nvSpPr>
        <p:spPr>
          <a:xfrm>
            <a:off x="6066910" y="139137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3" name="Google Shape;2933;p29"/>
          <p:cNvSpPr/>
          <p:nvPr/>
        </p:nvSpPr>
        <p:spPr>
          <a:xfrm>
            <a:off x="6407696" y="139137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4" name="Google Shape;2934;p29"/>
          <p:cNvSpPr/>
          <p:nvPr/>
        </p:nvSpPr>
        <p:spPr>
          <a:xfrm>
            <a:off x="6066910" y="1772672"/>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5" name="Google Shape;2935;p29"/>
          <p:cNvSpPr/>
          <p:nvPr/>
        </p:nvSpPr>
        <p:spPr>
          <a:xfrm>
            <a:off x="6407696" y="1772672"/>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6" name="Google Shape;2936;p29"/>
          <p:cNvSpPr/>
          <p:nvPr/>
        </p:nvSpPr>
        <p:spPr>
          <a:xfrm>
            <a:off x="6066910" y="2153090"/>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7" name="Google Shape;2937;p29"/>
          <p:cNvSpPr/>
          <p:nvPr/>
        </p:nvSpPr>
        <p:spPr>
          <a:xfrm>
            <a:off x="6407696" y="2153090"/>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8" name="Google Shape;2938;p29"/>
          <p:cNvSpPr/>
          <p:nvPr/>
        </p:nvSpPr>
        <p:spPr>
          <a:xfrm>
            <a:off x="6066910" y="2534384"/>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9" name="Google Shape;2939;p29"/>
          <p:cNvSpPr/>
          <p:nvPr/>
        </p:nvSpPr>
        <p:spPr>
          <a:xfrm>
            <a:off x="6407696" y="2534384"/>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0" name="Google Shape;2940;p29"/>
          <p:cNvSpPr/>
          <p:nvPr/>
        </p:nvSpPr>
        <p:spPr>
          <a:xfrm>
            <a:off x="6066910" y="2915678"/>
            <a:ext cx="81638"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1" name="Google Shape;2941;p29"/>
          <p:cNvSpPr/>
          <p:nvPr/>
        </p:nvSpPr>
        <p:spPr>
          <a:xfrm>
            <a:off x="6407696" y="2915678"/>
            <a:ext cx="82515" cy="82492"/>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2" name="Google Shape;2942;p29"/>
          <p:cNvSpPr/>
          <p:nvPr/>
        </p:nvSpPr>
        <p:spPr>
          <a:xfrm>
            <a:off x="6066911" y="3296971"/>
            <a:ext cx="81638"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3" name="Google Shape;2943;p29"/>
          <p:cNvSpPr/>
          <p:nvPr/>
        </p:nvSpPr>
        <p:spPr>
          <a:xfrm>
            <a:off x="6407697" y="3296971"/>
            <a:ext cx="82515" cy="81617"/>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4" name="Google Shape;2944;p29"/>
          <p:cNvSpPr/>
          <p:nvPr/>
        </p:nvSpPr>
        <p:spPr>
          <a:xfrm>
            <a:off x="6066911" y="3677390"/>
            <a:ext cx="81638"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5" name="Google Shape;2945;p29"/>
          <p:cNvSpPr/>
          <p:nvPr/>
        </p:nvSpPr>
        <p:spPr>
          <a:xfrm>
            <a:off x="6407697" y="3677390"/>
            <a:ext cx="82515" cy="82493"/>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solidFill>
          <a:schemeClr val="accent1"/>
        </a:solidFill>
      </p:bgPr>
    </p:bg>
    <p:spTree>
      <p:nvGrpSpPr>
        <p:cNvPr id="2952" name="Shape 2952"/>
        <p:cNvGrpSpPr/>
        <p:nvPr/>
      </p:nvGrpSpPr>
      <p:grpSpPr>
        <a:xfrm>
          <a:off x="0" y="0"/>
          <a:ext cx="0" cy="0"/>
          <a:chOff x="0" y="0"/>
          <a:chExt cx="0" cy="0"/>
        </a:xfrm>
      </p:grpSpPr>
      <p:grpSp>
        <p:nvGrpSpPr>
          <p:cNvPr id="2953" name="Google Shape;2953;p31"/>
          <p:cNvGrpSpPr/>
          <p:nvPr/>
        </p:nvGrpSpPr>
        <p:grpSpPr>
          <a:xfrm>
            <a:off x="265653" y="244928"/>
            <a:ext cx="8612808" cy="4653702"/>
            <a:chOff x="354110" y="326571"/>
            <a:chExt cx="11480683" cy="6204936"/>
          </a:xfrm>
        </p:grpSpPr>
        <p:sp>
          <p:nvSpPr>
            <p:cNvPr id="2954" name="Google Shape;2954;p31"/>
            <p:cNvSpPr/>
            <p:nvPr/>
          </p:nvSpPr>
          <p:spPr>
            <a:xfrm>
              <a:off x="354110" y="326571"/>
              <a:ext cx="1101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5" name="Google Shape;2955;p31"/>
            <p:cNvSpPr/>
            <p:nvPr/>
          </p:nvSpPr>
          <p:spPr>
            <a:xfrm>
              <a:off x="80954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6" name="Google Shape;2956;p31"/>
            <p:cNvSpPr/>
            <p:nvPr/>
          </p:nvSpPr>
          <p:spPr>
            <a:xfrm>
              <a:off x="126380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7" name="Google Shape;2957;p31"/>
            <p:cNvSpPr/>
            <p:nvPr/>
          </p:nvSpPr>
          <p:spPr>
            <a:xfrm>
              <a:off x="1719239" y="326571"/>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8" name="Google Shape;2958;p31"/>
            <p:cNvSpPr/>
            <p:nvPr/>
          </p:nvSpPr>
          <p:spPr>
            <a:xfrm>
              <a:off x="217350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9" name="Google Shape;2959;p31"/>
            <p:cNvSpPr/>
            <p:nvPr/>
          </p:nvSpPr>
          <p:spPr>
            <a:xfrm>
              <a:off x="262893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0" name="Google Shape;2960;p31"/>
            <p:cNvSpPr/>
            <p:nvPr/>
          </p:nvSpPr>
          <p:spPr>
            <a:xfrm>
              <a:off x="3083197"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1" name="Google Shape;2961;p31"/>
            <p:cNvSpPr/>
            <p:nvPr/>
          </p:nvSpPr>
          <p:spPr>
            <a:xfrm>
              <a:off x="3538630"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2" name="Google Shape;2962;p31"/>
            <p:cNvSpPr/>
            <p:nvPr/>
          </p:nvSpPr>
          <p:spPr>
            <a:xfrm>
              <a:off x="399289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3" name="Google Shape;2963;p31"/>
            <p:cNvSpPr/>
            <p:nvPr/>
          </p:nvSpPr>
          <p:spPr>
            <a:xfrm>
              <a:off x="4448326"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4" name="Google Shape;2964;p31"/>
            <p:cNvSpPr/>
            <p:nvPr/>
          </p:nvSpPr>
          <p:spPr>
            <a:xfrm>
              <a:off x="4902589"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5" name="Google Shape;2965;p31"/>
            <p:cNvSpPr/>
            <p:nvPr/>
          </p:nvSpPr>
          <p:spPr>
            <a:xfrm>
              <a:off x="535802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6" name="Google Shape;2966;p31"/>
            <p:cNvSpPr/>
            <p:nvPr/>
          </p:nvSpPr>
          <p:spPr>
            <a:xfrm>
              <a:off x="581228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7" name="Google Shape;2967;p31"/>
            <p:cNvSpPr/>
            <p:nvPr/>
          </p:nvSpPr>
          <p:spPr>
            <a:xfrm>
              <a:off x="626771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8" name="Google Shape;2968;p31"/>
            <p:cNvSpPr/>
            <p:nvPr/>
          </p:nvSpPr>
          <p:spPr>
            <a:xfrm>
              <a:off x="672198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9" name="Google Shape;2969;p31"/>
            <p:cNvSpPr/>
            <p:nvPr/>
          </p:nvSpPr>
          <p:spPr>
            <a:xfrm>
              <a:off x="717741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0" name="Google Shape;2970;p31"/>
            <p:cNvSpPr/>
            <p:nvPr/>
          </p:nvSpPr>
          <p:spPr>
            <a:xfrm>
              <a:off x="7631676"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1" name="Google Shape;2971;p31"/>
            <p:cNvSpPr/>
            <p:nvPr/>
          </p:nvSpPr>
          <p:spPr>
            <a:xfrm>
              <a:off x="8087109"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2" name="Google Shape;2972;p31"/>
            <p:cNvSpPr/>
            <p:nvPr/>
          </p:nvSpPr>
          <p:spPr>
            <a:xfrm>
              <a:off x="854137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3" name="Google Shape;2973;p31"/>
            <p:cNvSpPr/>
            <p:nvPr/>
          </p:nvSpPr>
          <p:spPr>
            <a:xfrm>
              <a:off x="8996805"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4" name="Google Shape;2974;p31"/>
            <p:cNvSpPr/>
            <p:nvPr/>
          </p:nvSpPr>
          <p:spPr>
            <a:xfrm>
              <a:off x="9451068"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5" name="Google Shape;2975;p31"/>
            <p:cNvSpPr/>
            <p:nvPr/>
          </p:nvSpPr>
          <p:spPr>
            <a:xfrm>
              <a:off x="9906501"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6" name="Google Shape;2976;p31"/>
            <p:cNvSpPr/>
            <p:nvPr/>
          </p:nvSpPr>
          <p:spPr>
            <a:xfrm>
              <a:off x="1036076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7" name="Google Shape;2977;p31"/>
            <p:cNvSpPr/>
            <p:nvPr/>
          </p:nvSpPr>
          <p:spPr>
            <a:xfrm>
              <a:off x="1081619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8" name="Google Shape;2978;p31"/>
            <p:cNvSpPr/>
            <p:nvPr/>
          </p:nvSpPr>
          <p:spPr>
            <a:xfrm>
              <a:off x="1127046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9" name="Google Shape;2979;p31"/>
            <p:cNvSpPr/>
            <p:nvPr/>
          </p:nvSpPr>
          <p:spPr>
            <a:xfrm>
              <a:off x="1172589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0" name="Google Shape;2980;p31"/>
            <p:cNvSpPr/>
            <p:nvPr/>
          </p:nvSpPr>
          <p:spPr>
            <a:xfrm>
              <a:off x="354110" y="834963"/>
              <a:ext cx="1101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1" name="Google Shape;2981;p31"/>
            <p:cNvSpPr/>
            <p:nvPr/>
          </p:nvSpPr>
          <p:spPr>
            <a:xfrm>
              <a:off x="80954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2" name="Google Shape;2982;p31"/>
            <p:cNvSpPr/>
            <p:nvPr/>
          </p:nvSpPr>
          <p:spPr>
            <a:xfrm>
              <a:off x="1263805"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3" name="Google Shape;2983;p31"/>
            <p:cNvSpPr/>
            <p:nvPr/>
          </p:nvSpPr>
          <p:spPr>
            <a:xfrm>
              <a:off x="171923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4" name="Google Shape;2984;p31"/>
            <p:cNvSpPr/>
            <p:nvPr/>
          </p:nvSpPr>
          <p:spPr>
            <a:xfrm>
              <a:off x="217350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5" name="Google Shape;2985;p31"/>
            <p:cNvSpPr/>
            <p:nvPr/>
          </p:nvSpPr>
          <p:spPr>
            <a:xfrm>
              <a:off x="262893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6" name="Google Shape;2986;p31"/>
            <p:cNvSpPr/>
            <p:nvPr/>
          </p:nvSpPr>
          <p:spPr>
            <a:xfrm>
              <a:off x="3083197"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7" name="Google Shape;2987;p31"/>
            <p:cNvSpPr/>
            <p:nvPr/>
          </p:nvSpPr>
          <p:spPr>
            <a:xfrm>
              <a:off x="3538630"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8" name="Google Shape;2988;p31"/>
            <p:cNvSpPr/>
            <p:nvPr/>
          </p:nvSpPr>
          <p:spPr>
            <a:xfrm>
              <a:off x="399289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9" name="Google Shape;2989;p31"/>
            <p:cNvSpPr/>
            <p:nvPr/>
          </p:nvSpPr>
          <p:spPr>
            <a:xfrm>
              <a:off x="4448326"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0" name="Google Shape;2990;p31"/>
            <p:cNvSpPr/>
            <p:nvPr/>
          </p:nvSpPr>
          <p:spPr>
            <a:xfrm>
              <a:off x="4902589"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1" name="Google Shape;2991;p31"/>
            <p:cNvSpPr/>
            <p:nvPr/>
          </p:nvSpPr>
          <p:spPr>
            <a:xfrm>
              <a:off x="535802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2" name="Google Shape;2992;p31"/>
            <p:cNvSpPr/>
            <p:nvPr/>
          </p:nvSpPr>
          <p:spPr>
            <a:xfrm>
              <a:off x="5812285"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3" name="Google Shape;2993;p31"/>
            <p:cNvSpPr/>
            <p:nvPr/>
          </p:nvSpPr>
          <p:spPr>
            <a:xfrm>
              <a:off x="626771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4" name="Google Shape;2994;p31"/>
            <p:cNvSpPr/>
            <p:nvPr/>
          </p:nvSpPr>
          <p:spPr>
            <a:xfrm>
              <a:off x="672198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5" name="Google Shape;2995;p31"/>
            <p:cNvSpPr/>
            <p:nvPr/>
          </p:nvSpPr>
          <p:spPr>
            <a:xfrm>
              <a:off x="717741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6" name="Google Shape;2996;p31"/>
            <p:cNvSpPr/>
            <p:nvPr/>
          </p:nvSpPr>
          <p:spPr>
            <a:xfrm>
              <a:off x="7631676"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7" name="Google Shape;2997;p31"/>
            <p:cNvSpPr/>
            <p:nvPr/>
          </p:nvSpPr>
          <p:spPr>
            <a:xfrm>
              <a:off x="808710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8" name="Google Shape;2998;p31"/>
            <p:cNvSpPr/>
            <p:nvPr/>
          </p:nvSpPr>
          <p:spPr>
            <a:xfrm>
              <a:off x="854137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9" name="Google Shape;2999;p31"/>
            <p:cNvSpPr/>
            <p:nvPr/>
          </p:nvSpPr>
          <p:spPr>
            <a:xfrm>
              <a:off x="8996805"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0" name="Google Shape;3000;p31"/>
            <p:cNvSpPr/>
            <p:nvPr/>
          </p:nvSpPr>
          <p:spPr>
            <a:xfrm>
              <a:off x="9451068"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1" name="Google Shape;3001;p31"/>
            <p:cNvSpPr/>
            <p:nvPr/>
          </p:nvSpPr>
          <p:spPr>
            <a:xfrm>
              <a:off x="9906501"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2" name="Google Shape;3002;p31"/>
            <p:cNvSpPr/>
            <p:nvPr/>
          </p:nvSpPr>
          <p:spPr>
            <a:xfrm>
              <a:off x="1036076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3" name="Google Shape;3003;p31"/>
            <p:cNvSpPr/>
            <p:nvPr/>
          </p:nvSpPr>
          <p:spPr>
            <a:xfrm>
              <a:off x="1081619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4" name="Google Shape;3004;p31"/>
            <p:cNvSpPr/>
            <p:nvPr/>
          </p:nvSpPr>
          <p:spPr>
            <a:xfrm>
              <a:off x="1127046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5" name="Google Shape;3005;p31"/>
            <p:cNvSpPr/>
            <p:nvPr/>
          </p:nvSpPr>
          <p:spPr>
            <a:xfrm>
              <a:off x="1172589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6" name="Google Shape;3006;p31"/>
            <p:cNvSpPr/>
            <p:nvPr/>
          </p:nvSpPr>
          <p:spPr>
            <a:xfrm>
              <a:off x="354110" y="1342187"/>
              <a:ext cx="1101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7" name="Google Shape;3007;p31"/>
            <p:cNvSpPr/>
            <p:nvPr/>
          </p:nvSpPr>
          <p:spPr>
            <a:xfrm>
              <a:off x="809542"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8" name="Google Shape;3008;p31"/>
            <p:cNvSpPr/>
            <p:nvPr/>
          </p:nvSpPr>
          <p:spPr>
            <a:xfrm>
              <a:off x="126380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9" name="Google Shape;3009;p31"/>
            <p:cNvSpPr/>
            <p:nvPr/>
          </p:nvSpPr>
          <p:spPr>
            <a:xfrm>
              <a:off x="1719239"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0" name="Google Shape;3010;p31"/>
            <p:cNvSpPr/>
            <p:nvPr/>
          </p:nvSpPr>
          <p:spPr>
            <a:xfrm>
              <a:off x="217350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1" name="Google Shape;3011;p31"/>
            <p:cNvSpPr/>
            <p:nvPr/>
          </p:nvSpPr>
          <p:spPr>
            <a:xfrm>
              <a:off x="262893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2" name="Google Shape;3012;p31"/>
            <p:cNvSpPr/>
            <p:nvPr/>
          </p:nvSpPr>
          <p:spPr>
            <a:xfrm>
              <a:off x="3083197"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3" name="Google Shape;3013;p31"/>
            <p:cNvSpPr/>
            <p:nvPr/>
          </p:nvSpPr>
          <p:spPr>
            <a:xfrm>
              <a:off x="3538630"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4" name="Google Shape;3014;p31"/>
            <p:cNvSpPr/>
            <p:nvPr/>
          </p:nvSpPr>
          <p:spPr>
            <a:xfrm>
              <a:off x="399289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5" name="Google Shape;3015;p31"/>
            <p:cNvSpPr/>
            <p:nvPr/>
          </p:nvSpPr>
          <p:spPr>
            <a:xfrm>
              <a:off x="4448326"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6" name="Google Shape;3016;p31"/>
            <p:cNvSpPr/>
            <p:nvPr/>
          </p:nvSpPr>
          <p:spPr>
            <a:xfrm>
              <a:off x="4902589"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7" name="Google Shape;3017;p31"/>
            <p:cNvSpPr/>
            <p:nvPr/>
          </p:nvSpPr>
          <p:spPr>
            <a:xfrm>
              <a:off x="535802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8" name="Google Shape;3018;p31"/>
            <p:cNvSpPr/>
            <p:nvPr/>
          </p:nvSpPr>
          <p:spPr>
            <a:xfrm>
              <a:off x="581228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9" name="Google Shape;3019;p31"/>
            <p:cNvSpPr/>
            <p:nvPr/>
          </p:nvSpPr>
          <p:spPr>
            <a:xfrm>
              <a:off x="626771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0" name="Google Shape;3020;p31"/>
            <p:cNvSpPr/>
            <p:nvPr/>
          </p:nvSpPr>
          <p:spPr>
            <a:xfrm>
              <a:off x="672198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1" name="Google Shape;3021;p31"/>
            <p:cNvSpPr/>
            <p:nvPr/>
          </p:nvSpPr>
          <p:spPr>
            <a:xfrm>
              <a:off x="717741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2" name="Google Shape;3022;p31"/>
            <p:cNvSpPr/>
            <p:nvPr/>
          </p:nvSpPr>
          <p:spPr>
            <a:xfrm>
              <a:off x="7631676"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3" name="Google Shape;3023;p31"/>
            <p:cNvSpPr/>
            <p:nvPr/>
          </p:nvSpPr>
          <p:spPr>
            <a:xfrm>
              <a:off x="8087109"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4" name="Google Shape;3024;p31"/>
            <p:cNvSpPr/>
            <p:nvPr/>
          </p:nvSpPr>
          <p:spPr>
            <a:xfrm>
              <a:off x="854137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5" name="Google Shape;3025;p31"/>
            <p:cNvSpPr/>
            <p:nvPr/>
          </p:nvSpPr>
          <p:spPr>
            <a:xfrm>
              <a:off x="8996805"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6" name="Google Shape;3026;p31"/>
            <p:cNvSpPr/>
            <p:nvPr/>
          </p:nvSpPr>
          <p:spPr>
            <a:xfrm>
              <a:off x="9451068"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7" name="Google Shape;3027;p31"/>
            <p:cNvSpPr/>
            <p:nvPr/>
          </p:nvSpPr>
          <p:spPr>
            <a:xfrm>
              <a:off x="9906501"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8" name="Google Shape;3028;p31"/>
            <p:cNvSpPr/>
            <p:nvPr/>
          </p:nvSpPr>
          <p:spPr>
            <a:xfrm>
              <a:off x="1036076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9" name="Google Shape;3029;p31"/>
            <p:cNvSpPr/>
            <p:nvPr/>
          </p:nvSpPr>
          <p:spPr>
            <a:xfrm>
              <a:off x="1081619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0" name="Google Shape;3030;p31"/>
            <p:cNvSpPr/>
            <p:nvPr/>
          </p:nvSpPr>
          <p:spPr>
            <a:xfrm>
              <a:off x="1127046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1" name="Google Shape;3031;p31"/>
            <p:cNvSpPr/>
            <p:nvPr/>
          </p:nvSpPr>
          <p:spPr>
            <a:xfrm>
              <a:off x="1172589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2" name="Google Shape;3032;p31"/>
            <p:cNvSpPr/>
            <p:nvPr/>
          </p:nvSpPr>
          <p:spPr>
            <a:xfrm>
              <a:off x="35411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3" name="Google Shape;3033;p31"/>
            <p:cNvSpPr/>
            <p:nvPr/>
          </p:nvSpPr>
          <p:spPr>
            <a:xfrm>
              <a:off x="80954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4" name="Google Shape;3034;p31"/>
            <p:cNvSpPr/>
            <p:nvPr/>
          </p:nvSpPr>
          <p:spPr>
            <a:xfrm>
              <a:off x="126380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5" name="Google Shape;3035;p31"/>
            <p:cNvSpPr/>
            <p:nvPr/>
          </p:nvSpPr>
          <p:spPr>
            <a:xfrm>
              <a:off x="1719239"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6" name="Google Shape;3036;p31"/>
            <p:cNvSpPr/>
            <p:nvPr/>
          </p:nvSpPr>
          <p:spPr>
            <a:xfrm>
              <a:off x="2173502"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7" name="Google Shape;3037;p31"/>
            <p:cNvSpPr/>
            <p:nvPr/>
          </p:nvSpPr>
          <p:spPr>
            <a:xfrm>
              <a:off x="262893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8" name="Google Shape;3038;p31"/>
            <p:cNvSpPr/>
            <p:nvPr/>
          </p:nvSpPr>
          <p:spPr>
            <a:xfrm>
              <a:off x="308319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9" name="Google Shape;3039;p31"/>
            <p:cNvSpPr/>
            <p:nvPr/>
          </p:nvSpPr>
          <p:spPr>
            <a:xfrm>
              <a:off x="353863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0" name="Google Shape;3040;p31"/>
            <p:cNvSpPr/>
            <p:nvPr/>
          </p:nvSpPr>
          <p:spPr>
            <a:xfrm>
              <a:off x="399289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1" name="Google Shape;3041;p31"/>
            <p:cNvSpPr/>
            <p:nvPr/>
          </p:nvSpPr>
          <p:spPr>
            <a:xfrm>
              <a:off x="4448327"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2" name="Google Shape;3042;p31"/>
            <p:cNvSpPr/>
            <p:nvPr/>
          </p:nvSpPr>
          <p:spPr>
            <a:xfrm>
              <a:off x="490259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3" name="Google Shape;3043;p31"/>
            <p:cNvSpPr/>
            <p:nvPr/>
          </p:nvSpPr>
          <p:spPr>
            <a:xfrm>
              <a:off x="5358022"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4" name="Google Shape;3044;p31"/>
            <p:cNvSpPr/>
            <p:nvPr/>
          </p:nvSpPr>
          <p:spPr>
            <a:xfrm>
              <a:off x="5812285"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5" name="Google Shape;3045;p31"/>
            <p:cNvSpPr/>
            <p:nvPr/>
          </p:nvSpPr>
          <p:spPr>
            <a:xfrm>
              <a:off x="6267718"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6" name="Google Shape;3046;p31"/>
            <p:cNvSpPr/>
            <p:nvPr/>
          </p:nvSpPr>
          <p:spPr>
            <a:xfrm>
              <a:off x="6721981"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7" name="Google Shape;3047;p31"/>
            <p:cNvSpPr/>
            <p:nvPr/>
          </p:nvSpPr>
          <p:spPr>
            <a:xfrm>
              <a:off x="7177414"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8" name="Google Shape;3048;p31"/>
            <p:cNvSpPr/>
            <p:nvPr/>
          </p:nvSpPr>
          <p:spPr>
            <a:xfrm>
              <a:off x="763167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9" name="Google Shape;3049;p31"/>
            <p:cNvSpPr/>
            <p:nvPr/>
          </p:nvSpPr>
          <p:spPr>
            <a:xfrm>
              <a:off x="808711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0" name="Google Shape;3050;p31"/>
            <p:cNvSpPr/>
            <p:nvPr/>
          </p:nvSpPr>
          <p:spPr>
            <a:xfrm>
              <a:off x="854137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1" name="Google Shape;3051;p31"/>
            <p:cNvSpPr/>
            <p:nvPr/>
          </p:nvSpPr>
          <p:spPr>
            <a:xfrm>
              <a:off x="899680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2" name="Google Shape;3052;p31"/>
            <p:cNvSpPr/>
            <p:nvPr/>
          </p:nvSpPr>
          <p:spPr>
            <a:xfrm>
              <a:off x="945106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3" name="Google Shape;3053;p31"/>
            <p:cNvSpPr/>
            <p:nvPr/>
          </p:nvSpPr>
          <p:spPr>
            <a:xfrm>
              <a:off x="9906502" y="54069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4" name="Google Shape;3054;p31"/>
            <p:cNvSpPr/>
            <p:nvPr/>
          </p:nvSpPr>
          <p:spPr>
            <a:xfrm>
              <a:off x="10360764"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5" name="Google Shape;3055;p31"/>
            <p:cNvSpPr/>
            <p:nvPr/>
          </p:nvSpPr>
          <p:spPr>
            <a:xfrm>
              <a:off x="10816197" y="5406987"/>
              <a:ext cx="1089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6" name="Google Shape;3056;p31"/>
            <p:cNvSpPr/>
            <p:nvPr/>
          </p:nvSpPr>
          <p:spPr>
            <a:xfrm>
              <a:off x="1127046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7" name="Google Shape;3057;p31"/>
            <p:cNvSpPr/>
            <p:nvPr/>
          </p:nvSpPr>
          <p:spPr>
            <a:xfrm>
              <a:off x="1172589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8" name="Google Shape;3058;p31"/>
            <p:cNvSpPr/>
            <p:nvPr/>
          </p:nvSpPr>
          <p:spPr>
            <a:xfrm>
              <a:off x="35411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9" name="Google Shape;3059;p31"/>
            <p:cNvSpPr/>
            <p:nvPr/>
          </p:nvSpPr>
          <p:spPr>
            <a:xfrm>
              <a:off x="809543"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0" name="Google Shape;3060;p31"/>
            <p:cNvSpPr/>
            <p:nvPr/>
          </p:nvSpPr>
          <p:spPr>
            <a:xfrm>
              <a:off x="126380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1" name="Google Shape;3061;p31"/>
            <p:cNvSpPr/>
            <p:nvPr/>
          </p:nvSpPr>
          <p:spPr>
            <a:xfrm>
              <a:off x="1719239"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2" name="Google Shape;3062;p31"/>
            <p:cNvSpPr/>
            <p:nvPr/>
          </p:nvSpPr>
          <p:spPr>
            <a:xfrm>
              <a:off x="2173502"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3" name="Google Shape;3063;p31"/>
            <p:cNvSpPr/>
            <p:nvPr/>
          </p:nvSpPr>
          <p:spPr>
            <a:xfrm>
              <a:off x="262893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4" name="Google Shape;3064;p31"/>
            <p:cNvSpPr/>
            <p:nvPr/>
          </p:nvSpPr>
          <p:spPr>
            <a:xfrm>
              <a:off x="308319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5" name="Google Shape;3065;p31"/>
            <p:cNvSpPr/>
            <p:nvPr/>
          </p:nvSpPr>
          <p:spPr>
            <a:xfrm>
              <a:off x="353863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6" name="Google Shape;3066;p31"/>
            <p:cNvSpPr/>
            <p:nvPr/>
          </p:nvSpPr>
          <p:spPr>
            <a:xfrm>
              <a:off x="399289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7" name="Google Shape;3067;p31"/>
            <p:cNvSpPr/>
            <p:nvPr/>
          </p:nvSpPr>
          <p:spPr>
            <a:xfrm>
              <a:off x="444832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8" name="Google Shape;3068;p31"/>
            <p:cNvSpPr/>
            <p:nvPr/>
          </p:nvSpPr>
          <p:spPr>
            <a:xfrm>
              <a:off x="490259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9" name="Google Shape;3069;p31"/>
            <p:cNvSpPr/>
            <p:nvPr/>
          </p:nvSpPr>
          <p:spPr>
            <a:xfrm>
              <a:off x="535802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0" name="Google Shape;3070;p31"/>
            <p:cNvSpPr/>
            <p:nvPr/>
          </p:nvSpPr>
          <p:spPr>
            <a:xfrm>
              <a:off x="5812285"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1" name="Google Shape;3071;p31"/>
            <p:cNvSpPr/>
            <p:nvPr/>
          </p:nvSpPr>
          <p:spPr>
            <a:xfrm>
              <a:off x="6267718"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2" name="Google Shape;3072;p31"/>
            <p:cNvSpPr/>
            <p:nvPr/>
          </p:nvSpPr>
          <p:spPr>
            <a:xfrm>
              <a:off x="6721981"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3" name="Google Shape;3073;p31"/>
            <p:cNvSpPr/>
            <p:nvPr/>
          </p:nvSpPr>
          <p:spPr>
            <a:xfrm>
              <a:off x="7177414"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4" name="Google Shape;3074;p31"/>
            <p:cNvSpPr/>
            <p:nvPr/>
          </p:nvSpPr>
          <p:spPr>
            <a:xfrm>
              <a:off x="763167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5" name="Google Shape;3075;p31"/>
            <p:cNvSpPr/>
            <p:nvPr/>
          </p:nvSpPr>
          <p:spPr>
            <a:xfrm>
              <a:off x="808711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6" name="Google Shape;3076;p31"/>
            <p:cNvSpPr/>
            <p:nvPr/>
          </p:nvSpPr>
          <p:spPr>
            <a:xfrm>
              <a:off x="854137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7" name="Google Shape;3077;p31"/>
            <p:cNvSpPr/>
            <p:nvPr/>
          </p:nvSpPr>
          <p:spPr>
            <a:xfrm>
              <a:off x="899680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8" name="Google Shape;3078;p31"/>
            <p:cNvSpPr/>
            <p:nvPr/>
          </p:nvSpPr>
          <p:spPr>
            <a:xfrm>
              <a:off x="945106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9" name="Google Shape;3079;p31"/>
            <p:cNvSpPr/>
            <p:nvPr/>
          </p:nvSpPr>
          <p:spPr>
            <a:xfrm>
              <a:off x="990650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0" name="Google Shape;3080;p31"/>
            <p:cNvSpPr/>
            <p:nvPr/>
          </p:nvSpPr>
          <p:spPr>
            <a:xfrm>
              <a:off x="10360764"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1" name="Google Shape;3081;p31"/>
            <p:cNvSpPr/>
            <p:nvPr/>
          </p:nvSpPr>
          <p:spPr>
            <a:xfrm>
              <a:off x="1081619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2" name="Google Shape;3082;p31"/>
            <p:cNvSpPr/>
            <p:nvPr/>
          </p:nvSpPr>
          <p:spPr>
            <a:xfrm>
              <a:off x="11270460"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3" name="Google Shape;3083;p31"/>
            <p:cNvSpPr/>
            <p:nvPr/>
          </p:nvSpPr>
          <p:spPr>
            <a:xfrm>
              <a:off x="11725893" y="5915379"/>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4" name="Google Shape;3084;p31"/>
            <p:cNvSpPr/>
            <p:nvPr/>
          </p:nvSpPr>
          <p:spPr>
            <a:xfrm>
              <a:off x="35411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5" name="Google Shape;3085;p31"/>
            <p:cNvSpPr/>
            <p:nvPr/>
          </p:nvSpPr>
          <p:spPr>
            <a:xfrm>
              <a:off x="80954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6" name="Google Shape;3086;p31"/>
            <p:cNvSpPr/>
            <p:nvPr/>
          </p:nvSpPr>
          <p:spPr>
            <a:xfrm>
              <a:off x="126380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7" name="Google Shape;3087;p31"/>
            <p:cNvSpPr/>
            <p:nvPr/>
          </p:nvSpPr>
          <p:spPr>
            <a:xfrm>
              <a:off x="1719239"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8" name="Google Shape;3088;p31"/>
            <p:cNvSpPr/>
            <p:nvPr/>
          </p:nvSpPr>
          <p:spPr>
            <a:xfrm>
              <a:off x="2173502"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9" name="Google Shape;3089;p31"/>
            <p:cNvSpPr/>
            <p:nvPr/>
          </p:nvSpPr>
          <p:spPr>
            <a:xfrm>
              <a:off x="262893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0" name="Google Shape;3090;p31"/>
            <p:cNvSpPr/>
            <p:nvPr/>
          </p:nvSpPr>
          <p:spPr>
            <a:xfrm>
              <a:off x="3083198"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1" name="Google Shape;3091;p31"/>
            <p:cNvSpPr/>
            <p:nvPr/>
          </p:nvSpPr>
          <p:spPr>
            <a:xfrm>
              <a:off x="353863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2" name="Google Shape;3092;p31"/>
            <p:cNvSpPr/>
            <p:nvPr/>
          </p:nvSpPr>
          <p:spPr>
            <a:xfrm>
              <a:off x="399289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3" name="Google Shape;3093;p31"/>
            <p:cNvSpPr/>
            <p:nvPr/>
          </p:nvSpPr>
          <p:spPr>
            <a:xfrm>
              <a:off x="4448327"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4" name="Google Shape;3094;p31"/>
            <p:cNvSpPr/>
            <p:nvPr/>
          </p:nvSpPr>
          <p:spPr>
            <a:xfrm>
              <a:off x="490259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5" name="Google Shape;3095;p31"/>
            <p:cNvSpPr/>
            <p:nvPr/>
          </p:nvSpPr>
          <p:spPr>
            <a:xfrm>
              <a:off x="535802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6" name="Google Shape;3096;p31"/>
            <p:cNvSpPr/>
            <p:nvPr/>
          </p:nvSpPr>
          <p:spPr>
            <a:xfrm>
              <a:off x="5812285"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7" name="Google Shape;3097;p31"/>
            <p:cNvSpPr/>
            <p:nvPr/>
          </p:nvSpPr>
          <p:spPr>
            <a:xfrm>
              <a:off x="6267718"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8" name="Google Shape;3098;p31"/>
            <p:cNvSpPr/>
            <p:nvPr/>
          </p:nvSpPr>
          <p:spPr>
            <a:xfrm>
              <a:off x="6721981"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9" name="Google Shape;3099;p31"/>
            <p:cNvSpPr/>
            <p:nvPr/>
          </p:nvSpPr>
          <p:spPr>
            <a:xfrm>
              <a:off x="7177414"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0" name="Google Shape;3100;p31"/>
            <p:cNvSpPr/>
            <p:nvPr/>
          </p:nvSpPr>
          <p:spPr>
            <a:xfrm>
              <a:off x="763167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1" name="Google Shape;3101;p31"/>
            <p:cNvSpPr/>
            <p:nvPr/>
          </p:nvSpPr>
          <p:spPr>
            <a:xfrm>
              <a:off x="808711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2" name="Google Shape;3102;p31"/>
            <p:cNvSpPr/>
            <p:nvPr/>
          </p:nvSpPr>
          <p:spPr>
            <a:xfrm>
              <a:off x="854137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3" name="Google Shape;3103;p31"/>
            <p:cNvSpPr/>
            <p:nvPr/>
          </p:nvSpPr>
          <p:spPr>
            <a:xfrm>
              <a:off x="899680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4" name="Google Shape;3104;p31"/>
            <p:cNvSpPr/>
            <p:nvPr/>
          </p:nvSpPr>
          <p:spPr>
            <a:xfrm>
              <a:off x="9451068" y="6422607"/>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5" name="Google Shape;3105;p31"/>
            <p:cNvSpPr/>
            <p:nvPr/>
          </p:nvSpPr>
          <p:spPr>
            <a:xfrm>
              <a:off x="990650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6" name="Google Shape;3106;p31"/>
            <p:cNvSpPr/>
            <p:nvPr/>
          </p:nvSpPr>
          <p:spPr>
            <a:xfrm>
              <a:off x="10360764"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7" name="Google Shape;3107;p31"/>
            <p:cNvSpPr/>
            <p:nvPr/>
          </p:nvSpPr>
          <p:spPr>
            <a:xfrm>
              <a:off x="10816197" y="6422607"/>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8" name="Google Shape;3108;p31"/>
            <p:cNvSpPr/>
            <p:nvPr/>
          </p:nvSpPr>
          <p:spPr>
            <a:xfrm>
              <a:off x="1127046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9" name="Google Shape;3109;p31"/>
            <p:cNvSpPr/>
            <p:nvPr/>
          </p:nvSpPr>
          <p:spPr>
            <a:xfrm>
              <a:off x="1172589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3110" name="Google Shape;3110;p31"/>
          <p:cNvSpPr txBox="1"/>
          <p:nvPr>
            <p:ph type="ctrTitle"/>
          </p:nvPr>
        </p:nvSpPr>
        <p:spPr>
          <a:xfrm>
            <a:off x="2648860" y="1624195"/>
            <a:ext cx="3816000" cy="1457400"/>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4500"/>
              <a:buFont typeface="Quattrocento Sans"/>
              <a:buNone/>
              <a:defRPr b="1" sz="45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11" name="Google Shape;3111;p31"/>
          <p:cNvSpPr txBox="1"/>
          <p:nvPr>
            <p:ph idx="1" type="subTitle"/>
          </p:nvPr>
        </p:nvSpPr>
        <p:spPr>
          <a:xfrm>
            <a:off x="2648860" y="3444793"/>
            <a:ext cx="3816000" cy="398400"/>
          </a:xfrm>
          <a:prstGeom prst="rect">
            <a:avLst/>
          </a:prstGeom>
          <a:noFill/>
          <a:ln>
            <a:noFill/>
          </a:ln>
        </p:spPr>
        <p:txBody>
          <a:bodyPr anchorCtr="0" anchor="t" bIns="45700" lIns="0" spcFirstLastPara="1" rIns="0" wrap="square" tIns="45700">
            <a:normAutofit/>
          </a:bodyPr>
          <a:lstStyle>
            <a:lvl1pPr lvl="0" algn="ctr">
              <a:lnSpc>
                <a:spcPct val="100000"/>
              </a:lnSpc>
              <a:spcBef>
                <a:spcPts val="400"/>
              </a:spcBef>
              <a:spcAft>
                <a:spcPts val="0"/>
              </a:spcAft>
              <a:buClr>
                <a:schemeClr val="accent2"/>
              </a:buClr>
              <a:buSzPts val="1800"/>
              <a:buNone/>
              <a:defRPr sz="1800">
                <a:solidFill>
                  <a:schemeClr val="accent2"/>
                </a:solidFill>
                <a:latin typeface="Quattrocento Sans"/>
                <a:ea typeface="Quattrocento Sans"/>
                <a:cs typeface="Quattrocento Sans"/>
                <a:sym typeface="Quattrocento Sans"/>
              </a:defRPr>
            </a:lvl1pPr>
            <a:lvl2pPr lvl="1" algn="ctr">
              <a:lnSpc>
                <a:spcPct val="100000"/>
              </a:lnSpc>
              <a:spcBef>
                <a:spcPts val="50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112" name="Google Shape;3112;p31"/>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13" name="Google Shape;3113;p31"/>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14" name="Google Shape;3114;p31"/>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3115" name="Shape 3115"/>
        <p:cNvGrpSpPr/>
        <p:nvPr/>
      </p:nvGrpSpPr>
      <p:grpSpPr>
        <a:xfrm>
          <a:off x="0" y="0"/>
          <a:ext cx="0" cy="0"/>
          <a:chOff x="0" y="0"/>
          <a:chExt cx="0" cy="0"/>
        </a:xfrm>
      </p:grpSpPr>
      <p:sp>
        <p:nvSpPr>
          <p:cNvPr id="3116" name="Google Shape;3116;p32"/>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17" name="Google Shape;3117;p32"/>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18" name="Google Shape;3118;p32"/>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3119" name="Google Shape;3119;p32"/>
          <p:cNvGrpSpPr/>
          <p:nvPr/>
        </p:nvGrpSpPr>
        <p:grpSpPr>
          <a:xfrm>
            <a:off x="265653" y="244928"/>
            <a:ext cx="8612808" cy="4639478"/>
            <a:chOff x="354110" y="326571"/>
            <a:chExt cx="11480682" cy="6185971"/>
          </a:xfrm>
        </p:grpSpPr>
        <p:grpSp>
          <p:nvGrpSpPr>
            <p:cNvPr id="3120" name="Google Shape;3120;p32"/>
            <p:cNvGrpSpPr/>
            <p:nvPr/>
          </p:nvGrpSpPr>
          <p:grpSpPr>
            <a:xfrm>
              <a:off x="354110" y="326571"/>
              <a:ext cx="11480682" cy="110100"/>
              <a:chOff x="354110" y="326571"/>
              <a:chExt cx="11480682" cy="110100"/>
            </a:xfrm>
          </p:grpSpPr>
          <p:sp>
            <p:nvSpPr>
              <p:cNvPr id="3121" name="Google Shape;3121;p32"/>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2" name="Google Shape;3122;p32"/>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3" name="Google Shape;3123;p32"/>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4" name="Google Shape;3124;p32"/>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5" name="Google Shape;3125;p32"/>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6" name="Google Shape;3126;p32"/>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7" name="Google Shape;3127;p32"/>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8" name="Google Shape;3128;p32"/>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29" name="Google Shape;3129;p32"/>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0" name="Google Shape;3130;p32"/>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1" name="Google Shape;3131;p32"/>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2" name="Google Shape;3132;p32"/>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3" name="Google Shape;3133;p32"/>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4" name="Google Shape;3134;p32"/>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5" name="Google Shape;3135;p32"/>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6" name="Google Shape;3136;p32"/>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7" name="Google Shape;3137;p32"/>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8" name="Google Shape;3138;p32"/>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9" name="Google Shape;3139;p32"/>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0" name="Google Shape;3140;p32"/>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1" name="Google Shape;3141;p32"/>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2" name="Google Shape;3142;p32"/>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3" name="Google Shape;3143;p32"/>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4" name="Google Shape;3144;p32"/>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5" name="Google Shape;3145;p32"/>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6" name="Google Shape;3146;p32"/>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147" name="Google Shape;3147;p32"/>
            <p:cNvGrpSpPr/>
            <p:nvPr/>
          </p:nvGrpSpPr>
          <p:grpSpPr>
            <a:xfrm>
              <a:off x="354110" y="833283"/>
              <a:ext cx="11480682" cy="108900"/>
              <a:chOff x="354110" y="834963"/>
              <a:chExt cx="11480682" cy="108900"/>
            </a:xfrm>
          </p:grpSpPr>
          <p:sp>
            <p:nvSpPr>
              <p:cNvPr id="3148" name="Google Shape;3148;p32"/>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9" name="Google Shape;3149;p32"/>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0" name="Google Shape;3150;p32"/>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1" name="Google Shape;3151;p32"/>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2" name="Google Shape;3152;p32"/>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3" name="Google Shape;3153;p32"/>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4" name="Google Shape;3154;p32"/>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5" name="Google Shape;3155;p32"/>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6" name="Google Shape;3156;p32"/>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7" name="Google Shape;3157;p32"/>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8" name="Google Shape;3158;p32"/>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9" name="Google Shape;3159;p32"/>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0" name="Google Shape;3160;p32"/>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1" name="Google Shape;3161;p32"/>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2" name="Google Shape;3162;p32"/>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3" name="Google Shape;3163;p32"/>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4" name="Google Shape;3164;p32"/>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5" name="Google Shape;3165;p32"/>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6" name="Google Shape;3166;p32"/>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7" name="Google Shape;3167;p32"/>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8" name="Google Shape;3168;p32"/>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9" name="Google Shape;3169;p32"/>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0" name="Google Shape;3170;p32"/>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1" name="Google Shape;3171;p32"/>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2" name="Google Shape;3172;p32"/>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3" name="Google Shape;3173;p32"/>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174" name="Google Shape;3174;p32"/>
            <p:cNvGrpSpPr/>
            <p:nvPr/>
          </p:nvGrpSpPr>
          <p:grpSpPr>
            <a:xfrm>
              <a:off x="354110" y="1338827"/>
              <a:ext cx="11480682" cy="110100"/>
              <a:chOff x="354110" y="1342187"/>
              <a:chExt cx="11480682" cy="110100"/>
            </a:xfrm>
          </p:grpSpPr>
          <p:sp>
            <p:nvSpPr>
              <p:cNvPr id="3175" name="Google Shape;3175;p32"/>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6" name="Google Shape;3176;p32"/>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7" name="Google Shape;3177;p32"/>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8" name="Google Shape;3178;p32"/>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9" name="Google Shape;3179;p32"/>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0" name="Google Shape;3180;p32"/>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1" name="Google Shape;3181;p32"/>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2" name="Google Shape;3182;p32"/>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3" name="Google Shape;3183;p32"/>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4" name="Google Shape;3184;p32"/>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5" name="Google Shape;3185;p32"/>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6" name="Google Shape;3186;p32"/>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7" name="Google Shape;3187;p32"/>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8" name="Google Shape;3188;p32"/>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9" name="Google Shape;3189;p32"/>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0" name="Google Shape;3190;p32"/>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1" name="Google Shape;3191;p32"/>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2" name="Google Shape;3192;p32"/>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3" name="Google Shape;3193;p32"/>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4" name="Google Shape;3194;p32"/>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5" name="Google Shape;3195;p32"/>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6" name="Google Shape;3196;p32"/>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7" name="Google Shape;3197;p32"/>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8" name="Google Shape;3198;p32"/>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9" name="Google Shape;3199;p32"/>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0" name="Google Shape;3200;p32"/>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201" name="Google Shape;3201;p32"/>
            <p:cNvGrpSpPr/>
            <p:nvPr/>
          </p:nvGrpSpPr>
          <p:grpSpPr>
            <a:xfrm>
              <a:off x="354110" y="1845539"/>
              <a:ext cx="11480682" cy="110100"/>
              <a:chOff x="354110" y="1850572"/>
              <a:chExt cx="11480682" cy="110100"/>
            </a:xfrm>
          </p:grpSpPr>
          <p:sp>
            <p:nvSpPr>
              <p:cNvPr id="3202" name="Google Shape;3202;p32"/>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3" name="Google Shape;3203;p32"/>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4" name="Google Shape;3204;p32"/>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5" name="Google Shape;3205;p32"/>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6" name="Google Shape;3206;p32"/>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7" name="Google Shape;3207;p32"/>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8" name="Google Shape;3208;p32"/>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9" name="Google Shape;3209;p32"/>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0" name="Google Shape;3210;p32"/>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1" name="Google Shape;3211;p32"/>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2" name="Google Shape;3212;p32"/>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3" name="Google Shape;3213;p32"/>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4" name="Google Shape;3214;p32"/>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5" name="Google Shape;3215;p32"/>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6" name="Google Shape;3216;p32"/>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7" name="Google Shape;3217;p32"/>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8" name="Google Shape;3218;p32"/>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9" name="Google Shape;3219;p32"/>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0" name="Google Shape;3220;p32"/>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1" name="Google Shape;3221;p32"/>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2" name="Google Shape;3222;p32"/>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3" name="Google Shape;3223;p32"/>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4" name="Google Shape;3224;p32"/>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5" name="Google Shape;3225;p32"/>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6" name="Google Shape;3226;p32"/>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7" name="Google Shape;3227;p32"/>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228" name="Google Shape;3228;p32"/>
            <p:cNvGrpSpPr/>
            <p:nvPr/>
          </p:nvGrpSpPr>
          <p:grpSpPr>
            <a:xfrm>
              <a:off x="354110" y="2352251"/>
              <a:ext cx="11480682" cy="108900"/>
              <a:chOff x="354110" y="2358964"/>
              <a:chExt cx="11480682" cy="108900"/>
            </a:xfrm>
          </p:grpSpPr>
          <p:sp>
            <p:nvSpPr>
              <p:cNvPr id="3229" name="Google Shape;3229;p32"/>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0" name="Google Shape;3230;p32"/>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1" name="Google Shape;3231;p32"/>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2" name="Google Shape;3232;p32"/>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3" name="Google Shape;3233;p32"/>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4" name="Google Shape;3234;p32"/>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5" name="Google Shape;3235;p32"/>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6" name="Google Shape;3236;p32"/>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7" name="Google Shape;3237;p32"/>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8" name="Google Shape;3238;p32"/>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9" name="Google Shape;3239;p32"/>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0" name="Google Shape;3240;p32"/>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1" name="Google Shape;3241;p32"/>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2" name="Google Shape;3242;p32"/>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3" name="Google Shape;3243;p32"/>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4" name="Google Shape;3244;p32"/>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5" name="Google Shape;3245;p32"/>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6" name="Google Shape;3246;p32"/>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7" name="Google Shape;3247;p32"/>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8" name="Google Shape;3248;p32"/>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9" name="Google Shape;3249;p32"/>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0" name="Google Shape;3250;p32"/>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1" name="Google Shape;3251;p32"/>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2" name="Google Shape;3252;p32"/>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3" name="Google Shape;3253;p32"/>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4" name="Google Shape;3254;p32"/>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255" name="Google Shape;3255;p32"/>
            <p:cNvGrpSpPr/>
            <p:nvPr/>
          </p:nvGrpSpPr>
          <p:grpSpPr>
            <a:xfrm>
              <a:off x="354110" y="2857795"/>
              <a:ext cx="11480682" cy="110100"/>
              <a:chOff x="354110" y="2866188"/>
              <a:chExt cx="11480682" cy="110100"/>
            </a:xfrm>
          </p:grpSpPr>
          <p:sp>
            <p:nvSpPr>
              <p:cNvPr id="3256" name="Google Shape;3256;p32"/>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7" name="Google Shape;3257;p32"/>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8" name="Google Shape;3258;p32"/>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9" name="Google Shape;3259;p32"/>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0" name="Google Shape;3260;p32"/>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1" name="Google Shape;3261;p32"/>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2" name="Google Shape;3262;p32"/>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3" name="Google Shape;3263;p32"/>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4" name="Google Shape;3264;p32"/>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5" name="Google Shape;3265;p32"/>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6" name="Google Shape;3266;p32"/>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7" name="Google Shape;3267;p32"/>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8" name="Google Shape;3268;p32"/>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9" name="Google Shape;3269;p32"/>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0" name="Google Shape;3270;p32"/>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1" name="Google Shape;3271;p32"/>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2" name="Google Shape;3272;p32"/>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3" name="Google Shape;3273;p32"/>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4" name="Google Shape;3274;p32"/>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5" name="Google Shape;3275;p32"/>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6" name="Google Shape;3276;p32"/>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7" name="Google Shape;3277;p32"/>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8" name="Google Shape;3278;p32"/>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9" name="Google Shape;3279;p32"/>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0" name="Google Shape;3280;p32"/>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1" name="Google Shape;3281;p32"/>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282" name="Google Shape;3282;p32"/>
            <p:cNvGrpSpPr/>
            <p:nvPr/>
          </p:nvGrpSpPr>
          <p:grpSpPr>
            <a:xfrm>
              <a:off x="354110" y="3364507"/>
              <a:ext cx="11480682" cy="110100"/>
              <a:chOff x="354110" y="3364062"/>
              <a:chExt cx="11480682" cy="110100"/>
            </a:xfrm>
          </p:grpSpPr>
          <p:sp>
            <p:nvSpPr>
              <p:cNvPr id="3283" name="Google Shape;3283;p32"/>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4" name="Google Shape;3284;p32"/>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5" name="Google Shape;3285;p32"/>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6" name="Google Shape;3286;p32"/>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7" name="Google Shape;3287;p32"/>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8" name="Google Shape;3288;p32"/>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9" name="Google Shape;3289;p32"/>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0" name="Google Shape;3290;p32"/>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1" name="Google Shape;3291;p32"/>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2" name="Google Shape;3292;p32"/>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3" name="Google Shape;3293;p32"/>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4" name="Google Shape;3294;p32"/>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5" name="Google Shape;3295;p32"/>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6" name="Google Shape;3296;p32"/>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7" name="Google Shape;3297;p32"/>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8" name="Google Shape;3298;p32"/>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9" name="Google Shape;3299;p32"/>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0" name="Google Shape;3300;p32"/>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1" name="Google Shape;3301;p32"/>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2" name="Google Shape;3302;p32"/>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3" name="Google Shape;3303;p32"/>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4" name="Google Shape;3304;p32"/>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5" name="Google Shape;3305;p32"/>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6" name="Google Shape;3306;p32"/>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7" name="Google Shape;3307;p32"/>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8" name="Google Shape;3308;p32"/>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309" name="Google Shape;3309;p32"/>
            <p:cNvGrpSpPr/>
            <p:nvPr/>
          </p:nvGrpSpPr>
          <p:grpSpPr>
            <a:xfrm>
              <a:off x="354110" y="3871219"/>
              <a:ext cx="11480682" cy="108900"/>
              <a:chOff x="354110" y="3872454"/>
              <a:chExt cx="11480682" cy="108900"/>
            </a:xfrm>
          </p:grpSpPr>
          <p:sp>
            <p:nvSpPr>
              <p:cNvPr id="3310" name="Google Shape;3310;p32"/>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1" name="Google Shape;3311;p32"/>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2" name="Google Shape;3312;p32"/>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3" name="Google Shape;3313;p32"/>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4" name="Google Shape;3314;p32"/>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5" name="Google Shape;3315;p32"/>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6" name="Google Shape;3316;p32"/>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7" name="Google Shape;3317;p32"/>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8" name="Google Shape;3318;p32"/>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9" name="Google Shape;3319;p32"/>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0" name="Google Shape;3320;p32"/>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1" name="Google Shape;3321;p32"/>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2" name="Google Shape;3322;p32"/>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3" name="Google Shape;3323;p32"/>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4" name="Google Shape;3324;p32"/>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5" name="Google Shape;3325;p32"/>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6" name="Google Shape;3326;p32"/>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7" name="Google Shape;3327;p32"/>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8" name="Google Shape;3328;p32"/>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9" name="Google Shape;3329;p32"/>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0" name="Google Shape;3330;p32"/>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1" name="Google Shape;3331;p32"/>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2" name="Google Shape;3332;p32"/>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3" name="Google Shape;3333;p32"/>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4" name="Google Shape;3334;p32"/>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5" name="Google Shape;3335;p32"/>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336" name="Google Shape;3336;p32"/>
            <p:cNvGrpSpPr/>
            <p:nvPr/>
          </p:nvGrpSpPr>
          <p:grpSpPr>
            <a:xfrm>
              <a:off x="354110" y="4376763"/>
              <a:ext cx="11480682" cy="110100"/>
              <a:chOff x="354110" y="4379678"/>
              <a:chExt cx="11480682" cy="110100"/>
            </a:xfrm>
          </p:grpSpPr>
          <p:sp>
            <p:nvSpPr>
              <p:cNvPr id="3337" name="Google Shape;3337;p32"/>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8" name="Google Shape;3338;p32"/>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9" name="Google Shape;3339;p32"/>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0" name="Google Shape;3340;p32"/>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1" name="Google Shape;3341;p32"/>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2" name="Google Shape;3342;p32"/>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3" name="Google Shape;3343;p32"/>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4" name="Google Shape;3344;p32"/>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5" name="Google Shape;3345;p32"/>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6" name="Google Shape;3346;p32"/>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7" name="Google Shape;3347;p32"/>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8" name="Google Shape;3348;p32"/>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9" name="Google Shape;3349;p32"/>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0" name="Google Shape;3350;p32"/>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1" name="Google Shape;3351;p32"/>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2" name="Google Shape;3352;p32"/>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3" name="Google Shape;3353;p32"/>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4" name="Google Shape;3354;p32"/>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5" name="Google Shape;3355;p32"/>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6" name="Google Shape;3356;p32"/>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7" name="Google Shape;3357;p32"/>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8" name="Google Shape;3358;p32"/>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9" name="Google Shape;3359;p32"/>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0" name="Google Shape;3360;p32"/>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1" name="Google Shape;3361;p32"/>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2" name="Google Shape;3362;p32"/>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363" name="Google Shape;3363;p32"/>
            <p:cNvGrpSpPr/>
            <p:nvPr/>
          </p:nvGrpSpPr>
          <p:grpSpPr>
            <a:xfrm>
              <a:off x="354110" y="4883475"/>
              <a:ext cx="11480682" cy="110100"/>
              <a:chOff x="354110" y="4888062"/>
              <a:chExt cx="11480682" cy="110100"/>
            </a:xfrm>
          </p:grpSpPr>
          <p:sp>
            <p:nvSpPr>
              <p:cNvPr id="3364" name="Google Shape;3364;p32"/>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5" name="Google Shape;3365;p32"/>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6" name="Google Shape;3366;p32"/>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7" name="Google Shape;3367;p32"/>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8" name="Google Shape;3368;p32"/>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9" name="Google Shape;3369;p32"/>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0" name="Google Shape;3370;p32"/>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1" name="Google Shape;3371;p32"/>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2" name="Google Shape;3372;p32"/>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3" name="Google Shape;3373;p32"/>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4" name="Google Shape;3374;p32"/>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5" name="Google Shape;3375;p32"/>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6" name="Google Shape;3376;p32"/>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7" name="Google Shape;3377;p32"/>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8" name="Google Shape;3378;p32"/>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9" name="Google Shape;3379;p32"/>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0" name="Google Shape;3380;p32"/>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1" name="Google Shape;3381;p32"/>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2" name="Google Shape;3382;p32"/>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3" name="Google Shape;3383;p32"/>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4" name="Google Shape;3384;p32"/>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5" name="Google Shape;3385;p32"/>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6" name="Google Shape;3386;p32"/>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7" name="Google Shape;3387;p32"/>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8" name="Google Shape;3388;p32"/>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89" name="Google Shape;3389;p32"/>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390" name="Google Shape;3390;p32"/>
            <p:cNvGrpSpPr/>
            <p:nvPr/>
          </p:nvGrpSpPr>
          <p:grpSpPr>
            <a:xfrm>
              <a:off x="354110" y="5390187"/>
              <a:ext cx="11480682" cy="108900"/>
              <a:chOff x="354110" y="5396454"/>
              <a:chExt cx="11480682" cy="108900"/>
            </a:xfrm>
          </p:grpSpPr>
          <p:sp>
            <p:nvSpPr>
              <p:cNvPr id="3391" name="Google Shape;3391;p32"/>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2" name="Google Shape;3392;p32"/>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3" name="Google Shape;3393;p32"/>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4" name="Google Shape;3394;p32"/>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5" name="Google Shape;3395;p32"/>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6" name="Google Shape;3396;p32"/>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7" name="Google Shape;3397;p32"/>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8" name="Google Shape;3398;p32"/>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99" name="Google Shape;3399;p32"/>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0" name="Google Shape;3400;p32"/>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1" name="Google Shape;3401;p32"/>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2" name="Google Shape;3402;p32"/>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3" name="Google Shape;3403;p32"/>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4" name="Google Shape;3404;p32"/>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5" name="Google Shape;3405;p32"/>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6" name="Google Shape;3406;p32"/>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7" name="Google Shape;3407;p32"/>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8" name="Google Shape;3408;p32"/>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9" name="Google Shape;3409;p32"/>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0" name="Google Shape;3410;p32"/>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1" name="Google Shape;3411;p32"/>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2" name="Google Shape;3412;p32"/>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3" name="Google Shape;3413;p32"/>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4" name="Google Shape;3414;p32"/>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5" name="Google Shape;3415;p32"/>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6" name="Google Shape;3416;p32"/>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417" name="Google Shape;3417;p32"/>
            <p:cNvGrpSpPr/>
            <p:nvPr/>
          </p:nvGrpSpPr>
          <p:grpSpPr>
            <a:xfrm>
              <a:off x="354110" y="5895731"/>
              <a:ext cx="11480682" cy="110100"/>
              <a:chOff x="354110" y="5903678"/>
              <a:chExt cx="11480682" cy="110100"/>
            </a:xfrm>
          </p:grpSpPr>
          <p:sp>
            <p:nvSpPr>
              <p:cNvPr id="3418" name="Google Shape;3418;p32"/>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9" name="Google Shape;3419;p32"/>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0" name="Google Shape;3420;p32"/>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1" name="Google Shape;3421;p32"/>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2" name="Google Shape;3422;p32"/>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3" name="Google Shape;3423;p32"/>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4" name="Google Shape;3424;p32"/>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5" name="Google Shape;3425;p32"/>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6" name="Google Shape;3426;p32"/>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7" name="Google Shape;3427;p32"/>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8" name="Google Shape;3428;p32"/>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9" name="Google Shape;3429;p32"/>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0" name="Google Shape;3430;p32"/>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1" name="Google Shape;3431;p32"/>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2" name="Google Shape;3432;p32"/>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3" name="Google Shape;3433;p32"/>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4" name="Google Shape;3434;p32"/>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5" name="Google Shape;3435;p32"/>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6" name="Google Shape;3436;p32"/>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7" name="Google Shape;3437;p32"/>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8" name="Google Shape;3438;p32"/>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9" name="Google Shape;3439;p32"/>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0" name="Google Shape;3440;p32"/>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1" name="Google Shape;3441;p32"/>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2" name="Google Shape;3442;p32"/>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3" name="Google Shape;3443;p32"/>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444" name="Google Shape;3444;p32"/>
            <p:cNvGrpSpPr/>
            <p:nvPr/>
          </p:nvGrpSpPr>
          <p:grpSpPr>
            <a:xfrm>
              <a:off x="354110" y="6402442"/>
              <a:ext cx="11480682" cy="110100"/>
              <a:chOff x="354110" y="5903678"/>
              <a:chExt cx="11480682" cy="110100"/>
            </a:xfrm>
          </p:grpSpPr>
          <p:sp>
            <p:nvSpPr>
              <p:cNvPr id="3445" name="Google Shape;3445;p32"/>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6" name="Google Shape;3446;p32"/>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7" name="Google Shape;3447;p32"/>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8" name="Google Shape;3448;p32"/>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9" name="Google Shape;3449;p32"/>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0" name="Google Shape;3450;p32"/>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1" name="Google Shape;3451;p32"/>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2" name="Google Shape;3452;p32"/>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3" name="Google Shape;3453;p32"/>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4" name="Google Shape;3454;p32"/>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5" name="Google Shape;3455;p32"/>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6" name="Google Shape;3456;p32"/>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7" name="Google Shape;3457;p32"/>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8" name="Google Shape;3458;p32"/>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9" name="Google Shape;3459;p32"/>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0" name="Google Shape;3460;p32"/>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1" name="Google Shape;3461;p32"/>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2" name="Google Shape;3462;p32"/>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3" name="Google Shape;3463;p32"/>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4" name="Google Shape;3464;p32"/>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5" name="Google Shape;3465;p32"/>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6" name="Google Shape;3466;p32"/>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7" name="Google Shape;3467;p32"/>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8" name="Google Shape;3468;p32"/>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9" name="Google Shape;3469;p32"/>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0" name="Google Shape;3470;p32"/>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3471" name="Google Shape;3471;p32"/>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Clr>
                <a:schemeClr val="lt1"/>
              </a:buClr>
              <a:buSzPts val="2700"/>
              <a:buFont typeface="Quattrocento Sans"/>
              <a:buNone/>
              <a:defRPr sz="27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bg>
      <p:bgPr>
        <a:solidFill>
          <a:schemeClr val="accent1"/>
        </a:solidFill>
      </p:bgPr>
    </p:bg>
    <p:spTree>
      <p:nvGrpSpPr>
        <p:cNvPr id="3472" name="Shape 3472"/>
        <p:cNvGrpSpPr/>
        <p:nvPr/>
      </p:nvGrpSpPr>
      <p:grpSpPr>
        <a:xfrm>
          <a:off x="0" y="0"/>
          <a:ext cx="0" cy="0"/>
          <a:chOff x="0" y="0"/>
          <a:chExt cx="0" cy="0"/>
        </a:xfrm>
      </p:grpSpPr>
      <p:grpSp>
        <p:nvGrpSpPr>
          <p:cNvPr id="3473" name="Google Shape;3473;p33"/>
          <p:cNvGrpSpPr/>
          <p:nvPr/>
        </p:nvGrpSpPr>
        <p:grpSpPr>
          <a:xfrm>
            <a:off x="265653" y="244928"/>
            <a:ext cx="8612808" cy="4639478"/>
            <a:chOff x="354110" y="326571"/>
            <a:chExt cx="11480682" cy="6185971"/>
          </a:xfrm>
        </p:grpSpPr>
        <p:grpSp>
          <p:nvGrpSpPr>
            <p:cNvPr id="3474" name="Google Shape;3474;p33"/>
            <p:cNvGrpSpPr/>
            <p:nvPr/>
          </p:nvGrpSpPr>
          <p:grpSpPr>
            <a:xfrm>
              <a:off x="354110" y="326571"/>
              <a:ext cx="11480682" cy="110100"/>
              <a:chOff x="354110" y="326571"/>
              <a:chExt cx="11480682" cy="110100"/>
            </a:xfrm>
          </p:grpSpPr>
          <p:sp>
            <p:nvSpPr>
              <p:cNvPr id="3475" name="Google Shape;3475;p33"/>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6" name="Google Shape;3476;p33"/>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7" name="Google Shape;3477;p33"/>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8" name="Google Shape;3478;p33"/>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9" name="Google Shape;3479;p33"/>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0" name="Google Shape;3480;p33"/>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1" name="Google Shape;3481;p33"/>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2" name="Google Shape;3482;p33"/>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3" name="Google Shape;3483;p33"/>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4" name="Google Shape;3484;p33"/>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5" name="Google Shape;3485;p33"/>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6" name="Google Shape;3486;p33"/>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7" name="Google Shape;3487;p33"/>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8" name="Google Shape;3488;p33"/>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9" name="Google Shape;3489;p33"/>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0" name="Google Shape;3490;p33"/>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1" name="Google Shape;3491;p33"/>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2" name="Google Shape;3492;p33"/>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3" name="Google Shape;3493;p33"/>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4" name="Google Shape;3494;p33"/>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5" name="Google Shape;3495;p33"/>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6" name="Google Shape;3496;p33"/>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7" name="Google Shape;3497;p33"/>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8" name="Google Shape;3498;p33"/>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9" name="Google Shape;3499;p33"/>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0" name="Google Shape;3500;p33"/>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501" name="Google Shape;3501;p33"/>
            <p:cNvGrpSpPr/>
            <p:nvPr/>
          </p:nvGrpSpPr>
          <p:grpSpPr>
            <a:xfrm>
              <a:off x="354110" y="833283"/>
              <a:ext cx="11480682" cy="108900"/>
              <a:chOff x="354110" y="834963"/>
              <a:chExt cx="11480682" cy="108900"/>
            </a:xfrm>
          </p:grpSpPr>
          <p:sp>
            <p:nvSpPr>
              <p:cNvPr id="3502" name="Google Shape;3502;p33"/>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3" name="Google Shape;3503;p33"/>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4" name="Google Shape;3504;p33"/>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5" name="Google Shape;3505;p33"/>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6" name="Google Shape;3506;p33"/>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7" name="Google Shape;3507;p33"/>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8" name="Google Shape;3508;p33"/>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9" name="Google Shape;3509;p33"/>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0" name="Google Shape;3510;p33"/>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1" name="Google Shape;3511;p33"/>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2" name="Google Shape;3512;p33"/>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3" name="Google Shape;3513;p33"/>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4" name="Google Shape;3514;p33"/>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5" name="Google Shape;3515;p33"/>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6" name="Google Shape;3516;p33"/>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7" name="Google Shape;3517;p33"/>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8" name="Google Shape;3518;p33"/>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9" name="Google Shape;3519;p33"/>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0" name="Google Shape;3520;p33"/>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1" name="Google Shape;3521;p33"/>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2" name="Google Shape;3522;p33"/>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3" name="Google Shape;3523;p33"/>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4" name="Google Shape;3524;p33"/>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5" name="Google Shape;3525;p33"/>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6" name="Google Shape;3526;p33"/>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7" name="Google Shape;3527;p33"/>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528" name="Google Shape;3528;p33"/>
            <p:cNvGrpSpPr/>
            <p:nvPr/>
          </p:nvGrpSpPr>
          <p:grpSpPr>
            <a:xfrm>
              <a:off x="354110" y="1338827"/>
              <a:ext cx="11480682" cy="110100"/>
              <a:chOff x="354110" y="1342187"/>
              <a:chExt cx="11480682" cy="110100"/>
            </a:xfrm>
          </p:grpSpPr>
          <p:sp>
            <p:nvSpPr>
              <p:cNvPr id="3529" name="Google Shape;3529;p33"/>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0" name="Google Shape;3530;p33"/>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1" name="Google Shape;3531;p33"/>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2" name="Google Shape;3532;p33"/>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3" name="Google Shape;3533;p33"/>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4" name="Google Shape;3534;p33"/>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5" name="Google Shape;3535;p33"/>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6" name="Google Shape;3536;p33"/>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7" name="Google Shape;3537;p33"/>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8" name="Google Shape;3538;p33"/>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9" name="Google Shape;3539;p33"/>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0" name="Google Shape;3540;p33"/>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1" name="Google Shape;3541;p33"/>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2" name="Google Shape;3542;p33"/>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3" name="Google Shape;3543;p33"/>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4" name="Google Shape;3544;p33"/>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5" name="Google Shape;3545;p33"/>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6" name="Google Shape;3546;p33"/>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7" name="Google Shape;3547;p33"/>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8" name="Google Shape;3548;p33"/>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9" name="Google Shape;3549;p33"/>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0" name="Google Shape;3550;p33"/>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1" name="Google Shape;3551;p33"/>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2" name="Google Shape;3552;p33"/>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3" name="Google Shape;3553;p33"/>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4" name="Google Shape;3554;p33"/>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555" name="Google Shape;3555;p33"/>
            <p:cNvGrpSpPr/>
            <p:nvPr/>
          </p:nvGrpSpPr>
          <p:grpSpPr>
            <a:xfrm>
              <a:off x="354110" y="1845539"/>
              <a:ext cx="11480682" cy="110100"/>
              <a:chOff x="354110" y="1850572"/>
              <a:chExt cx="11480682" cy="110100"/>
            </a:xfrm>
          </p:grpSpPr>
          <p:sp>
            <p:nvSpPr>
              <p:cNvPr id="3556" name="Google Shape;3556;p33"/>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7" name="Google Shape;3557;p33"/>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8" name="Google Shape;3558;p33"/>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9" name="Google Shape;3559;p33"/>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0" name="Google Shape;3560;p33"/>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1" name="Google Shape;3561;p33"/>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2" name="Google Shape;3562;p33"/>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3" name="Google Shape;3563;p33"/>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4" name="Google Shape;3564;p33"/>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5" name="Google Shape;3565;p33"/>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6" name="Google Shape;3566;p33"/>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7" name="Google Shape;3567;p33"/>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8" name="Google Shape;3568;p33"/>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9" name="Google Shape;3569;p33"/>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0" name="Google Shape;3570;p33"/>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1" name="Google Shape;3571;p33"/>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2" name="Google Shape;3572;p33"/>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3" name="Google Shape;3573;p33"/>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4" name="Google Shape;3574;p33"/>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5" name="Google Shape;3575;p33"/>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6" name="Google Shape;3576;p33"/>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7" name="Google Shape;3577;p33"/>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8" name="Google Shape;3578;p33"/>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9" name="Google Shape;3579;p33"/>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0" name="Google Shape;3580;p33"/>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1" name="Google Shape;3581;p33"/>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582" name="Google Shape;3582;p33"/>
            <p:cNvGrpSpPr/>
            <p:nvPr/>
          </p:nvGrpSpPr>
          <p:grpSpPr>
            <a:xfrm>
              <a:off x="354110" y="2352251"/>
              <a:ext cx="11480682" cy="108900"/>
              <a:chOff x="354110" y="2358964"/>
              <a:chExt cx="11480682" cy="108900"/>
            </a:xfrm>
          </p:grpSpPr>
          <p:sp>
            <p:nvSpPr>
              <p:cNvPr id="3583" name="Google Shape;3583;p33"/>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4" name="Google Shape;3584;p33"/>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5" name="Google Shape;3585;p33"/>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6" name="Google Shape;3586;p33"/>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7" name="Google Shape;3587;p33"/>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8" name="Google Shape;3588;p33"/>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9" name="Google Shape;3589;p33"/>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0" name="Google Shape;3590;p33"/>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1" name="Google Shape;3591;p33"/>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2" name="Google Shape;3592;p33"/>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3" name="Google Shape;3593;p33"/>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4" name="Google Shape;3594;p33"/>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5" name="Google Shape;3595;p33"/>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6" name="Google Shape;3596;p33"/>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7" name="Google Shape;3597;p33"/>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8" name="Google Shape;3598;p33"/>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9" name="Google Shape;3599;p33"/>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0" name="Google Shape;3600;p33"/>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1" name="Google Shape;3601;p33"/>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2" name="Google Shape;3602;p33"/>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3" name="Google Shape;3603;p33"/>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4" name="Google Shape;3604;p33"/>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5" name="Google Shape;3605;p33"/>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6" name="Google Shape;3606;p33"/>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7" name="Google Shape;3607;p33"/>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8" name="Google Shape;3608;p33"/>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609" name="Google Shape;3609;p33"/>
            <p:cNvGrpSpPr/>
            <p:nvPr/>
          </p:nvGrpSpPr>
          <p:grpSpPr>
            <a:xfrm>
              <a:off x="354110" y="2857795"/>
              <a:ext cx="11480682" cy="110100"/>
              <a:chOff x="354110" y="2866188"/>
              <a:chExt cx="11480682" cy="110100"/>
            </a:xfrm>
          </p:grpSpPr>
          <p:sp>
            <p:nvSpPr>
              <p:cNvPr id="3610" name="Google Shape;3610;p33"/>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1" name="Google Shape;3611;p33"/>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2" name="Google Shape;3612;p33"/>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3" name="Google Shape;3613;p33"/>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4" name="Google Shape;3614;p33"/>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5" name="Google Shape;3615;p33"/>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6" name="Google Shape;3616;p33"/>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7" name="Google Shape;3617;p33"/>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8" name="Google Shape;3618;p33"/>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9" name="Google Shape;3619;p33"/>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0" name="Google Shape;3620;p33"/>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1" name="Google Shape;3621;p33"/>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2" name="Google Shape;3622;p33"/>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3" name="Google Shape;3623;p33"/>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4" name="Google Shape;3624;p33"/>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5" name="Google Shape;3625;p33"/>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6" name="Google Shape;3626;p33"/>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7" name="Google Shape;3627;p33"/>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8" name="Google Shape;3628;p33"/>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9" name="Google Shape;3629;p33"/>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0" name="Google Shape;3630;p33"/>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1" name="Google Shape;3631;p33"/>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2" name="Google Shape;3632;p33"/>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3" name="Google Shape;3633;p33"/>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4" name="Google Shape;3634;p33"/>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5" name="Google Shape;3635;p33"/>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636" name="Google Shape;3636;p33"/>
            <p:cNvGrpSpPr/>
            <p:nvPr/>
          </p:nvGrpSpPr>
          <p:grpSpPr>
            <a:xfrm>
              <a:off x="354110" y="3364507"/>
              <a:ext cx="11480682" cy="110100"/>
              <a:chOff x="354110" y="3364062"/>
              <a:chExt cx="11480682" cy="110100"/>
            </a:xfrm>
          </p:grpSpPr>
          <p:sp>
            <p:nvSpPr>
              <p:cNvPr id="3637" name="Google Shape;3637;p33"/>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8" name="Google Shape;3638;p33"/>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9" name="Google Shape;3639;p33"/>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0" name="Google Shape;3640;p33"/>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1" name="Google Shape;3641;p33"/>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2" name="Google Shape;3642;p33"/>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3" name="Google Shape;3643;p33"/>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4" name="Google Shape;3644;p33"/>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5" name="Google Shape;3645;p33"/>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6" name="Google Shape;3646;p33"/>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7" name="Google Shape;3647;p33"/>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8" name="Google Shape;3648;p33"/>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9" name="Google Shape;3649;p33"/>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0" name="Google Shape;3650;p33"/>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1" name="Google Shape;3651;p33"/>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2" name="Google Shape;3652;p33"/>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3" name="Google Shape;3653;p33"/>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4" name="Google Shape;3654;p33"/>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5" name="Google Shape;3655;p33"/>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6" name="Google Shape;3656;p33"/>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7" name="Google Shape;3657;p33"/>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8" name="Google Shape;3658;p33"/>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9" name="Google Shape;3659;p33"/>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0" name="Google Shape;3660;p33"/>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1" name="Google Shape;3661;p33"/>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2" name="Google Shape;3662;p33"/>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663" name="Google Shape;3663;p33"/>
            <p:cNvGrpSpPr/>
            <p:nvPr/>
          </p:nvGrpSpPr>
          <p:grpSpPr>
            <a:xfrm>
              <a:off x="354110" y="3871219"/>
              <a:ext cx="11480682" cy="108900"/>
              <a:chOff x="354110" y="3872454"/>
              <a:chExt cx="11480682" cy="108900"/>
            </a:xfrm>
          </p:grpSpPr>
          <p:sp>
            <p:nvSpPr>
              <p:cNvPr id="3664" name="Google Shape;3664;p33"/>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5" name="Google Shape;3665;p33"/>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6" name="Google Shape;3666;p33"/>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7" name="Google Shape;3667;p33"/>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8" name="Google Shape;3668;p33"/>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9" name="Google Shape;3669;p33"/>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0" name="Google Shape;3670;p33"/>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1" name="Google Shape;3671;p33"/>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2" name="Google Shape;3672;p33"/>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3" name="Google Shape;3673;p33"/>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4" name="Google Shape;3674;p33"/>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5" name="Google Shape;3675;p33"/>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6" name="Google Shape;3676;p33"/>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7" name="Google Shape;3677;p33"/>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8" name="Google Shape;3678;p33"/>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9" name="Google Shape;3679;p33"/>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0" name="Google Shape;3680;p33"/>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1" name="Google Shape;3681;p33"/>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2" name="Google Shape;3682;p33"/>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3" name="Google Shape;3683;p33"/>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4" name="Google Shape;3684;p33"/>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5" name="Google Shape;3685;p33"/>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6" name="Google Shape;3686;p33"/>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7" name="Google Shape;3687;p33"/>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8" name="Google Shape;3688;p33"/>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9" name="Google Shape;3689;p33"/>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690" name="Google Shape;3690;p33"/>
            <p:cNvGrpSpPr/>
            <p:nvPr/>
          </p:nvGrpSpPr>
          <p:grpSpPr>
            <a:xfrm>
              <a:off x="354110" y="4376763"/>
              <a:ext cx="11480682" cy="110100"/>
              <a:chOff x="354110" y="4379678"/>
              <a:chExt cx="11480682" cy="110100"/>
            </a:xfrm>
          </p:grpSpPr>
          <p:sp>
            <p:nvSpPr>
              <p:cNvPr id="3691" name="Google Shape;3691;p33"/>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2" name="Google Shape;3692;p33"/>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3" name="Google Shape;3693;p33"/>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4" name="Google Shape;3694;p33"/>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5" name="Google Shape;3695;p33"/>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6" name="Google Shape;3696;p33"/>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7" name="Google Shape;3697;p33"/>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8" name="Google Shape;3698;p33"/>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9" name="Google Shape;3699;p33"/>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0" name="Google Shape;3700;p33"/>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1" name="Google Shape;3701;p33"/>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2" name="Google Shape;3702;p33"/>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3" name="Google Shape;3703;p33"/>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4" name="Google Shape;3704;p33"/>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5" name="Google Shape;3705;p33"/>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6" name="Google Shape;3706;p33"/>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7" name="Google Shape;3707;p33"/>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8" name="Google Shape;3708;p33"/>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9" name="Google Shape;3709;p33"/>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0" name="Google Shape;3710;p33"/>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1" name="Google Shape;3711;p33"/>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2" name="Google Shape;3712;p33"/>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3" name="Google Shape;3713;p33"/>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4" name="Google Shape;3714;p33"/>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5" name="Google Shape;3715;p33"/>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6" name="Google Shape;3716;p33"/>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717" name="Google Shape;3717;p33"/>
            <p:cNvGrpSpPr/>
            <p:nvPr/>
          </p:nvGrpSpPr>
          <p:grpSpPr>
            <a:xfrm>
              <a:off x="354110" y="4883475"/>
              <a:ext cx="11480682" cy="110100"/>
              <a:chOff x="354110" y="4888062"/>
              <a:chExt cx="11480682" cy="110100"/>
            </a:xfrm>
          </p:grpSpPr>
          <p:sp>
            <p:nvSpPr>
              <p:cNvPr id="3718" name="Google Shape;3718;p33"/>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9" name="Google Shape;3719;p33"/>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0" name="Google Shape;3720;p33"/>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1" name="Google Shape;3721;p33"/>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2" name="Google Shape;3722;p33"/>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3" name="Google Shape;3723;p33"/>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4" name="Google Shape;3724;p33"/>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5" name="Google Shape;3725;p33"/>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6" name="Google Shape;3726;p33"/>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7" name="Google Shape;3727;p33"/>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8" name="Google Shape;3728;p33"/>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9" name="Google Shape;3729;p33"/>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0" name="Google Shape;3730;p33"/>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1" name="Google Shape;3731;p33"/>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2" name="Google Shape;3732;p33"/>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3" name="Google Shape;3733;p33"/>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4" name="Google Shape;3734;p33"/>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5" name="Google Shape;3735;p33"/>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6" name="Google Shape;3736;p33"/>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7" name="Google Shape;3737;p33"/>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8" name="Google Shape;3738;p33"/>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9" name="Google Shape;3739;p33"/>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0" name="Google Shape;3740;p33"/>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1" name="Google Shape;3741;p33"/>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2" name="Google Shape;3742;p33"/>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3" name="Google Shape;3743;p33"/>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744" name="Google Shape;3744;p33"/>
            <p:cNvGrpSpPr/>
            <p:nvPr/>
          </p:nvGrpSpPr>
          <p:grpSpPr>
            <a:xfrm>
              <a:off x="354110" y="5390187"/>
              <a:ext cx="11480682" cy="108900"/>
              <a:chOff x="354110" y="5396454"/>
              <a:chExt cx="11480682" cy="108900"/>
            </a:xfrm>
          </p:grpSpPr>
          <p:sp>
            <p:nvSpPr>
              <p:cNvPr id="3745" name="Google Shape;3745;p33"/>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6" name="Google Shape;3746;p33"/>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7" name="Google Shape;3747;p33"/>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8" name="Google Shape;3748;p33"/>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9" name="Google Shape;3749;p33"/>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0" name="Google Shape;3750;p33"/>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1" name="Google Shape;3751;p33"/>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2" name="Google Shape;3752;p33"/>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3" name="Google Shape;3753;p33"/>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4" name="Google Shape;3754;p33"/>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5" name="Google Shape;3755;p33"/>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6" name="Google Shape;3756;p33"/>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7" name="Google Shape;3757;p33"/>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8" name="Google Shape;3758;p33"/>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9" name="Google Shape;3759;p33"/>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0" name="Google Shape;3760;p33"/>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1" name="Google Shape;3761;p33"/>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2" name="Google Shape;3762;p33"/>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3" name="Google Shape;3763;p33"/>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4" name="Google Shape;3764;p33"/>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5" name="Google Shape;3765;p33"/>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6" name="Google Shape;3766;p33"/>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7" name="Google Shape;3767;p33"/>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8" name="Google Shape;3768;p33"/>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9" name="Google Shape;3769;p33"/>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0" name="Google Shape;3770;p33"/>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771" name="Google Shape;3771;p33"/>
            <p:cNvGrpSpPr/>
            <p:nvPr/>
          </p:nvGrpSpPr>
          <p:grpSpPr>
            <a:xfrm>
              <a:off x="354110" y="5895731"/>
              <a:ext cx="11480682" cy="110100"/>
              <a:chOff x="354110" y="5903678"/>
              <a:chExt cx="11480682" cy="110100"/>
            </a:xfrm>
          </p:grpSpPr>
          <p:sp>
            <p:nvSpPr>
              <p:cNvPr id="3772" name="Google Shape;3772;p3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3" name="Google Shape;3773;p3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4" name="Google Shape;3774;p3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5" name="Google Shape;3775;p3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6" name="Google Shape;3776;p3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7" name="Google Shape;3777;p3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8" name="Google Shape;3778;p3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9" name="Google Shape;3779;p3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0" name="Google Shape;3780;p3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1" name="Google Shape;3781;p3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2" name="Google Shape;3782;p3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3" name="Google Shape;3783;p3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4" name="Google Shape;3784;p3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5" name="Google Shape;3785;p3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6" name="Google Shape;3786;p3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7" name="Google Shape;3787;p3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8" name="Google Shape;3788;p3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9" name="Google Shape;3789;p3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0" name="Google Shape;3790;p3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1" name="Google Shape;3791;p3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2" name="Google Shape;3792;p3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3" name="Google Shape;3793;p3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4" name="Google Shape;3794;p3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5" name="Google Shape;3795;p3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6" name="Google Shape;3796;p3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7" name="Google Shape;3797;p3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798" name="Google Shape;3798;p33"/>
            <p:cNvGrpSpPr/>
            <p:nvPr/>
          </p:nvGrpSpPr>
          <p:grpSpPr>
            <a:xfrm>
              <a:off x="354110" y="6402442"/>
              <a:ext cx="11480682" cy="110100"/>
              <a:chOff x="354110" y="5903678"/>
              <a:chExt cx="11480682" cy="110100"/>
            </a:xfrm>
          </p:grpSpPr>
          <p:sp>
            <p:nvSpPr>
              <p:cNvPr id="3799" name="Google Shape;3799;p3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0" name="Google Shape;3800;p3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1" name="Google Shape;3801;p3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2" name="Google Shape;3802;p3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3" name="Google Shape;3803;p3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4" name="Google Shape;3804;p3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5" name="Google Shape;3805;p3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6" name="Google Shape;3806;p3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7" name="Google Shape;3807;p3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8" name="Google Shape;3808;p3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9" name="Google Shape;3809;p3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0" name="Google Shape;3810;p3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1" name="Google Shape;3811;p3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2" name="Google Shape;3812;p3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3" name="Google Shape;3813;p3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4" name="Google Shape;3814;p3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5" name="Google Shape;3815;p3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6" name="Google Shape;3816;p3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7" name="Google Shape;3817;p3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8" name="Google Shape;3818;p3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9" name="Google Shape;3819;p3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0" name="Google Shape;3820;p3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1" name="Google Shape;3821;p3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2" name="Google Shape;3822;p3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3" name="Google Shape;3823;p3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4" name="Google Shape;3824;p3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3825" name="Google Shape;3825;p33"/>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26" name="Google Shape;3826;p33"/>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27" name="Google Shape;3827;p33"/>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3828" name="Google Shape;3828;p33"/>
          <p:cNvSpPr/>
          <p:nvPr>
            <p:ph idx="2" type="pic"/>
          </p:nvPr>
        </p:nvSpPr>
        <p:spPr>
          <a:xfrm>
            <a:off x="3432842" y="455426"/>
            <a:ext cx="5200500" cy="3289800"/>
          </a:xfrm>
          <a:prstGeom prst="rect">
            <a:avLst/>
          </a:prstGeom>
          <a:solidFill>
            <a:schemeClr val="accent3"/>
          </a:solidFill>
          <a:ln>
            <a:noFill/>
          </a:ln>
          <a:effectLst>
            <a:outerShdw blurRad="635000" rotWithShape="0" algn="tr" dir="9600000" dist="825500">
              <a:srgbClr val="000000">
                <a:alpha val="20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 do?">
  <p:cSld name="What we do?">
    <p:bg>
      <p:bgPr>
        <a:solidFill>
          <a:schemeClr val="accent1"/>
        </a:solidFill>
      </p:bgPr>
    </p:bg>
    <p:spTree>
      <p:nvGrpSpPr>
        <p:cNvPr id="3829" name="Shape 3829"/>
        <p:cNvGrpSpPr/>
        <p:nvPr/>
      </p:nvGrpSpPr>
      <p:grpSpPr>
        <a:xfrm>
          <a:off x="0" y="0"/>
          <a:ext cx="0" cy="0"/>
          <a:chOff x="0" y="0"/>
          <a:chExt cx="0" cy="0"/>
        </a:xfrm>
      </p:grpSpPr>
      <p:grpSp>
        <p:nvGrpSpPr>
          <p:cNvPr id="3830" name="Google Shape;3830;p34"/>
          <p:cNvGrpSpPr/>
          <p:nvPr/>
        </p:nvGrpSpPr>
        <p:grpSpPr>
          <a:xfrm>
            <a:off x="265653" y="244928"/>
            <a:ext cx="8612808" cy="4639478"/>
            <a:chOff x="354110" y="326571"/>
            <a:chExt cx="11480682" cy="6185971"/>
          </a:xfrm>
        </p:grpSpPr>
        <p:grpSp>
          <p:nvGrpSpPr>
            <p:cNvPr id="3831" name="Google Shape;3831;p34"/>
            <p:cNvGrpSpPr/>
            <p:nvPr/>
          </p:nvGrpSpPr>
          <p:grpSpPr>
            <a:xfrm>
              <a:off x="354110" y="326571"/>
              <a:ext cx="11480682" cy="110100"/>
              <a:chOff x="354110" y="326571"/>
              <a:chExt cx="11480682" cy="110100"/>
            </a:xfrm>
          </p:grpSpPr>
          <p:sp>
            <p:nvSpPr>
              <p:cNvPr id="3832" name="Google Shape;3832;p34"/>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3" name="Google Shape;3833;p34"/>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4" name="Google Shape;3834;p34"/>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5" name="Google Shape;3835;p34"/>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6" name="Google Shape;3836;p34"/>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7" name="Google Shape;3837;p34"/>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8" name="Google Shape;3838;p34"/>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9" name="Google Shape;3839;p34"/>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0" name="Google Shape;3840;p34"/>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1" name="Google Shape;3841;p34"/>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2" name="Google Shape;3842;p34"/>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3" name="Google Shape;3843;p34"/>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4" name="Google Shape;3844;p34"/>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5" name="Google Shape;3845;p34"/>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6" name="Google Shape;3846;p34"/>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7" name="Google Shape;3847;p34"/>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8" name="Google Shape;3848;p34"/>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9" name="Google Shape;3849;p34"/>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0" name="Google Shape;3850;p34"/>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1" name="Google Shape;3851;p34"/>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2" name="Google Shape;3852;p34"/>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3" name="Google Shape;3853;p34"/>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4" name="Google Shape;3854;p34"/>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5" name="Google Shape;3855;p34"/>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6" name="Google Shape;3856;p34"/>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7" name="Google Shape;3857;p34"/>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858" name="Google Shape;3858;p34"/>
            <p:cNvGrpSpPr/>
            <p:nvPr/>
          </p:nvGrpSpPr>
          <p:grpSpPr>
            <a:xfrm>
              <a:off x="354110" y="833283"/>
              <a:ext cx="11480682" cy="108900"/>
              <a:chOff x="354110" y="834963"/>
              <a:chExt cx="11480682" cy="108900"/>
            </a:xfrm>
          </p:grpSpPr>
          <p:sp>
            <p:nvSpPr>
              <p:cNvPr id="3859" name="Google Shape;3859;p34"/>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0" name="Google Shape;3860;p34"/>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1" name="Google Shape;3861;p34"/>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2" name="Google Shape;3862;p34"/>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3" name="Google Shape;3863;p34"/>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4" name="Google Shape;3864;p34"/>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5" name="Google Shape;3865;p34"/>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6" name="Google Shape;3866;p34"/>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7" name="Google Shape;3867;p34"/>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8" name="Google Shape;3868;p34"/>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9" name="Google Shape;3869;p34"/>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0" name="Google Shape;3870;p34"/>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1" name="Google Shape;3871;p34"/>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2" name="Google Shape;3872;p34"/>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3" name="Google Shape;3873;p34"/>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4" name="Google Shape;3874;p34"/>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5" name="Google Shape;3875;p34"/>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6" name="Google Shape;3876;p34"/>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7" name="Google Shape;3877;p34"/>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8" name="Google Shape;3878;p34"/>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9" name="Google Shape;3879;p34"/>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0" name="Google Shape;3880;p34"/>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1" name="Google Shape;3881;p34"/>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2" name="Google Shape;3882;p34"/>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3" name="Google Shape;3883;p34"/>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4" name="Google Shape;3884;p34"/>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885" name="Google Shape;3885;p34"/>
            <p:cNvGrpSpPr/>
            <p:nvPr/>
          </p:nvGrpSpPr>
          <p:grpSpPr>
            <a:xfrm>
              <a:off x="354110" y="1338827"/>
              <a:ext cx="11480682" cy="110100"/>
              <a:chOff x="354110" y="1342187"/>
              <a:chExt cx="11480682" cy="110100"/>
            </a:xfrm>
          </p:grpSpPr>
          <p:sp>
            <p:nvSpPr>
              <p:cNvPr id="3886" name="Google Shape;3886;p34"/>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7" name="Google Shape;3887;p34"/>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8" name="Google Shape;3888;p34"/>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9" name="Google Shape;3889;p34"/>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0" name="Google Shape;3890;p34"/>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1" name="Google Shape;3891;p34"/>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2" name="Google Shape;3892;p34"/>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3" name="Google Shape;3893;p34"/>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4" name="Google Shape;3894;p34"/>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5" name="Google Shape;3895;p34"/>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6" name="Google Shape;3896;p34"/>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7" name="Google Shape;3897;p34"/>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8" name="Google Shape;3898;p34"/>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9" name="Google Shape;3899;p34"/>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0" name="Google Shape;3900;p34"/>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1" name="Google Shape;3901;p34"/>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2" name="Google Shape;3902;p34"/>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3" name="Google Shape;3903;p34"/>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4" name="Google Shape;3904;p34"/>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5" name="Google Shape;3905;p34"/>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6" name="Google Shape;3906;p34"/>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7" name="Google Shape;3907;p34"/>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8" name="Google Shape;3908;p34"/>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9" name="Google Shape;3909;p34"/>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0" name="Google Shape;3910;p34"/>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1" name="Google Shape;3911;p34"/>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912" name="Google Shape;3912;p34"/>
            <p:cNvGrpSpPr/>
            <p:nvPr/>
          </p:nvGrpSpPr>
          <p:grpSpPr>
            <a:xfrm>
              <a:off x="354110" y="1845539"/>
              <a:ext cx="11480682" cy="110100"/>
              <a:chOff x="354110" y="1850572"/>
              <a:chExt cx="11480682" cy="110100"/>
            </a:xfrm>
          </p:grpSpPr>
          <p:sp>
            <p:nvSpPr>
              <p:cNvPr id="3913" name="Google Shape;3913;p34"/>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4" name="Google Shape;3914;p34"/>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5" name="Google Shape;3915;p34"/>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6" name="Google Shape;3916;p34"/>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7" name="Google Shape;3917;p34"/>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8" name="Google Shape;3918;p34"/>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9" name="Google Shape;3919;p34"/>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0" name="Google Shape;3920;p34"/>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1" name="Google Shape;3921;p34"/>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2" name="Google Shape;3922;p34"/>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3" name="Google Shape;3923;p34"/>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4" name="Google Shape;3924;p34"/>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5" name="Google Shape;3925;p34"/>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6" name="Google Shape;3926;p34"/>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7" name="Google Shape;3927;p34"/>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8" name="Google Shape;3928;p34"/>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29" name="Google Shape;3929;p34"/>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0" name="Google Shape;3930;p34"/>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1" name="Google Shape;3931;p34"/>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2" name="Google Shape;3932;p34"/>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3" name="Google Shape;3933;p34"/>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4" name="Google Shape;3934;p34"/>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5" name="Google Shape;3935;p34"/>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6" name="Google Shape;3936;p34"/>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7" name="Google Shape;3937;p34"/>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38" name="Google Shape;3938;p34"/>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939" name="Google Shape;3939;p34"/>
            <p:cNvGrpSpPr/>
            <p:nvPr/>
          </p:nvGrpSpPr>
          <p:grpSpPr>
            <a:xfrm>
              <a:off x="354110" y="2352251"/>
              <a:ext cx="11480682" cy="108900"/>
              <a:chOff x="354110" y="2358964"/>
              <a:chExt cx="11480682" cy="108900"/>
            </a:xfrm>
          </p:grpSpPr>
          <p:sp>
            <p:nvSpPr>
              <p:cNvPr id="3940" name="Google Shape;3940;p34"/>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1" name="Google Shape;3941;p34"/>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2" name="Google Shape;3942;p34"/>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3" name="Google Shape;3943;p34"/>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4" name="Google Shape;3944;p34"/>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5" name="Google Shape;3945;p34"/>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6" name="Google Shape;3946;p34"/>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7" name="Google Shape;3947;p34"/>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8" name="Google Shape;3948;p34"/>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9" name="Google Shape;3949;p34"/>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0" name="Google Shape;3950;p34"/>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1" name="Google Shape;3951;p34"/>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2" name="Google Shape;3952;p34"/>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3" name="Google Shape;3953;p34"/>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4" name="Google Shape;3954;p34"/>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5" name="Google Shape;3955;p34"/>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6" name="Google Shape;3956;p34"/>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7" name="Google Shape;3957;p34"/>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8" name="Google Shape;3958;p34"/>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9" name="Google Shape;3959;p34"/>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0" name="Google Shape;3960;p34"/>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1" name="Google Shape;3961;p34"/>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2" name="Google Shape;3962;p34"/>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3" name="Google Shape;3963;p34"/>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4" name="Google Shape;3964;p34"/>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5" name="Google Shape;3965;p34"/>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966" name="Google Shape;3966;p34"/>
            <p:cNvGrpSpPr/>
            <p:nvPr/>
          </p:nvGrpSpPr>
          <p:grpSpPr>
            <a:xfrm>
              <a:off x="354110" y="2857795"/>
              <a:ext cx="11480682" cy="110100"/>
              <a:chOff x="354110" y="2866188"/>
              <a:chExt cx="11480682" cy="110100"/>
            </a:xfrm>
          </p:grpSpPr>
          <p:sp>
            <p:nvSpPr>
              <p:cNvPr id="3967" name="Google Shape;3967;p34"/>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8" name="Google Shape;3968;p34"/>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9" name="Google Shape;3969;p34"/>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0" name="Google Shape;3970;p34"/>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1" name="Google Shape;3971;p34"/>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2" name="Google Shape;3972;p34"/>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3" name="Google Shape;3973;p34"/>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4" name="Google Shape;3974;p34"/>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5" name="Google Shape;3975;p34"/>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6" name="Google Shape;3976;p34"/>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7" name="Google Shape;3977;p34"/>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8" name="Google Shape;3978;p34"/>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9" name="Google Shape;3979;p34"/>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0" name="Google Shape;3980;p34"/>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1" name="Google Shape;3981;p34"/>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2" name="Google Shape;3982;p34"/>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3" name="Google Shape;3983;p34"/>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4" name="Google Shape;3984;p34"/>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5" name="Google Shape;3985;p34"/>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6" name="Google Shape;3986;p34"/>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7" name="Google Shape;3987;p34"/>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8" name="Google Shape;3988;p34"/>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9" name="Google Shape;3989;p34"/>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0" name="Google Shape;3990;p34"/>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1" name="Google Shape;3991;p34"/>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2" name="Google Shape;3992;p34"/>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993" name="Google Shape;3993;p34"/>
            <p:cNvGrpSpPr/>
            <p:nvPr/>
          </p:nvGrpSpPr>
          <p:grpSpPr>
            <a:xfrm>
              <a:off x="354110" y="3364507"/>
              <a:ext cx="11480682" cy="110100"/>
              <a:chOff x="354110" y="3364062"/>
              <a:chExt cx="11480682" cy="110100"/>
            </a:xfrm>
          </p:grpSpPr>
          <p:sp>
            <p:nvSpPr>
              <p:cNvPr id="3994" name="Google Shape;3994;p34"/>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5" name="Google Shape;3995;p34"/>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6" name="Google Shape;3996;p34"/>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7" name="Google Shape;3997;p34"/>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8" name="Google Shape;3998;p34"/>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9" name="Google Shape;3999;p34"/>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0" name="Google Shape;4000;p34"/>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1" name="Google Shape;4001;p34"/>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2" name="Google Shape;4002;p34"/>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3" name="Google Shape;4003;p34"/>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4" name="Google Shape;4004;p34"/>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5" name="Google Shape;4005;p34"/>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6" name="Google Shape;4006;p34"/>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7" name="Google Shape;4007;p34"/>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8" name="Google Shape;4008;p34"/>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9" name="Google Shape;4009;p34"/>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0" name="Google Shape;4010;p34"/>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1" name="Google Shape;4011;p34"/>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2" name="Google Shape;4012;p34"/>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3" name="Google Shape;4013;p34"/>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4" name="Google Shape;4014;p34"/>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5" name="Google Shape;4015;p34"/>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6" name="Google Shape;4016;p34"/>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7" name="Google Shape;4017;p34"/>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8" name="Google Shape;4018;p34"/>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9" name="Google Shape;4019;p34"/>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020" name="Google Shape;4020;p34"/>
            <p:cNvGrpSpPr/>
            <p:nvPr/>
          </p:nvGrpSpPr>
          <p:grpSpPr>
            <a:xfrm>
              <a:off x="354110" y="3871219"/>
              <a:ext cx="11480682" cy="108900"/>
              <a:chOff x="354110" y="3872454"/>
              <a:chExt cx="11480682" cy="108900"/>
            </a:xfrm>
          </p:grpSpPr>
          <p:sp>
            <p:nvSpPr>
              <p:cNvPr id="4021" name="Google Shape;4021;p34"/>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2" name="Google Shape;4022;p34"/>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3" name="Google Shape;4023;p34"/>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4" name="Google Shape;4024;p34"/>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5" name="Google Shape;4025;p34"/>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6" name="Google Shape;4026;p34"/>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7" name="Google Shape;4027;p34"/>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8" name="Google Shape;4028;p34"/>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9" name="Google Shape;4029;p34"/>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0" name="Google Shape;4030;p34"/>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1" name="Google Shape;4031;p34"/>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2" name="Google Shape;4032;p34"/>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3" name="Google Shape;4033;p34"/>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4" name="Google Shape;4034;p34"/>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5" name="Google Shape;4035;p34"/>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6" name="Google Shape;4036;p34"/>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7" name="Google Shape;4037;p34"/>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8" name="Google Shape;4038;p34"/>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9" name="Google Shape;4039;p34"/>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0" name="Google Shape;4040;p34"/>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1" name="Google Shape;4041;p34"/>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2" name="Google Shape;4042;p34"/>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3" name="Google Shape;4043;p34"/>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4" name="Google Shape;4044;p34"/>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5" name="Google Shape;4045;p34"/>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6" name="Google Shape;4046;p34"/>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047" name="Google Shape;4047;p34"/>
            <p:cNvGrpSpPr/>
            <p:nvPr/>
          </p:nvGrpSpPr>
          <p:grpSpPr>
            <a:xfrm>
              <a:off x="354110" y="4376763"/>
              <a:ext cx="11480682" cy="110100"/>
              <a:chOff x="354110" y="4379678"/>
              <a:chExt cx="11480682" cy="110100"/>
            </a:xfrm>
          </p:grpSpPr>
          <p:sp>
            <p:nvSpPr>
              <p:cNvPr id="4048" name="Google Shape;4048;p34"/>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9" name="Google Shape;4049;p34"/>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0" name="Google Shape;4050;p34"/>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1" name="Google Shape;4051;p34"/>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2" name="Google Shape;4052;p34"/>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3" name="Google Shape;4053;p34"/>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4" name="Google Shape;4054;p34"/>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5" name="Google Shape;4055;p34"/>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6" name="Google Shape;4056;p34"/>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7" name="Google Shape;4057;p34"/>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8" name="Google Shape;4058;p34"/>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9" name="Google Shape;4059;p34"/>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0" name="Google Shape;4060;p34"/>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1" name="Google Shape;4061;p34"/>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2" name="Google Shape;4062;p34"/>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3" name="Google Shape;4063;p34"/>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4" name="Google Shape;4064;p34"/>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5" name="Google Shape;4065;p34"/>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6" name="Google Shape;4066;p34"/>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7" name="Google Shape;4067;p34"/>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8" name="Google Shape;4068;p34"/>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9" name="Google Shape;4069;p34"/>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0" name="Google Shape;4070;p34"/>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1" name="Google Shape;4071;p34"/>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2" name="Google Shape;4072;p34"/>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3" name="Google Shape;4073;p34"/>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074" name="Google Shape;4074;p34"/>
            <p:cNvGrpSpPr/>
            <p:nvPr/>
          </p:nvGrpSpPr>
          <p:grpSpPr>
            <a:xfrm>
              <a:off x="354110" y="4883475"/>
              <a:ext cx="11480682" cy="110100"/>
              <a:chOff x="354110" y="4888062"/>
              <a:chExt cx="11480682" cy="110100"/>
            </a:xfrm>
          </p:grpSpPr>
          <p:sp>
            <p:nvSpPr>
              <p:cNvPr id="4075" name="Google Shape;4075;p34"/>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6" name="Google Shape;4076;p34"/>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7" name="Google Shape;4077;p34"/>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8" name="Google Shape;4078;p34"/>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9" name="Google Shape;4079;p34"/>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0" name="Google Shape;4080;p34"/>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1" name="Google Shape;4081;p34"/>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2" name="Google Shape;4082;p34"/>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3" name="Google Shape;4083;p34"/>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4" name="Google Shape;4084;p34"/>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5" name="Google Shape;4085;p34"/>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6" name="Google Shape;4086;p34"/>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7" name="Google Shape;4087;p34"/>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8" name="Google Shape;4088;p34"/>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9" name="Google Shape;4089;p34"/>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0" name="Google Shape;4090;p34"/>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1" name="Google Shape;4091;p34"/>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2" name="Google Shape;4092;p34"/>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3" name="Google Shape;4093;p34"/>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4" name="Google Shape;4094;p34"/>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5" name="Google Shape;4095;p34"/>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6" name="Google Shape;4096;p34"/>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7" name="Google Shape;4097;p34"/>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8" name="Google Shape;4098;p34"/>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9" name="Google Shape;4099;p34"/>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0" name="Google Shape;4100;p34"/>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101" name="Google Shape;4101;p34"/>
            <p:cNvGrpSpPr/>
            <p:nvPr/>
          </p:nvGrpSpPr>
          <p:grpSpPr>
            <a:xfrm>
              <a:off x="354110" y="5390187"/>
              <a:ext cx="11480682" cy="108900"/>
              <a:chOff x="354110" y="5396454"/>
              <a:chExt cx="11480682" cy="108900"/>
            </a:xfrm>
          </p:grpSpPr>
          <p:sp>
            <p:nvSpPr>
              <p:cNvPr id="4102" name="Google Shape;4102;p34"/>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3" name="Google Shape;4103;p34"/>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4" name="Google Shape;4104;p34"/>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5" name="Google Shape;4105;p34"/>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6" name="Google Shape;4106;p34"/>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7" name="Google Shape;4107;p34"/>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8" name="Google Shape;4108;p34"/>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9" name="Google Shape;4109;p34"/>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0" name="Google Shape;4110;p34"/>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1" name="Google Shape;4111;p34"/>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2" name="Google Shape;4112;p34"/>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3" name="Google Shape;4113;p34"/>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4" name="Google Shape;4114;p34"/>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5" name="Google Shape;4115;p34"/>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6" name="Google Shape;4116;p34"/>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7" name="Google Shape;4117;p34"/>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8" name="Google Shape;4118;p34"/>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9" name="Google Shape;4119;p34"/>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0" name="Google Shape;4120;p34"/>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1" name="Google Shape;4121;p34"/>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2" name="Google Shape;4122;p34"/>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3" name="Google Shape;4123;p34"/>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4" name="Google Shape;4124;p34"/>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5" name="Google Shape;4125;p34"/>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6" name="Google Shape;4126;p34"/>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7" name="Google Shape;4127;p34"/>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128" name="Google Shape;4128;p34"/>
            <p:cNvGrpSpPr/>
            <p:nvPr/>
          </p:nvGrpSpPr>
          <p:grpSpPr>
            <a:xfrm>
              <a:off x="354110" y="5895731"/>
              <a:ext cx="11480682" cy="110100"/>
              <a:chOff x="354110" y="5903678"/>
              <a:chExt cx="11480682" cy="110100"/>
            </a:xfrm>
          </p:grpSpPr>
          <p:sp>
            <p:nvSpPr>
              <p:cNvPr id="4129" name="Google Shape;4129;p3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0" name="Google Shape;4130;p3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1" name="Google Shape;4131;p3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2" name="Google Shape;4132;p3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3" name="Google Shape;4133;p3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4" name="Google Shape;4134;p3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5" name="Google Shape;4135;p3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6" name="Google Shape;4136;p3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7" name="Google Shape;4137;p3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8" name="Google Shape;4138;p3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9" name="Google Shape;4139;p3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0" name="Google Shape;4140;p3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1" name="Google Shape;4141;p3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2" name="Google Shape;4142;p3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3" name="Google Shape;4143;p3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4" name="Google Shape;4144;p3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5" name="Google Shape;4145;p3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6" name="Google Shape;4146;p3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7" name="Google Shape;4147;p3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8" name="Google Shape;4148;p3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9" name="Google Shape;4149;p3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0" name="Google Shape;4150;p3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1" name="Google Shape;4151;p3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2" name="Google Shape;4152;p3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3" name="Google Shape;4153;p3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4" name="Google Shape;4154;p3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155" name="Google Shape;4155;p34"/>
            <p:cNvGrpSpPr/>
            <p:nvPr/>
          </p:nvGrpSpPr>
          <p:grpSpPr>
            <a:xfrm>
              <a:off x="354110" y="6402442"/>
              <a:ext cx="11480682" cy="110100"/>
              <a:chOff x="354110" y="5903678"/>
              <a:chExt cx="11480682" cy="110100"/>
            </a:xfrm>
          </p:grpSpPr>
          <p:sp>
            <p:nvSpPr>
              <p:cNvPr id="4156" name="Google Shape;4156;p3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7" name="Google Shape;4157;p3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8" name="Google Shape;4158;p3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9" name="Google Shape;4159;p3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0" name="Google Shape;4160;p3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1" name="Google Shape;4161;p3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2" name="Google Shape;4162;p3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3" name="Google Shape;4163;p3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4" name="Google Shape;4164;p3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5" name="Google Shape;4165;p3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6" name="Google Shape;4166;p3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7" name="Google Shape;4167;p3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8" name="Google Shape;4168;p3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9" name="Google Shape;4169;p3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0" name="Google Shape;4170;p3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1" name="Google Shape;4171;p3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2" name="Google Shape;4172;p3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3" name="Google Shape;4173;p3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4" name="Google Shape;4174;p3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5" name="Google Shape;4175;p3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6" name="Google Shape;4176;p3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7" name="Google Shape;4177;p3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8" name="Google Shape;4178;p3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9" name="Google Shape;4179;p3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0" name="Google Shape;4180;p3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1" name="Google Shape;4181;p3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4182" name="Google Shape;4182;p34"/>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83" name="Google Shape;4183;p34"/>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84" name="Google Shape;4184;p34"/>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85" name="Google Shape;4185;p34"/>
          <p:cNvSpPr/>
          <p:nvPr>
            <p:ph idx="2" type="pic"/>
          </p:nvPr>
        </p:nvSpPr>
        <p:spPr>
          <a:xfrm>
            <a:off x="-15409" y="-8363"/>
            <a:ext cx="5090100" cy="4264200"/>
          </a:xfrm>
          <a:prstGeom prst="rect">
            <a:avLst/>
          </a:prstGeom>
          <a:solidFill>
            <a:schemeClr val="accent3"/>
          </a:solidFill>
          <a:ln>
            <a:noFill/>
          </a:ln>
          <a:effectLst>
            <a:outerShdw blurRad="635000" rotWithShape="0" algn="l" dir="21540000" dist="825500">
              <a:srgbClr val="000000">
                <a:alpha val="20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hat we do?">
  <p:cSld name="1_What we do?">
    <p:bg>
      <p:bgPr>
        <a:solidFill>
          <a:schemeClr val="accent1"/>
        </a:solidFill>
      </p:bgPr>
    </p:bg>
    <p:spTree>
      <p:nvGrpSpPr>
        <p:cNvPr id="4186" name="Shape 4186"/>
        <p:cNvGrpSpPr/>
        <p:nvPr/>
      </p:nvGrpSpPr>
      <p:grpSpPr>
        <a:xfrm>
          <a:off x="0" y="0"/>
          <a:ext cx="0" cy="0"/>
          <a:chOff x="0" y="0"/>
          <a:chExt cx="0" cy="0"/>
        </a:xfrm>
      </p:grpSpPr>
      <p:grpSp>
        <p:nvGrpSpPr>
          <p:cNvPr id="4187" name="Google Shape;4187;p35"/>
          <p:cNvGrpSpPr/>
          <p:nvPr/>
        </p:nvGrpSpPr>
        <p:grpSpPr>
          <a:xfrm>
            <a:off x="265653" y="244928"/>
            <a:ext cx="8612808" cy="4639478"/>
            <a:chOff x="354110" y="326571"/>
            <a:chExt cx="11480682" cy="6185971"/>
          </a:xfrm>
        </p:grpSpPr>
        <p:grpSp>
          <p:nvGrpSpPr>
            <p:cNvPr id="4188" name="Google Shape;4188;p35"/>
            <p:cNvGrpSpPr/>
            <p:nvPr/>
          </p:nvGrpSpPr>
          <p:grpSpPr>
            <a:xfrm>
              <a:off x="354110" y="326571"/>
              <a:ext cx="11480682" cy="110100"/>
              <a:chOff x="354110" y="326571"/>
              <a:chExt cx="11480682" cy="110100"/>
            </a:xfrm>
          </p:grpSpPr>
          <p:sp>
            <p:nvSpPr>
              <p:cNvPr id="4189" name="Google Shape;4189;p35"/>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0" name="Google Shape;4190;p35"/>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1" name="Google Shape;4191;p35"/>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2" name="Google Shape;4192;p35"/>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3" name="Google Shape;4193;p35"/>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4" name="Google Shape;4194;p35"/>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5" name="Google Shape;4195;p35"/>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6" name="Google Shape;4196;p35"/>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7" name="Google Shape;4197;p35"/>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8" name="Google Shape;4198;p35"/>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99" name="Google Shape;4199;p35"/>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0" name="Google Shape;4200;p35"/>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1" name="Google Shape;4201;p35"/>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2" name="Google Shape;4202;p35"/>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3" name="Google Shape;4203;p35"/>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4" name="Google Shape;4204;p35"/>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5" name="Google Shape;4205;p35"/>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6" name="Google Shape;4206;p35"/>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7" name="Google Shape;4207;p35"/>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8" name="Google Shape;4208;p35"/>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09" name="Google Shape;4209;p35"/>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0" name="Google Shape;4210;p35"/>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1" name="Google Shape;4211;p35"/>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2" name="Google Shape;4212;p35"/>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3" name="Google Shape;4213;p35"/>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4" name="Google Shape;4214;p35"/>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215" name="Google Shape;4215;p35"/>
            <p:cNvGrpSpPr/>
            <p:nvPr/>
          </p:nvGrpSpPr>
          <p:grpSpPr>
            <a:xfrm>
              <a:off x="354110" y="833283"/>
              <a:ext cx="11480682" cy="108900"/>
              <a:chOff x="354110" y="834963"/>
              <a:chExt cx="11480682" cy="108900"/>
            </a:xfrm>
          </p:grpSpPr>
          <p:sp>
            <p:nvSpPr>
              <p:cNvPr id="4216" name="Google Shape;4216;p35"/>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7" name="Google Shape;4217;p35"/>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8" name="Google Shape;4218;p35"/>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9" name="Google Shape;4219;p35"/>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0" name="Google Shape;4220;p35"/>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1" name="Google Shape;4221;p35"/>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2" name="Google Shape;4222;p35"/>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3" name="Google Shape;4223;p35"/>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4" name="Google Shape;4224;p35"/>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5" name="Google Shape;4225;p35"/>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6" name="Google Shape;4226;p35"/>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7" name="Google Shape;4227;p35"/>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8" name="Google Shape;4228;p35"/>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9" name="Google Shape;4229;p35"/>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0" name="Google Shape;4230;p35"/>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1" name="Google Shape;4231;p35"/>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2" name="Google Shape;4232;p35"/>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3" name="Google Shape;4233;p35"/>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4" name="Google Shape;4234;p35"/>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5" name="Google Shape;4235;p35"/>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6" name="Google Shape;4236;p35"/>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7" name="Google Shape;4237;p35"/>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8" name="Google Shape;4238;p35"/>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9" name="Google Shape;4239;p35"/>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0" name="Google Shape;4240;p35"/>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1" name="Google Shape;4241;p35"/>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242" name="Google Shape;4242;p35"/>
            <p:cNvGrpSpPr/>
            <p:nvPr/>
          </p:nvGrpSpPr>
          <p:grpSpPr>
            <a:xfrm>
              <a:off x="354110" y="1338827"/>
              <a:ext cx="11480682" cy="110100"/>
              <a:chOff x="354110" y="1342187"/>
              <a:chExt cx="11480682" cy="110100"/>
            </a:xfrm>
          </p:grpSpPr>
          <p:sp>
            <p:nvSpPr>
              <p:cNvPr id="4243" name="Google Shape;4243;p35"/>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4" name="Google Shape;4244;p35"/>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5" name="Google Shape;4245;p35"/>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6" name="Google Shape;4246;p35"/>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7" name="Google Shape;4247;p35"/>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8" name="Google Shape;4248;p35"/>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9" name="Google Shape;4249;p35"/>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0" name="Google Shape;4250;p35"/>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1" name="Google Shape;4251;p35"/>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2" name="Google Shape;4252;p35"/>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3" name="Google Shape;4253;p35"/>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4" name="Google Shape;4254;p35"/>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5" name="Google Shape;4255;p35"/>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6" name="Google Shape;4256;p35"/>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7" name="Google Shape;4257;p35"/>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8" name="Google Shape;4258;p35"/>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9" name="Google Shape;4259;p35"/>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0" name="Google Shape;4260;p35"/>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1" name="Google Shape;4261;p35"/>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2" name="Google Shape;4262;p35"/>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3" name="Google Shape;4263;p35"/>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4" name="Google Shape;4264;p35"/>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5" name="Google Shape;4265;p35"/>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6" name="Google Shape;4266;p35"/>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7" name="Google Shape;4267;p35"/>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8" name="Google Shape;4268;p35"/>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269" name="Google Shape;4269;p35"/>
            <p:cNvGrpSpPr/>
            <p:nvPr/>
          </p:nvGrpSpPr>
          <p:grpSpPr>
            <a:xfrm>
              <a:off x="354110" y="1845539"/>
              <a:ext cx="11480682" cy="110100"/>
              <a:chOff x="354110" y="1850572"/>
              <a:chExt cx="11480682" cy="110100"/>
            </a:xfrm>
          </p:grpSpPr>
          <p:sp>
            <p:nvSpPr>
              <p:cNvPr id="4270" name="Google Shape;4270;p35"/>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1" name="Google Shape;4271;p35"/>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2" name="Google Shape;4272;p35"/>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3" name="Google Shape;4273;p35"/>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4" name="Google Shape;4274;p35"/>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5" name="Google Shape;4275;p35"/>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6" name="Google Shape;4276;p35"/>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7" name="Google Shape;4277;p35"/>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8" name="Google Shape;4278;p35"/>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9" name="Google Shape;4279;p35"/>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0" name="Google Shape;4280;p35"/>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1" name="Google Shape;4281;p35"/>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2" name="Google Shape;4282;p35"/>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3" name="Google Shape;4283;p35"/>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4" name="Google Shape;4284;p35"/>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5" name="Google Shape;4285;p35"/>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6" name="Google Shape;4286;p35"/>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7" name="Google Shape;4287;p35"/>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8" name="Google Shape;4288;p35"/>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9" name="Google Shape;4289;p35"/>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0" name="Google Shape;4290;p35"/>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1" name="Google Shape;4291;p35"/>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2" name="Google Shape;4292;p35"/>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3" name="Google Shape;4293;p35"/>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4" name="Google Shape;4294;p35"/>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5" name="Google Shape;4295;p35"/>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296" name="Google Shape;4296;p35"/>
            <p:cNvGrpSpPr/>
            <p:nvPr/>
          </p:nvGrpSpPr>
          <p:grpSpPr>
            <a:xfrm>
              <a:off x="354110" y="2352251"/>
              <a:ext cx="11480682" cy="108900"/>
              <a:chOff x="354110" y="2358964"/>
              <a:chExt cx="11480682" cy="108900"/>
            </a:xfrm>
          </p:grpSpPr>
          <p:sp>
            <p:nvSpPr>
              <p:cNvPr id="4297" name="Google Shape;4297;p35"/>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8" name="Google Shape;4298;p35"/>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9" name="Google Shape;4299;p35"/>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0" name="Google Shape;4300;p35"/>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1" name="Google Shape;4301;p35"/>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2" name="Google Shape;4302;p35"/>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3" name="Google Shape;4303;p35"/>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4" name="Google Shape;4304;p35"/>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5" name="Google Shape;4305;p35"/>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6" name="Google Shape;4306;p35"/>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7" name="Google Shape;4307;p35"/>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8" name="Google Shape;4308;p35"/>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9" name="Google Shape;4309;p35"/>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0" name="Google Shape;4310;p35"/>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1" name="Google Shape;4311;p35"/>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2" name="Google Shape;4312;p35"/>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3" name="Google Shape;4313;p35"/>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4" name="Google Shape;4314;p35"/>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5" name="Google Shape;4315;p35"/>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6" name="Google Shape;4316;p35"/>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7" name="Google Shape;4317;p35"/>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8" name="Google Shape;4318;p35"/>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9" name="Google Shape;4319;p35"/>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0" name="Google Shape;4320;p35"/>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1" name="Google Shape;4321;p35"/>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2" name="Google Shape;4322;p35"/>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323" name="Google Shape;4323;p35"/>
            <p:cNvGrpSpPr/>
            <p:nvPr/>
          </p:nvGrpSpPr>
          <p:grpSpPr>
            <a:xfrm>
              <a:off x="354110" y="2857795"/>
              <a:ext cx="11480682" cy="110100"/>
              <a:chOff x="354110" y="2866188"/>
              <a:chExt cx="11480682" cy="110100"/>
            </a:xfrm>
          </p:grpSpPr>
          <p:sp>
            <p:nvSpPr>
              <p:cNvPr id="4324" name="Google Shape;4324;p35"/>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5" name="Google Shape;4325;p35"/>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6" name="Google Shape;4326;p35"/>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7" name="Google Shape;4327;p35"/>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8" name="Google Shape;4328;p35"/>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9" name="Google Shape;4329;p35"/>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0" name="Google Shape;4330;p35"/>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1" name="Google Shape;4331;p35"/>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2" name="Google Shape;4332;p35"/>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3" name="Google Shape;4333;p35"/>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4" name="Google Shape;4334;p35"/>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5" name="Google Shape;4335;p35"/>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6" name="Google Shape;4336;p35"/>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7" name="Google Shape;4337;p35"/>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8" name="Google Shape;4338;p35"/>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9" name="Google Shape;4339;p35"/>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0" name="Google Shape;4340;p35"/>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1" name="Google Shape;4341;p35"/>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2" name="Google Shape;4342;p35"/>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3" name="Google Shape;4343;p35"/>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4" name="Google Shape;4344;p35"/>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5" name="Google Shape;4345;p35"/>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6" name="Google Shape;4346;p35"/>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7" name="Google Shape;4347;p35"/>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8" name="Google Shape;4348;p35"/>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9" name="Google Shape;4349;p35"/>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350" name="Google Shape;4350;p35"/>
            <p:cNvGrpSpPr/>
            <p:nvPr/>
          </p:nvGrpSpPr>
          <p:grpSpPr>
            <a:xfrm>
              <a:off x="354110" y="3364507"/>
              <a:ext cx="11480682" cy="110100"/>
              <a:chOff x="354110" y="3364062"/>
              <a:chExt cx="11480682" cy="110100"/>
            </a:xfrm>
          </p:grpSpPr>
          <p:sp>
            <p:nvSpPr>
              <p:cNvPr id="4351" name="Google Shape;4351;p35"/>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2" name="Google Shape;4352;p35"/>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3" name="Google Shape;4353;p35"/>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4" name="Google Shape;4354;p35"/>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5" name="Google Shape;4355;p35"/>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6" name="Google Shape;4356;p35"/>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7" name="Google Shape;4357;p35"/>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8" name="Google Shape;4358;p35"/>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9" name="Google Shape;4359;p35"/>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0" name="Google Shape;4360;p35"/>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1" name="Google Shape;4361;p35"/>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2" name="Google Shape;4362;p35"/>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3" name="Google Shape;4363;p35"/>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4" name="Google Shape;4364;p35"/>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5" name="Google Shape;4365;p35"/>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6" name="Google Shape;4366;p35"/>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7" name="Google Shape;4367;p35"/>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8" name="Google Shape;4368;p35"/>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9" name="Google Shape;4369;p35"/>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0" name="Google Shape;4370;p35"/>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1" name="Google Shape;4371;p35"/>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2" name="Google Shape;4372;p35"/>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3" name="Google Shape;4373;p35"/>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4" name="Google Shape;4374;p35"/>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5" name="Google Shape;4375;p35"/>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6" name="Google Shape;4376;p35"/>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377" name="Google Shape;4377;p35"/>
            <p:cNvGrpSpPr/>
            <p:nvPr/>
          </p:nvGrpSpPr>
          <p:grpSpPr>
            <a:xfrm>
              <a:off x="354110" y="3871219"/>
              <a:ext cx="11480682" cy="108900"/>
              <a:chOff x="354110" y="3872454"/>
              <a:chExt cx="11480682" cy="108900"/>
            </a:xfrm>
          </p:grpSpPr>
          <p:sp>
            <p:nvSpPr>
              <p:cNvPr id="4378" name="Google Shape;4378;p35"/>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9" name="Google Shape;4379;p35"/>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0" name="Google Shape;4380;p35"/>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1" name="Google Shape;4381;p35"/>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2" name="Google Shape;4382;p35"/>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3" name="Google Shape;4383;p35"/>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4" name="Google Shape;4384;p35"/>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5" name="Google Shape;4385;p35"/>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6" name="Google Shape;4386;p35"/>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7" name="Google Shape;4387;p35"/>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8" name="Google Shape;4388;p35"/>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9" name="Google Shape;4389;p35"/>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0" name="Google Shape;4390;p35"/>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1" name="Google Shape;4391;p35"/>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2" name="Google Shape;4392;p35"/>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3" name="Google Shape;4393;p35"/>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4" name="Google Shape;4394;p35"/>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5" name="Google Shape;4395;p35"/>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6" name="Google Shape;4396;p35"/>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7" name="Google Shape;4397;p35"/>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8" name="Google Shape;4398;p35"/>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9" name="Google Shape;4399;p35"/>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0" name="Google Shape;4400;p35"/>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1" name="Google Shape;4401;p35"/>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2" name="Google Shape;4402;p35"/>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3" name="Google Shape;4403;p35"/>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404" name="Google Shape;4404;p35"/>
            <p:cNvGrpSpPr/>
            <p:nvPr/>
          </p:nvGrpSpPr>
          <p:grpSpPr>
            <a:xfrm>
              <a:off x="354110" y="4376763"/>
              <a:ext cx="11480682" cy="110100"/>
              <a:chOff x="354110" y="4379678"/>
              <a:chExt cx="11480682" cy="110100"/>
            </a:xfrm>
          </p:grpSpPr>
          <p:sp>
            <p:nvSpPr>
              <p:cNvPr id="4405" name="Google Shape;4405;p35"/>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6" name="Google Shape;4406;p35"/>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7" name="Google Shape;4407;p35"/>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8" name="Google Shape;4408;p35"/>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9" name="Google Shape;4409;p35"/>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0" name="Google Shape;4410;p35"/>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1" name="Google Shape;4411;p35"/>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2" name="Google Shape;4412;p35"/>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3" name="Google Shape;4413;p35"/>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4" name="Google Shape;4414;p35"/>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5" name="Google Shape;4415;p35"/>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6" name="Google Shape;4416;p35"/>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7" name="Google Shape;4417;p35"/>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8" name="Google Shape;4418;p35"/>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9" name="Google Shape;4419;p35"/>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0" name="Google Shape;4420;p35"/>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1" name="Google Shape;4421;p35"/>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2" name="Google Shape;4422;p35"/>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3" name="Google Shape;4423;p35"/>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4" name="Google Shape;4424;p35"/>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5" name="Google Shape;4425;p35"/>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6" name="Google Shape;4426;p35"/>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7" name="Google Shape;4427;p35"/>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8" name="Google Shape;4428;p35"/>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9" name="Google Shape;4429;p35"/>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0" name="Google Shape;4430;p35"/>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431" name="Google Shape;4431;p35"/>
            <p:cNvGrpSpPr/>
            <p:nvPr/>
          </p:nvGrpSpPr>
          <p:grpSpPr>
            <a:xfrm>
              <a:off x="354110" y="4883475"/>
              <a:ext cx="11480682" cy="110100"/>
              <a:chOff x="354110" y="4888062"/>
              <a:chExt cx="11480682" cy="110100"/>
            </a:xfrm>
          </p:grpSpPr>
          <p:sp>
            <p:nvSpPr>
              <p:cNvPr id="4432" name="Google Shape;4432;p35"/>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3" name="Google Shape;4433;p35"/>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4" name="Google Shape;4434;p35"/>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5" name="Google Shape;4435;p35"/>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6" name="Google Shape;4436;p35"/>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7" name="Google Shape;4437;p35"/>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8" name="Google Shape;4438;p35"/>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9" name="Google Shape;4439;p35"/>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0" name="Google Shape;4440;p35"/>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1" name="Google Shape;4441;p35"/>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2" name="Google Shape;4442;p35"/>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3" name="Google Shape;4443;p35"/>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4" name="Google Shape;4444;p35"/>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5" name="Google Shape;4445;p35"/>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6" name="Google Shape;4446;p35"/>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7" name="Google Shape;4447;p35"/>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8" name="Google Shape;4448;p35"/>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9" name="Google Shape;4449;p35"/>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0" name="Google Shape;4450;p35"/>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1" name="Google Shape;4451;p35"/>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2" name="Google Shape;4452;p35"/>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3" name="Google Shape;4453;p35"/>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4" name="Google Shape;4454;p35"/>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5" name="Google Shape;4455;p35"/>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6" name="Google Shape;4456;p35"/>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7" name="Google Shape;4457;p35"/>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458" name="Google Shape;4458;p35"/>
            <p:cNvGrpSpPr/>
            <p:nvPr/>
          </p:nvGrpSpPr>
          <p:grpSpPr>
            <a:xfrm>
              <a:off x="354110" y="5390187"/>
              <a:ext cx="11480682" cy="108900"/>
              <a:chOff x="354110" y="5396454"/>
              <a:chExt cx="11480682" cy="108900"/>
            </a:xfrm>
          </p:grpSpPr>
          <p:sp>
            <p:nvSpPr>
              <p:cNvPr id="4459" name="Google Shape;4459;p35"/>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0" name="Google Shape;4460;p35"/>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1" name="Google Shape;4461;p35"/>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2" name="Google Shape;4462;p35"/>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3" name="Google Shape;4463;p35"/>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4" name="Google Shape;4464;p35"/>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5" name="Google Shape;4465;p35"/>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6" name="Google Shape;4466;p35"/>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7" name="Google Shape;4467;p35"/>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8" name="Google Shape;4468;p35"/>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69" name="Google Shape;4469;p35"/>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0" name="Google Shape;4470;p35"/>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1" name="Google Shape;4471;p35"/>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2" name="Google Shape;4472;p35"/>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3" name="Google Shape;4473;p35"/>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4" name="Google Shape;4474;p35"/>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5" name="Google Shape;4475;p35"/>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6" name="Google Shape;4476;p35"/>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7" name="Google Shape;4477;p35"/>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8" name="Google Shape;4478;p35"/>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79" name="Google Shape;4479;p35"/>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0" name="Google Shape;4480;p35"/>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1" name="Google Shape;4481;p35"/>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2" name="Google Shape;4482;p35"/>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3" name="Google Shape;4483;p35"/>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4" name="Google Shape;4484;p35"/>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485" name="Google Shape;4485;p35"/>
            <p:cNvGrpSpPr/>
            <p:nvPr/>
          </p:nvGrpSpPr>
          <p:grpSpPr>
            <a:xfrm>
              <a:off x="354110" y="5895731"/>
              <a:ext cx="11480682" cy="110100"/>
              <a:chOff x="354110" y="5903678"/>
              <a:chExt cx="11480682" cy="110100"/>
            </a:xfrm>
          </p:grpSpPr>
          <p:sp>
            <p:nvSpPr>
              <p:cNvPr id="4486" name="Google Shape;4486;p3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7" name="Google Shape;4487;p3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8" name="Google Shape;4488;p3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9" name="Google Shape;4489;p3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0" name="Google Shape;4490;p3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1" name="Google Shape;4491;p3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2" name="Google Shape;4492;p3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3" name="Google Shape;4493;p3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4" name="Google Shape;4494;p3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5" name="Google Shape;4495;p3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6" name="Google Shape;4496;p3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7" name="Google Shape;4497;p3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8" name="Google Shape;4498;p3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9" name="Google Shape;4499;p3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0" name="Google Shape;4500;p3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1" name="Google Shape;4501;p3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2" name="Google Shape;4502;p3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3" name="Google Shape;4503;p3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4" name="Google Shape;4504;p3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5" name="Google Shape;4505;p3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6" name="Google Shape;4506;p3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7" name="Google Shape;4507;p3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8" name="Google Shape;4508;p3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9" name="Google Shape;4509;p3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0" name="Google Shape;4510;p3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1" name="Google Shape;4511;p3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512" name="Google Shape;4512;p35"/>
            <p:cNvGrpSpPr/>
            <p:nvPr/>
          </p:nvGrpSpPr>
          <p:grpSpPr>
            <a:xfrm>
              <a:off x="354110" y="6402442"/>
              <a:ext cx="11480682" cy="110100"/>
              <a:chOff x="354110" y="5903678"/>
              <a:chExt cx="11480682" cy="110100"/>
            </a:xfrm>
          </p:grpSpPr>
          <p:sp>
            <p:nvSpPr>
              <p:cNvPr id="4513" name="Google Shape;4513;p3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4" name="Google Shape;4514;p3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5" name="Google Shape;4515;p3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6" name="Google Shape;4516;p3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7" name="Google Shape;4517;p3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8" name="Google Shape;4518;p3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9" name="Google Shape;4519;p3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0" name="Google Shape;4520;p3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1" name="Google Shape;4521;p3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2" name="Google Shape;4522;p3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3" name="Google Shape;4523;p3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4" name="Google Shape;4524;p3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5" name="Google Shape;4525;p3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6" name="Google Shape;4526;p3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7" name="Google Shape;4527;p3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8" name="Google Shape;4528;p3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9" name="Google Shape;4529;p3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0" name="Google Shape;4530;p3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1" name="Google Shape;4531;p3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2" name="Google Shape;4532;p3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3" name="Google Shape;4533;p3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4" name="Google Shape;4534;p3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5" name="Google Shape;4535;p3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6" name="Google Shape;4536;p3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7" name="Google Shape;4537;p3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8" name="Google Shape;4538;p3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4539" name="Google Shape;4539;p35"/>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40" name="Google Shape;4540;p35"/>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41" name="Google Shape;4541;p35"/>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p:cSld name="Our Team">
    <p:bg>
      <p:bgPr>
        <a:solidFill>
          <a:schemeClr val="accent1"/>
        </a:solidFill>
      </p:bgPr>
    </p:bg>
    <p:spTree>
      <p:nvGrpSpPr>
        <p:cNvPr id="4542" name="Shape 4542"/>
        <p:cNvGrpSpPr/>
        <p:nvPr/>
      </p:nvGrpSpPr>
      <p:grpSpPr>
        <a:xfrm>
          <a:off x="0" y="0"/>
          <a:ext cx="0" cy="0"/>
          <a:chOff x="0" y="0"/>
          <a:chExt cx="0" cy="0"/>
        </a:xfrm>
      </p:grpSpPr>
      <p:grpSp>
        <p:nvGrpSpPr>
          <p:cNvPr id="4543" name="Google Shape;4543;p36"/>
          <p:cNvGrpSpPr/>
          <p:nvPr/>
        </p:nvGrpSpPr>
        <p:grpSpPr>
          <a:xfrm>
            <a:off x="265653" y="244928"/>
            <a:ext cx="8612808" cy="4639478"/>
            <a:chOff x="354110" y="326571"/>
            <a:chExt cx="11480682" cy="6185971"/>
          </a:xfrm>
        </p:grpSpPr>
        <p:grpSp>
          <p:nvGrpSpPr>
            <p:cNvPr id="4544" name="Google Shape;4544;p36"/>
            <p:cNvGrpSpPr/>
            <p:nvPr/>
          </p:nvGrpSpPr>
          <p:grpSpPr>
            <a:xfrm>
              <a:off x="354110" y="326571"/>
              <a:ext cx="11480682" cy="110100"/>
              <a:chOff x="354110" y="326571"/>
              <a:chExt cx="11480682" cy="110100"/>
            </a:xfrm>
          </p:grpSpPr>
          <p:sp>
            <p:nvSpPr>
              <p:cNvPr id="4545" name="Google Shape;4545;p36"/>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6" name="Google Shape;4546;p36"/>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7" name="Google Shape;4547;p36"/>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8" name="Google Shape;4548;p36"/>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9" name="Google Shape;4549;p36"/>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0" name="Google Shape;4550;p36"/>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1" name="Google Shape;4551;p36"/>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2" name="Google Shape;4552;p36"/>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3" name="Google Shape;4553;p36"/>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4" name="Google Shape;4554;p36"/>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5" name="Google Shape;4555;p36"/>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6" name="Google Shape;4556;p36"/>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7" name="Google Shape;4557;p36"/>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8" name="Google Shape;4558;p36"/>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9" name="Google Shape;4559;p36"/>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0" name="Google Shape;4560;p36"/>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1" name="Google Shape;4561;p36"/>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2" name="Google Shape;4562;p36"/>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3" name="Google Shape;4563;p36"/>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4" name="Google Shape;4564;p36"/>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5" name="Google Shape;4565;p36"/>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6" name="Google Shape;4566;p36"/>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7" name="Google Shape;4567;p36"/>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8" name="Google Shape;4568;p36"/>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9" name="Google Shape;4569;p36"/>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0" name="Google Shape;4570;p36"/>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571" name="Google Shape;4571;p36"/>
            <p:cNvGrpSpPr/>
            <p:nvPr/>
          </p:nvGrpSpPr>
          <p:grpSpPr>
            <a:xfrm>
              <a:off x="354110" y="833283"/>
              <a:ext cx="11480682" cy="108900"/>
              <a:chOff x="354110" y="834963"/>
              <a:chExt cx="11480682" cy="108900"/>
            </a:xfrm>
          </p:grpSpPr>
          <p:sp>
            <p:nvSpPr>
              <p:cNvPr id="4572" name="Google Shape;4572;p36"/>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3" name="Google Shape;4573;p36"/>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4" name="Google Shape;4574;p36"/>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5" name="Google Shape;4575;p36"/>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6" name="Google Shape;4576;p36"/>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7" name="Google Shape;4577;p36"/>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8" name="Google Shape;4578;p36"/>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9" name="Google Shape;4579;p36"/>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0" name="Google Shape;4580;p36"/>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1" name="Google Shape;4581;p36"/>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2" name="Google Shape;4582;p36"/>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3" name="Google Shape;4583;p36"/>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4" name="Google Shape;4584;p36"/>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5" name="Google Shape;4585;p36"/>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6" name="Google Shape;4586;p36"/>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7" name="Google Shape;4587;p36"/>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8" name="Google Shape;4588;p36"/>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9" name="Google Shape;4589;p36"/>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0" name="Google Shape;4590;p36"/>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1" name="Google Shape;4591;p36"/>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2" name="Google Shape;4592;p36"/>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3" name="Google Shape;4593;p36"/>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4" name="Google Shape;4594;p36"/>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5" name="Google Shape;4595;p36"/>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6" name="Google Shape;4596;p36"/>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7" name="Google Shape;4597;p36"/>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598" name="Google Shape;4598;p36"/>
            <p:cNvGrpSpPr/>
            <p:nvPr/>
          </p:nvGrpSpPr>
          <p:grpSpPr>
            <a:xfrm>
              <a:off x="354110" y="1338827"/>
              <a:ext cx="11480682" cy="110100"/>
              <a:chOff x="354110" y="1342187"/>
              <a:chExt cx="11480682" cy="110100"/>
            </a:xfrm>
          </p:grpSpPr>
          <p:sp>
            <p:nvSpPr>
              <p:cNvPr id="4599" name="Google Shape;4599;p36"/>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0" name="Google Shape;4600;p36"/>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1" name="Google Shape;4601;p36"/>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2" name="Google Shape;4602;p36"/>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3" name="Google Shape;4603;p36"/>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4" name="Google Shape;4604;p36"/>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5" name="Google Shape;4605;p36"/>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6" name="Google Shape;4606;p36"/>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7" name="Google Shape;4607;p36"/>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8" name="Google Shape;4608;p36"/>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9" name="Google Shape;4609;p36"/>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0" name="Google Shape;4610;p36"/>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1" name="Google Shape;4611;p36"/>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2" name="Google Shape;4612;p36"/>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3" name="Google Shape;4613;p36"/>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4" name="Google Shape;4614;p36"/>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5" name="Google Shape;4615;p36"/>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6" name="Google Shape;4616;p36"/>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7" name="Google Shape;4617;p36"/>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8" name="Google Shape;4618;p36"/>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9" name="Google Shape;4619;p36"/>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0" name="Google Shape;4620;p36"/>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1" name="Google Shape;4621;p36"/>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2" name="Google Shape;4622;p36"/>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3" name="Google Shape;4623;p36"/>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4" name="Google Shape;4624;p36"/>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625" name="Google Shape;4625;p36"/>
            <p:cNvGrpSpPr/>
            <p:nvPr/>
          </p:nvGrpSpPr>
          <p:grpSpPr>
            <a:xfrm>
              <a:off x="354110" y="1845539"/>
              <a:ext cx="11480682" cy="110100"/>
              <a:chOff x="354110" y="1850572"/>
              <a:chExt cx="11480682" cy="110100"/>
            </a:xfrm>
          </p:grpSpPr>
          <p:sp>
            <p:nvSpPr>
              <p:cNvPr id="4626" name="Google Shape;4626;p36"/>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7" name="Google Shape;4627;p36"/>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8" name="Google Shape;4628;p36"/>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9" name="Google Shape;4629;p36"/>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0" name="Google Shape;4630;p36"/>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1" name="Google Shape;4631;p36"/>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2" name="Google Shape;4632;p36"/>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3" name="Google Shape;4633;p36"/>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4" name="Google Shape;4634;p36"/>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5" name="Google Shape;4635;p36"/>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6" name="Google Shape;4636;p36"/>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7" name="Google Shape;4637;p36"/>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8" name="Google Shape;4638;p36"/>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9" name="Google Shape;4639;p36"/>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0" name="Google Shape;4640;p36"/>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1" name="Google Shape;4641;p36"/>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2" name="Google Shape;4642;p36"/>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3" name="Google Shape;4643;p36"/>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4" name="Google Shape;4644;p36"/>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5" name="Google Shape;4645;p36"/>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6" name="Google Shape;4646;p36"/>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7" name="Google Shape;4647;p36"/>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8" name="Google Shape;4648;p36"/>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9" name="Google Shape;4649;p36"/>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0" name="Google Shape;4650;p36"/>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1" name="Google Shape;4651;p36"/>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652" name="Google Shape;4652;p36"/>
            <p:cNvGrpSpPr/>
            <p:nvPr/>
          </p:nvGrpSpPr>
          <p:grpSpPr>
            <a:xfrm>
              <a:off x="354110" y="2352251"/>
              <a:ext cx="11480682" cy="108900"/>
              <a:chOff x="354110" y="2358964"/>
              <a:chExt cx="11480682" cy="108900"/>
            </a:xfrm>
          </p:grpSpPr>
          <p:sp>
            <p:nvSpPr>
              <p:cNvPr id="4653" name="Google Shape;4653;p36"/>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4" name="Google Shape;4654;p36"/>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5" name="Google Shape;4655;p36"/>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6" name="Google Shape;4656;p36"/>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7" name="Google Shape;4657;p36"/>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8" name="Google Shape;4658;p36"/>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9" name="Google Shape;4659;p36"/>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0" name="Google Shape;4660;p36"/>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1" name="Google Shape;4661;p36"/>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2" name="Google Shape;4662;p36"/>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3" name="Google Shape;4663;p36"/>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4" name="Google Shape;4664;p36"/>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5" name="Google Shape;4665;p36"/>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6" name="Google Shape;4666;p36"/>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7" name="Google Shape;4667;p36"/>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8" name="Google Shape;4668;p36"/>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9" name="Google Shape;4669;p36"/>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0" name="Google Shape;4670;p36"/>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1" name="Google Shape;4671;p36"/>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2" name="Google Shape;4672;p36"/>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3" name="Google Shape;4673;p36"/>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4" name="Google Shape;4674;p36"/>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5" name="Google Shape;4675;p36"/>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6" name="Google Shape;4676;p36"/>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7" name="Google Shape;4677;p36"/>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8" name="Google Shape;4678;p36"/>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679" name="Google Shape;4679;p36"/>
            <p:cNvGrpSpPr/>
            <p:nvPr/>
          </p:nvGrpSpPr>
          <p:grpSpPr>
            <a:xfrm>
              <a:off x="354110" y="2857795"/>
              <a:ext cx="11480682" cy="110100"/>
              <a:chOff x="354110" y="2866188"/>
              <a:chExt cx="11480682" cy="110100"/>
            </a:xfrm>
          </p:grpSpPr>
          <p:sp>
            <p:nvSpPr>
              <p:cNvPr id="4680" name="Google Shape;4680;p36"/>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1" name="Google Shape;4681;p36"/>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2" name="Google Shape;4682;p36"/>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3" name="Google Shape;4683;p36"/>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4" name="Google Shape;4684;p36"/>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5" name="Google Shape;4685;p36"/>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6" name="Google Shape;4686;p36"/>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7" name="Google Shape;4687;p36"/>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8" name="Google Shape;4688;p36"/>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9" name="Google Shape;4689;p36"/>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0" name="Google Shape;4690;p36"/>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1" name="Google Shape;4691;p36"/>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2" name="Google Shape;4692;p36"/>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3" name="Google Shape;4693;p36"/>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4" name="Google Shape;4694;p36"/>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5" name="Google Shape;4695;p36"/>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6" name="Google Shape;4696;p36"/>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7" name="Google Shape;4697;p36"/>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8" name="Google Shape;4698;p36"/>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9" name="Google Shape;4699;p36"/>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0" name="Google Shape;4700;p36"/>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1" name="Google Shape;4701;p36"/>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2" name="Google Shape;4702;p36"/>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3" name="Google Shape;4703;p36"/>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4" name="Google Shape;4704;p36"/>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5" name="Google Shape;4705;p36"/>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706" name="Google Shape;4706;p36"/>
            <p:cNvGrpSpPr/>
            <p:nvPr/>
          </p:nvGrpSpPr>
          <p:grpSpPr>
            <a:xfrm>
              <a:off x="354110" y="3364507"/>
              <a:ext cx="11480682" cy="110100"/>
              <a:chOff x="354110" y="3364062"/>
              <a:chExt cx="11480682" cy="110100"/>
            </a:xfrm>
          </p:grpSpPr>
          <p:sp>
            <p:nvSpPr>
              <p:cNvPr id="4707" name="Google Shape;4707;p36"/>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8" name="Google Shape;4708;p36"/>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9" name="Google Shape;4709;p36"/>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0" name="Google Shape;4710;p36"/>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1" name="Google Shape;4711;p36"/>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2" name="Google Shape;4712;p36"/>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3" name="Google Shape;4713;p36"/>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4" name="Google Shape;4714;p36"/>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5" name="Google Shape;4715;p36"/>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6" name="Google Shape;4716;p36"/>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7" name="Google Shape;4717;p36"/>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8" name="Google Shape;4718;p36"/>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9" name="Google Shape;4719;p36"/>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0" name="Google Shape;4720;p36"/>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1" name="Google Shape;4721;p36"/>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2" name="Google Shape;4722;p36"/>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3" name="Google Shape;4723;p36"/>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4" name="Google Shape;4724;p36"/>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5" name="Google Shape;4725;p36"/>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6" name="Google Shape;4726;p36"/>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7" name="Google Shape;4727;p36"/>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8" name="Google Shape;4728;p36"/>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9" name="Google Shape;4729;p36"/>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0" name="Google Shape;4730;p36"/>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1" name="Google Shape;4731;p36"/>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2" name="Google Shape;4732;p36"/>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733" name="Google Shape;4733;p36"/>
            <p:cNvGrpSpPr/>
            <p:nvPr/>
          </p:nvGrpSpPr>
          <p:grpSpPr>
            <a:xfrm>
              <a:off x="354110" y="3871219"/>
              <a:ext cx="11480682" cy="108900"/>
              <a:chOff x="354110" y="3872454"/>
              <a:chExt cx="11480682" cy="108900"/>
            </a:xfrm>
          </p:grpSpPr>
          <p:sp>
            <p:nvSpPr>
              <p:cNvPr id="4734" name="Google Shape;4734;p36"/>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5" name="Google Shape;4735;p36"/>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6" name="Google Shape;4736;p36"/>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7" name="Google Shape;4737;p36"/>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8" name="Google Shape;4738;p36"/>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39" name="Google Shape;4739;p36"/>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0" name="Google Shape;4740;p36"/>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1" name="Google Shape;4741;p36"/>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2" name="Google Shape;4742;p36"/>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3" name="Google Shape;4743;p36"/>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4" name="Google Shape;4744;p36"/>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5" name="Google Shape;4745;p36"/>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6" name="Google Shape;4746;p36"/>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7" name="Google Shape;4747;p36"/>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8" name="Google Shape;4748;p36"/>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49" name="Google Shape;4749;p36"/>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0" name="Google Shape;4750;p36"/>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1" name="Google Shape;4751;p36"/>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2" name="Google Shape;4752;p36"/>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3" name="Google Shape;4753;p36"/>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4" name="Google Shape;4754;p36"/>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5" name="Google Shape;4755;p36"/>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6" name="Google Shape;4756;p36"/>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7" name="Google Shape;4757;p36"/>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8" name="Google Shape;4758;p36"/>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9" name="Google Shape;4759;p36"/>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760" name="Google Shape;4760;p36"/>
            <p:cNvGrpSpPr/>
            <p:nvPr/>
          </p:nvGrpSpPr>
          <p:grpSpPr>
            <a:xfrm>
              <a:off x="354110" y="4376763"/>
              <a:ext cx="11480682" cy="110100"/>
              <a:chOff x="354110" y="4379678"/>
              <a:chExt cx="11480682" cy="110100"/>
            </a:xfrm>
          </p:grpSpPr>
          <p:sp>
            <p:nvSpPr>
              <p:cNvPr id="4761" name="Google Shape;4761;p36"/>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2" name="Google Shape;4762;p36"/>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3" name="Google Shape;4763;p36"/>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4" name="Google Shape;4764;p36"/>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5" name="Google Shape;4765;p36"/>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6" name="Google Shape;4766;p36"/>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7" name="Google Shape;4767;p36"/>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8" name="Google Shape;4768;p36"/>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9" name="Google Shape;4769;p36"/>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0" name="Google Shape;4770;p36"/>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1" name="Google Shape;4771;p36"/>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2" name="Google Shape;4772;p36"/>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3" name="Google Shape;4773;p36"/>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4" name="Google Shape;4774;p36"/>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5" name="Google Shape;4775;p36"/>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6" name="Google Shape;4776;p36"/>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7" name="Google Shape;4777;p36"/>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8" name="Google Shape;4778;p36"/>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9" name="Google Shape;4779;p36"/>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0" name="Google Shape;4780;p36"/>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1" name="Google Shape;4781;p36"/>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2" name="Google Shape;4782;p36"/>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3" name="Google Shape;4783;p36"/>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4" name="Google Shape;4784;p36"/>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5" name="Google Shape;4785;p36"/>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6" name="Google Shape;4786;p36"/>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787" name="Google Shape;4787;p36"/>
            <p:cNvGrpSpPr/>
            <p:nvPr/>
          </p:nvGrpSpPr>
          <p:grpSpPr>
            <a:xfrm>
              <a:off x="354110" y="4883475"/>
              <a:ext cx="11480682" cy="110100"/>
              <a:chOff x="354110" y="4888062"/>
              <a:chExt cx="11480682" cy="110100"/>
            </a:xfrm>
          </p:grpSpPr>
          <p:sp>
            <p:nvSpPr>
              <p:cNvPr id="4788" name="Google Shape;4788;p36"/>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9" name="Google Shape;4789;p36"/>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0" name="Google Shape;4790;p36"/>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1" name="Google Shape;4791;p36"/>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2" name="Google Shape;4792;p36"/>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3" name="Google Shape;4793;p36"/>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4" name="Google Shape;4794;p36"/>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5" name="Google Shape;4795;p36"/>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6" name="Google Shape;4796;p36"/>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7" name="Google Shape;4797;p36"/>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8" name="Google Shape;4798;p36"/>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9" name="Google Shape;4799;p36"/>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0" name="Google Shape;4800;p36"/>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1" name="Google Shape;4801;p36"/>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2" name="Google Shape;4802;p36"/>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3" name="Google Shape;4803;p36"/>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4" name="Google Shape;4804;p36"/>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5" name="Google Shape;4805;p36"/>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6" name="Google Shape;4806;p36"/>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7" name="Google Shape;4807;p36"/>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8" name="Google Shape;4808;p36"/>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9" name="Google Shape;4809;p36"/>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0" name="Google Shape;4810;p36"/>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1" name="Google Shape;4811;p36"/>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2" name="Google Shape;4812;p36"/>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3" name="Google Shape;4813;p36"/>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814" name="Google Shape;4814;p36"/>
            <p:cNvGrpSpPr/>
            <p:nvPr/>
          </p:nvGrpSpPr>
          <p:grpSpPr>
            <a:xfrm>
              <a:off x="354110" y="5390187"/>
              <a:ext cx="11480682" cy="108900"/>
              <a:chOff x="354110" y="5396454"/>
              <a:chExt cx="11480682" cy="108900"/>
            </a:xfrm>
          </p:grpSpPr>
          <p:sp>
            <p:nvSpPr>
              <p:cNvPr id="4815" name="Google Shape;4815;p36"/>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6" name="Google Shape;4816;p36"/>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7" name="Google Shape;4817;p36"/>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8" name="Google Shape;4818;p36"/>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9" name="Google Shape;4819;p36"/>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0" name="Google Shape;4820;p36"/>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1" name="Google Shape;4821;p36"/>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2" name="Google Shape;4822;p36"/>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3" name="Google Shape;4823;p36"/>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4" name="Google Shape;4824;p36"/>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5" name="Google Shape;4825;p36"/>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6" name="Google Shape;4826;p36"/>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7" name="Google Shape;4827;p36"/>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8" name="Google Shape;4828;p36"/>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9" name="Google Shape;4829;p36"/>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0" name="Google Shape;4830;p36"/>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1" name="Google Shape;4831;p36"/>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2" name="Google Shape;4832;p36"/>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3" name="Google Shape;4833;p36"/>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4" name="Google Shape;4834;p36"/>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5" name="Google Shape;4835;p36"/>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6" name="Google Shape;4836;p36"/>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7" name="Google Shape;4837;p36"/>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8" name="Google Shape;4838;p36"/>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9" name="Google Shape;4839;p36"/>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0" name="Google Shape;4840;p36"/>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841" name="Google Shape;4841;p36"/>
            <p:cNvGrpSpPr/>
            <p:nvPr/>
          </p:nvGrpSpPr>
          <p:grpSpPr>
            <a:xfrm>
              <a:off x="354110" y="5895731"/>
              <a:ext cx="11480682" cy="110100"/>
              <a:chOff x="354110" y="5903678"/>
              <a:chExt cx="11480682" cy="110100"/>
            </a:xfrm>
          </p:grpSpPr>
          <p:sp>
            <p:nvSpPr>
              <p:cNvPr id="4842" name="Google Shape;4842;p3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3" name="Google Shape;4843;p3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4" name="Google Shape;4844;p3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5" name="Google Shape;4845;p3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6" name="Google Shape;4846;p3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7" name="Google Shape;4847;p3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8" name="Google Shape;4848;p3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9" name="Google Shape;4849;p3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0" name="Google Shape;4850;p3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1" name="Google Shape;4851;p3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2" name="Google Shape;4852;p3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3" name="Google Shape;4853;p3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4" name="Google Shape;4854;p3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5" name="Google Shape;4855;p3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6" name="Google Shape;4856;p3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7" name="Google Shape;4857;p3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8" name="Google Shape;4858;p3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9" name="Google Shape;4859;p3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0" name="Google Shape;4860;p3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1" name="Google Shape;4861;p3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2" name="Google Shape;4862;p3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3" name="Google Shape;4863;p3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4" name="Google Shape;4864;p3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5" name="Google Shape;4865;p3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6" name="Google Shape;4866;p3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7" name="Google Shape;4867;p3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868" name="Google Shape;4868;p36"/>
            <p:cNvGrpSpPr/>
            <p:nvPr/>
          </p:nvGrpSpPr>
          <p:grpSpPr>
            <a:xfrm>
              <a:off x="354110" y="6402442"/>
              <a:ext cx="11480682" cy="110100"/>
              <a:chOff x="354110" y="5903678"/>
              <a:chExt cx="11480682" cy="110100"/>
            </a:xfrm>
          </p:grpSpPr>
          <p:sp>
            <p:nvSpPr>
              <p:cNvPr id="4869" name="Google Shape;4869;p3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0" name="Google Shape;4870;p3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1" name="Google Shape;4871;p3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2" name="Google Shape;4872;p3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3" name="Google Shape;4873;p3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4" name="Google Shape;4874;p3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5" name="Google Shape;4875;p3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6" name="Google Shape;4876;p3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7" name="Google Shape;4877;p3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8" name="Google Shape;4878;p3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9" name="Google Shape;4879;p3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0" name="Google Shape;4880;p3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1" name="Google Shape;4881;p3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2" name="Google Shape;4882;p3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3" name="Google Shape;4883;p3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4" name="Google Shape;4884;p3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5" name="Google Shape;4885;p3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6" name="Google Shape;4886;p3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7" name="Google Shape;4887;p3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8" name="Google Shape;4888;p3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9" name="Google Shape;4889;p3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0" name="Google Shape;4890;p3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1" name="Google Shape;4891;p3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2" name="Google Shape;4892;p3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3" name="Google Shape;4893;p3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4" name="Google Shape;4894;p3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4895" name="Google Shape;4895;p36"/>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96" name="Google Shape;4896;p36"/>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97" name="Google Shape;4897;p36"/>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898" name="Google Shape;4898;p36"/>
          <p:cNvSpPr/>
          <p:nvPr>
            <p:ph idx="2" type="pic"/>
          </p:nvPr>
        </p:nvSpPr>
        <p:spPr>
          <a:xfrm>
            <a:off x="2465236" y="1723260"/>
            <a:ext cx="1296600" cy="1296600"/>
          </a:xfrm>
          <a:prstGeom prst="ellipse">
            <a:avLst/>
          </a:prstGeom>
          <a:solidFill>
            <a:srgbClr val="F2F2F2"/>
          </a:solidFill>
          <a:ln>
            <a:noFill/>
          </a:ln>
        </p:spPr>
      </p:sp>
      <p:sp>
        <p:nvSpPr>
          <p:cNvPr id="4899" name="Google Shape;4899;p36"/>
          <p:cNvSpPr/>
          <p:nvPr>
            <p:ph idx="3" type="pic"/>
          </p:nvPr>
        </p:nvSpPr>
        <p:spPr>
          <a:xfrm>
            <a:off x="4735466" y="1059582"/>
            <a:ext cx="1261200" cy="1261200"/>
          </a:xfrm>
          <a:prstGeom prst="ellipse">
            <a:avLst/>
          </a:prstGeom>
          <a:solidFill>
            <a:srgbClr val="F2F2F2"/>
          </a:solidFill>
          <a:ln>
            <a:noFill/>
          </a:ln>
        </p:spPr>
      </p:sp>
      <p:sp>
        <p:nvSpPr>
          <p:cNvPr id="4900" name="Google Shape;4900;p36"/>
          <p:cNvSpPr/>
          <p:nvPr>
            <p:ph idx="4" type="pic"/>
          </p:nvPr>
        </p:nvSpPr>
        <p:spPr>
          <a:xfrm>
            <a:off x="5718486" y="2506922"/>
            <a:ext cx="977100" cy="977100"/>
          </a:xfrm>
          <a:prstGeom prst="ellipse">
            <a:avLst/>
          </a:prstGeom>
          <a:solidFill>
            <a:srgbClr val="F2F2F2"/>
          </a:solidFill>
          <a:ln>
            <a:noFill/>
          </a:ln>
        </p:spPr>
      </p:sp>
      <p:sp>
        <p:nvSpPr>
          <p:cNvPr id="4901" name="Google Shape;4901;p36"/>
          <p:cNvSpPr/>
          <p:nvPr>
            <p:ph idx="5" type="pic"/>
          </p:nvPr>
        </p:nvSpPr>
        <p:spPr>
          <a:xfrm>
            <a:off x="3828551" y="2652757"/>
            <a:ext cx="1509600" cy="1509600"/>
          </a:xfrm>
          <a:prstGeom prst="ellipse">
            <a:avLst/>
          </a:prstGeom>
          <a:solidFill>
            <a:srgbClr val="F2F2F2"/>
          </a:solidFill>
          <a:ln>
            <a:noFill/>
          </a:ln>
        </p:spPr>
      </p:sp>
      <p:sp>
        <p:nvSpPr>
          <p:cNvPr id="4902" name="Google Shape;4902;p36"/>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Clr>
                <a:schemeClr val="lt1"/>
              </a:buClr>
              <a:buSzPts val="2700"/>
              <a:buFont typeface="Quattrocento Sans"/>
              <a:buNone/>
              <a:defRPr sz="27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Mockup">
  <p:cSld name="Desktop Mockup">
    <p:bg>
      <p:bgPr>
        <a:solidFill>
          <a:schemeClr val="accent1"/>
        </a:solidFill>
      </p:bgPr>
    </p:bg>
    <p:spTree>
      <p:nvGrpSpPr>
        <p:cNvPr id="4903" name="Shape 4903"/>
        <p:cNvGrpSpPr/>
        <p:nvPr/>
      </p:nvGrpSpPr>
      <p:grpSpPr>
        <a:xfrm>
          <a:off x="0" y="0"/>
          <a:ext cx="0" cy="0"/>
          <a:chOff x="0" y="0"/>
          <a:chExt cx="0" cy="0"/>
        </a:xfrm>
      </p:grpSpPr>
      <p:grpSp>
        <p:nvGrpSpPr>
          <p:cNvPr id="4904" name="Google Shape;4904;p37"/>
          <p:cNvGrpSpPr/>
          <p:nvPr/>
        </p:nvGrpSpPr>
        <p:grpSpPr>
          <a:xfrm>
            <a:off x="265653" y="244928"/>
            <a:ext cx="8612808" cy="4639478"/>
            <a:chOff x="354110" y="326571"/>
            <a:chExt cx="11480682" cy="6185971"/>
          </a:xfrm>
        </p:grpSpPr>
        <p:grpSp>
          <p:nvGrpSpPr>
            <p:cNvPr id="4905" name="Google Shape;4905;p37"/>
            <p:cNvGrpSpPr/>
            <p:nvPr/>
          </p:nvGrpSpPr>
          <p:grpSpPr>
            <a:xfrm>
              <a:off x="354110" y="326571"/>
              <a:ext cx="11480682" cy="110100"/>
              <a:chOff x="354110" y="326571"/>
              <a:chExt cx="11480682" cy="110100"/>
            </a:xfrm>
          </p:grpSpPr>
          <p:sp>
            <p:nvSpPr>
              <p:cNvPr id="4906" name="Google Shape;4906;p37"/>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7" name="Google Shape;4907;p37"/>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8" name="Google Shape;4908;p37"/>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9" name="Google Shape;4909;p37"/>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0" name="Google Shape;4910;p37"/>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1" name="Google Shape;4911;p37"/>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2" name="Google Shape;4912;p37"/>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3" name="Google Shape;4913;p37"/>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4" name="Google Shape;4914;p37"/>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5" name="Google Shape;4915;p37"/>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6" name="Google Shape;4916;p37"/>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7" name="Google Shape;4917;p37"/>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8" name="Google Shape;4918;p37"/>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9" name="Google Shape;4919;p37"/>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0" name="Google Shape;4920;p37"/>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1" name="Google Shape;4921;p37"/>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2" name="Google Shape;4922;p37"/>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3" name="Google Shape;4923;p37"/>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4" name="Google Shape;4924;p37"/>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5" name="Google Shape;4925;p37"/>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6" name="Google Shape;4926;p37"/>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7" name="Google Shape;4927;p37"/>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8" name="Google Shape;4928;p37"/>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9" name="Google Shape;4929;p37"/>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0" name="Google Shape;4930;p37"/>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1" name="Google Shape;4931;p37"/>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932" name="Google Shape;4932;p37"/>
            <p:cNvGrpSpPr/>
            <p:nvPr/>
          </p:nvGrpSpPr>
          <p:grpSpPr>
            <a:xfrm>
              <a:off x="354110" y="833283"/>
              <a:ext cx="11480682" cy="108900"/>
              <a:chOff x="354110" y="834963"/>
              <a:chExt cx="11480682" cy="108900"/>
            </a:xfrm>
          </p:grpSpPr>
          <p:sp>
            <p:nvSpPr>
              <p:cNvPr id="4933" name="Google Shape;4933;p37"/>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4" name="Google Shape;4934;p37"/>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5" name="Google Shape;4935;p37"/>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6" name="Google Shape;4936;p37"/>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7" name="Google Shape;4937;p37"/>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8" name="Google Shape;4938;p37"/>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9" name="Google Shape;4939;p37"/>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0" name="Google Shape;4940;p37"/>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1" name="Google Shape;4941;p37"/>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2" name="Google Shape;4942;p37"/>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3" name="Google Shape;4943;p37"/>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4" name="Google Shape;4944;p37"/>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5" name="Google Shape;4945;p37"/>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6" name="Google Shape;4946;p37"/>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7" name="Google Shape;4947;p37"/>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8" name="Google Shape;4948;p37"/>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9" name="Google Shape;4949;p37"/>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0" name="Google Shape;4950;p37"/>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1" name="Google Shape;4951;p37"/>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2" name="Google Shape;4952;p37"/>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3" name="Google Shape;4953;p37"/>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4" name="Google Shape;4954;p37"/>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5" name="Google Shape;4955;p37"/>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6" name="Google Shape;4956;p37"/>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7" name="Google Shape;4957;p37"/>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8" name="Google Shape;4958;p37"/>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959" name="Google Shape;4959;p37"/>
            <p:cNvGrpSpPr/>
            <p:nvPr/>
          </p:nvGrpSpPr>
          <p:grpSpPr>
            <a:xfrm>
              <a:off x="354110" y="1338827"/>
              <a:ext cx="11480682" cy="110100"/>
              <a:chOff x="354110" y="1342187"/>
              <a:chExt cx="11480682" cy="110100"/>
            </a:xfrm>
          </p:grpSpPr>
          <p:sp>
            <p:nvSpPr>
              <p:cNvPr id="4960" name="Google Shape;4960;p37"/>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1" name="Google Shape;4961;p37"/>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2" name="Google Shape;4962;p37"/>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3" name="Google Shape;4963;p37"/>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4" name="Google Shape;4964;p37"/>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5" name="Google Shape;4965;p37"/>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6" name="Google Shape;4966;p37"/>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7" name="Google Shape;4967;p37"/>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8" name="Google Shape;4968;p37"/>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9" name="Google Shape;4969;p37"/>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0" name="Google Shape;4970;p37"/>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1" name="Google Shape;4971;p37"/>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2" name="Google Shape;4972;p37"/>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3" name="Google Shape;4973;p37"/>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4" name="Google Shape;4974;p37"/>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5" name="Google Shape;4975;p37"/>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6" name="Google Shape;4976;p37"/>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7" name="Google Shape;4977;p37"/>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8" name="Google Shape;4978;p37"/>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9" name="Google Shape;4979;p37"/>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0" name="Google Shape;4980;p37"/>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1" name="Google Shape;4981;p37"/>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2" name="Google Shape;4982;p37"/>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3" name="Google Shape;4983;p37"/>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4" name="Google Shape;4984;p37"/>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5" name="Google Shape;4985;p37"/>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986" name="Google Shape;4986;p37"/>
            <p:cNvGrpSpPr/>
            <p:nvPr/>
          </p:nvGrpSpPr>
          <p:grpSpPr>
            <a:xfrm>
              <a:off x="354110" y="1845539"/>
              <a:ext cx="11480682" cy="110100"/>
              <a:chOff x="354110" y="1850572"/>
              <a:chExt cx="11480682" cy="110100"/>
            </a:xfrm>
          </p:grpSpPr>
          <p:sp>
            <p:nvSpPr>
              <p:cNvPr id="4987" name="Google Shape;4987;p37"/>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8" name="Google Shape;4988;p37"/>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9" name="Google Shape;4989;p37"/>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0" name="Google Shape;4990;p37"/>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1" name="Google Shape;4991;p37"/>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2" name="Google Shape;4992;p37"/>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3" name="Google Shape;4993;p37"/>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4" name="Google Shape;4994;p37"/>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5" name="Google Shape;4995;p37"/>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6" name="Google Shape;4996;p37"/>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7" name="Google Shape;4997;p37"/>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8" name="Google Shape;4998;p37"/>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9" name="Google Shape;4999;p37"/>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0" name="Google Shape;5000;p37"/>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1" name="Google Shape;5001;p37"/>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2" name="Google Shape;5002;p37"/>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3" name="Google Shape;5003;p37"/>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4" name="Google Shape;5004;p37"/>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5" name="Google Shape;5005;p37"/>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6" name="Google Shape;5006;p37"/>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7" name="Google Shape;5007;p37"/>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8" name="Google Shape;5008;p37"/>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09" name="Google Shape;5009;p37"/>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0" name="Google Shape;5010;p37"/>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1" name="Google Shape;5011;p37"/>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2" name="Google Shape;5012;p37"/>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013" name="Google Shape;5013;p37"/>
            <p:cNvGrpSpPr/>
            <p:nvPr/>
          </p:nvGrpSpPr>
          <p:grpSpPr>
            <a:xfrm>
              <a:off x="354110" y="2352251"/>
              <a:ext cx="11480682" cy="108900"/>
              <a:chOff x="354110" y="2358964"/>
              <a:chExt cx="11480682" cy="108900"/>
            </a:xfrm>
          </p:grpSpPr>
          <p:sp>
            <p:nvSpPr>
              <p:cNvPr id="5014" name="Google Shape;5014;p37"/>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5" name="Google Shape;5015;p37"/>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6" name="Google Shape;5016;p37"/>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7" name="Google Shape;5017;p37"/>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8" name="Google Shape;5018;p37"/>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19" name="Google Shape;5019;p37"/>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0" name="Google Shape;5020;p37"/>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1" name="Google Shape;5021;p37"/>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2" name="Google Shape;5022;p37"/>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3" name="Google Shape;5023;p37"/>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4" name="Google Shape;5024;p37"/>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5" name="Google Shape;5025;p37"/>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6" name="Google Shape;5026;p37"/>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7" name="Google Shape;5027;p37"/>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8" name="Google Shape;5028;p37"/>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9" name="Google Shape;5029;p37"/>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0" name="Google Shape;5030;p37"/>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1" name="Google Shape;5031;p37"/>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2" name="Google Shape;5032;p37"/>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3" name="Google Shape;5033;p37"/>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4" name="Google Shape;5034;p37"/>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5" name="Google Shape;5035;p37"/>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6" name="Google Shape;5036;p37"/>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7" name="Google Shape;5037;p37"/>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8" name="Google Shape;5038;p37"/>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9" name="Google Shape;5039;p37"/>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040" name="Google Shape;5040;p37"/>
            <p:cNvGrpSpPr/>
            <p:nvPr/>
          </p:nvGrpSpPr>
          <p:grpSpPr>
            <a:xfrm>
              <a:off x="354110" y="2857795"/>
              <a:ext cx="11480682" cy="110100"/>
              <a:chOff x="354110" y="2866188"/>
              <a:chExt cx="11480682" cy="110100"/>
            </a:xfrm>
          </p:grpSpPr>
          <p:sp>
            <p:nvSpPr>
              <p:cNvPr id="5041" name="Google Shape;5041;p37"/>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2" name="Google Shape;5042;p37"/>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3" name="Google Shape;5043;p37"/>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4" name="Google Shape;5044;p37"/>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5" name="Google Shape;5045;p37"/>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6" name="Google Shape;5046;p37"/>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7" name="Google Shape;5047;p37"/>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8" name="Google Shape;5048;p37"/>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9" name="Google Shape;5049;p37"/>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0" name="Google Shape;5050;p37"/>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1" name="Google Shape;5051;p37"/>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2" name="Google Shape;5052;p37"/>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3" name="Google Shape;5053;p37"/>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4" name="Google Shape;5054;p37"/>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5" name="Google Shape;5055;p37"/>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6" name="Google Shape;5056;p37"/>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7" name="Google Shape;5057;p37"/>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8" name="Google Shape;5058;p37"/>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9" name="Google Shape;5059;p37"/>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0" name="Google Shape;5060;p37"/>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1" name="Google Shape;5061;p37"/>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2" name="Google Shape;5062;p37"/>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3" name="Google Shape;5063;p37"/>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4" name="Google Shape;5064;p37"/>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5" name="Google Shape;5065;p37"/>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6" name="Google Shape;5066;p37"/>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067" name="Google Shape;5067;p37"/>
            <p:cNvGrpSpPr/>
            <p:nvPr/>
          </p:nvGrpSpPr>
          <p:grpSpPr>
            <a:xfrm>
              <a:off x="354110" y="3364507"/>
              <a:ext cx="11480682" cy="110100"/>
              <a:chOff x="354110" y="3364062"/>
              <a:chExt cx="11480682" cy="110100"/>
            </a:xfrm>
          </p:grpSpPr>
          <p:sp>
            <p:nvSpPr>
              <p:cNvPr id="5068" name="Google Shape;5068;p37"/>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9" name="Google Shape;5069;p37"/>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0" name="Google Shape;5070;p37"/>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1" name="Google Shape;5071;p37"/>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2" name="Google Shape;5072;p37"/>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3" name="Google Shape;5073;p37"/>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4" name="Google Shape;5074;p37"/>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5" name="Google Shape;5075;p37"/>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6" name="Google Shape;5076;p37"/>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7" name="Google Shape;5077;p37"/>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8" name="Google Shape;5078;p37"/>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9" name="Google Shape;5079;p37"/>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0" name="Google Shape;5080;p37"/>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1" name="Google Shape;5081;p37"/>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2" name="Google Shape;5082;p37"/>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3" name="Google Shape;5083;p37"/>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4" name="Google Shape;5084;p37"/>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5" name="Google Shape;5085;p37"/>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6" name="Google Shape;5086;p37"/>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7" name="Google Shape;5087;p37"/>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8" name="Google Shape;5088;p37"/>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9" name="Google Shape;5089;p37"/>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0" name="Google Shape;5090;p37"/>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1" name="Google Shape;5091;p37"/>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2" name="Google Shape;5092;p37"/>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3" name="Google Shape;5093;p37"/>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094" name="Google Shape;5094;p37"/>
            <p:cNvGrpSpPr/>
            <p:nvPr/>
          </p:nvGrpSpPr>
          <p:grpSpPr>
            <a:xfrm>
              <a:off x="354110" y="3871219"/>
              <a:ext cx="11480682" cy="108900"/>
              <a:chOff x="354110" y="3872454"/>
              <a:chExt cx="11480682" cy="108900"/>
            </a:xfrm>
          </p:grpSpPr>
          <p:sp>
            <p:nvSpPr>
              <p:cNvPr id="5095" name="Google Shape;5095;p37"/>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6" name="Google Shape;5096;p37"/>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7" name="Google Shape;5097;p37"/>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8" name="Google Shape;5098;p37"/>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9" name="Google Shape;5099;p37"/>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0" name="Google Shape;5100;p37"/>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1" name="Google Shape;5101;p37"/>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2" name="Google Shape;5102;p37"/>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3" name="Google Shape;5103;p37"/>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4" name="Google Shape;5104;p37"/>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5" name="Google Shape;5105;p37"/>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6" name="Google Shape;5106;p37"/>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7" name="Google Shape;5107;p37"/>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8" name="Google Shape;5108;p37"/>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9" name="Google Shape;5109;p37"/>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0" name="Google Shape;5110;p37"/>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1" name="Google Shape;5111;p37"/>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2" name="Google Shape;5112;p37"/>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3" name="Google Shape;5113;p37"/>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4" name="Google Shape;5114;p37"/>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5" name="Google Shape;5115;p37"/>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6" name="Google Shape;5116;p37"/>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7" name="Google Shape;5117;p37"/>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8" name="Google Shape;5118;p37"/>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9" name="Google Shape;5119;p37"/>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0" name="Google Shape;5120;p37"/>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121" name="Google Shape;5121;p37"/>
            <p:cNvGrpSpPr/>
            <p:nvPr/>
          </p:nvGrpSpPr>
          <p:grpSpPr>
            <a:xfrm>
              <a:off x="354110" y="4376763"/>
              <a:ext cx="11480682" cy="110100"/>
              <a:chOff x="354110" y="4379678"/>
              <a:chExt cx="11480682" cy="110100"/>
            </a:xfrm>
          </p:grpSpPr>
          <p:sp>
            <p:nvSpPr>
              <p:cNvPr id="5122" name="Google Shape;5122;p37"/>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3" name="Google Shape;5123;p37"/>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4" name="Google Shape;5124;p37"/>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5" name="Google Shape;5125;p37"/>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6" name="Google Shape;5126;p37"/>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7" name="Google Shape;5127;p37"/>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8" name="Google Shape;5128;p37"/>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9" name="Google Shape;5129;p37"/>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0" name="Google Shape;5130;p37"/>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1" name="Google Shape;5131;p37"/>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2" name="Google Shape;5132;p37"/>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3" name="Google Shape;5133;p37"/>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4" name="Google Shape;5134;p37"/>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5" name="Google Shape;5135;p37"/>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6" name="Google Shape;5136;p37"/>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7" name="Google Shape;5137;p37"/>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8" name="Google Shape;5138;p37"/>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9" name="Google Shape;5139;p37"/>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0" name="Google Shape;5140;p37"/>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1" name="Google Shape;5141;p37"/>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2" name="Google Shape;5142;p37"/>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3" name="Google Shape;5143;p37"/>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4" name="Google Shape;5144;p37"/>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5" name="Google Shape;5145;p37"/>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6" name="Google Shape;5146;p37"/>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7" name="Google Shape;5147;p37"/>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148" name="Google Shape;5148;p37"/>
            <p:cNvGrpSpPr/>
            <p:nvPr/>
          </p:nvGrpSpPr>
          <p:grpSpPr>
            <a:xfrm>
              <a:off x="354110" y="4883475"/>
              <a:ext cx="11480682" cy="110100"/>
              <a:chOff x="354110" y="4888062"/>
              <a:chExt cx="11480682" cy="110100"/>
            </a:xfrm>
          </p:grpSpPr>
          <p:sp>
            <p:nvSpPr>
              <p:cNvPr id="5149" name="Google Shape;5149;p37"/>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0" name="Google Shape;5150;p37"/>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1" name="Google Shape;5151;p37"/>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2" name="Google Shape;5152;p37"/>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3" name="Google Shape;5153;p37"/>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4" name="Google Shape;5154;p37"/>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5" name="Google Shape;5155;p37"/>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6" name="Google Shape;5156;p37"/>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7" name="Google Shape;5157;p37"/>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8" name="Google Shape;5158;p37"/>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9" name="Google Shape;5159;p37"/>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0" name="Google Shape;5160;p37"/>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1" name="Google Shape;5161;p37"/>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2" name="Google Shape;5162;p37"/>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3" name="Google Shape;5163;p37"/>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4" name="Google Shape;5164;p37"/>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5" name="Google Shape;5165;p37"/>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6" name="Google Shape;5166;p37"/>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7" name="Google Shape;5167;p37"/>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8" name="Google Shape;5168;p37"/>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9" name="Google Shape;5169;p37"/>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0" name="Google Shape;5170;p37"/>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1" name="Google Shape;5171;p37"/>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2" name="Google Shape;5172;p37"/>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3" name="Google Shape;5173;p37"/>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4" name="Google Shape;5174;p37"/>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175" name="Google Shape;5175;p37"/>
            <p:cNvGrpSpPr/>
            <p:nvPr/>
          </p:nvGrpSpPr>
          <p:grpSpPr>
            <a:xfrm>
              <a:off x="354110" y="5390187"/>
              <a:ext cx="11480682" cy="108900"/>
              <a:chOff x="354110" y="5396454"/>
              <a:chExt cx="11480682" cy="108900"/>
            </a:xfrm>
          </p:grpSpPr>
          <p:sp>
            <p:nvSpPr>
              <p:cNvPr id="5176" name="Google Shape;5176;p37"/>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7" name="Google Shape;5177;p37"/>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8" name="Google Shape;5178;p37"/>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9" name="Google Shape;5179;p37"/>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0" name="Google Shape;5180;p37"/>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1" name="Google Shape;5181;p37"/>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2" name="Google Shape;5182;p37"/>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3" name="Google Shape;5183;p37"/>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4" name="Google Shape;5184;p37"/>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5" name="Google Shape;5185;p37"/>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6" name="Google Shape;5186;p37"/>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7" name="Google Shape;5187;p37"/>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8" name="Google Shape;5188;p37"/>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9" name="Google Shape;5189;p37"/>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0" name="Google Shape;5190;p37"/>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1" name="Google Shape;5191;p37"/>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2" name="Google Shape;5192;p37"/>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3" name="Google Shape;5193;p37"/>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4" name="Google Shape;5194;p37"/>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5" name="Google Shape;5195;p37"/>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6" name="Google Shape;5196;p37"/>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7" name="Google Shape;5197;p37"/>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8" name="Google Shape;5198;p37"/>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9" name="Google Shape;5199;p37"/>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0" name="Google Shape;5200;p37"/>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1" name="Google Shape;5201;p37"/>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202" name="Google Shape;5202;p37"/>
            <p:cNvGrpSpPr/>
            <p:nvPr/>
          </p:nvGrpSpPr>
          <p:grpSpPr>
            <a:xfrm>
              <a:off x="354110" y="5895731"/>
              <a:ext cx="11480682" cy="110100"/>
              <a:chOff x="354110" y="5903678"/>
              <a:chExt cx="11480682" cy="110100"/>
            </a:xfrm>
          </p:grpSpPr>
          <p:sp>
            <p:nvSpPr>
              <p:cNvPr id="5203" name="Google Shape;5203;p3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4" name="Google Shape;5204;p3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5" name="Google Shape;5205;p3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6" name="Google Shape;5206;p3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7" name="Google Shape;5207;p3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8" name="Google Shape;5208;p3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9" name="Google Shape;5209;p3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0" name="Google Shape;5210;p3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1" name="Google Shape;5211;p3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2" name="Google Shape;5212;p3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3" name="Google Shape;5213;p3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4" name="Google Shape;5214;p3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5" name="Google Shape;5215;p3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6" name="Google Shape;5216;p3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7" name="Google Shape;5217;p3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8" name="Google Shape;5218;p3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9" name="Google Shape;5219;p3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0" name="Google Shape;5220;p3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1" name="Google Shape;5221;p3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2" name="Google Shape;5222;p3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3" name="Google Shape;5223;p3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4" name="Google Shape;5224;p3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5" name="Google Shape;5225;p3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6" name="Google Shape;5226;p3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7" name="Google Shape;5227;p3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8" name="Google Shape;5228;p3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229" name="Google Shape;5229;p37"/>
            <p:cNvGrpSpPr/>
            <p:nvPr/>
          </p:nvGrpSpPr>
          <p:grpSpPr>
            <a:xfrm>
              <a:off x="354110" y="6402442"/>
              <a:ext cx="11480682" cy="110100"/>
              <a:chOff x="354110" y="5903678"/>
              <a:chExt cx="11480682" cy="110100"/>
            </a:xfrm>
          </p:grpSpPr>
          <p:sp>
            <p:nvSpPr>
              <p:cNvPr id="5230" name="Google Shape;5230;p3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1" name="Google Shape;5231;p3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2" name="Google Shape;5232;p3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3" name="Google Shape;5233;p3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4" name="Google Shape;5234;p3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5" name="Google Shape;5235;p3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6" name="Google Shape;5236;p3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7" name="Google Shape;5237;p3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8" name="Google Shape;5238;p3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9" name="Google Shape;5239;p3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0" name="Google Shape;5240;p3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1" name="Google Shape;5241;p3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2" name="Google Shape;5242;p3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3" name="Google Shape;5243;p3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4" name="Google Shape;5244;p3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5" name="Google Shape;5245;p3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6" name="Google Shape;5246;p3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7" name="Google Shape;5247;p3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8" name="Google Shape;5248;p3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9" name="Google Shape;5249;p3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0" name="Google Shape;5250;p3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1" name="Google Shape;5251;p3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2" name="Google Shape;5252;p3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3" name="Google Shape;5253;p3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4" name="Google Shape;5254;p3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5" name="Google Shape;5255;p3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5256" name="Google Shape;5256;p37"/>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57" name="Google Shape;5257;p37"/>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58" name="Google Shape;5258;p37"/>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59" name="Google Shape;5259;p37"/>
          <p:cNvSpPr/>
          <p:nvPr/>
        </p:nvSpPr>
        <p:spPr>
          <a:xfrm>
            <a:off x="4247879" y="1177395"/>
            <a:ext cx="4894846" cy="3966106"/>
          </a:xfrm>
          <a:custGeom>
            <a:rect b="b" l="l" r="r" t="t"/>
            <a:pathLst>
              <a:path extrusionOk="0" h="5288141" w="6526461">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60" name="Google Shape;5260;p37"/>
          <p:cNvSpPr/>
          <p:nvPr>
            <p:ph idx="2" type="pic"/>
          </p:nvPr>
        </p:nvSpPr>
        <p:spPr>
          <a:xfrm>
            <a:off x="4701136" y="1583872"/>
            <a:ext cx="4443000" cy="3559500"/>
          </a:xfrm>
          <a:prstGeom prst="rect">
            <a:avLst/>
          </a:prstGeom>
          <a:solidFill>
            <a:schemeClr val="accent3"/>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1"/>
        </a:solidFill>
      </p:bgPr>
    </p:bg>
    <p:spTree>
      <p:nvGrpSpPr>
        <p:cNvPr id="5261" name="Shape 5261"/>
        <p:cNvGrpSpPr/>
        <p:nvPr/>
      </p:nvGrpSpPr>
      <p:grpSpPr>
        <a:xfrm>
          <a:off x="0" y="0"/>
          <a:ext cx="0" cy="0"/>
          <a:chOff x="0" y="0"/>
          <a:chExt cx="0" cy="0"/>
        </a:xfrm>
      </p:grpSpPr>
      <p:sp>
        <p:nvSpPr>
          <p:cNvPr id="5262" name="Google Shape;5262;p38"/>
          <p:cNvSpPr/>
          <p:nvPr/>
        </p:nvSpPr>
        <p:spPr>
          <a:xfrm>
            <a:off x="265652"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3" name="Google Shape;5263;p38"/>
          <p:cNvSpPr/>
          <p:nvPr/>
        </p:nvSpPr>
        <p:spPr>
          <a:xfrm>
            <a:off x="60731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4" name="Google Shape;5264;p38"/>
          <p:cNvSpPr/>
          <p:nvPr/>
        </p:nvSpPr>
        <p:spPr>
          <a:xfrm>
            <a:off x="94810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5" name="Google Shape;5265;p38"/>
          <p:cNvSpPr/>
          <p:nvPr/>
        </p:nvSpPr>
        <p:spPr>
          <a:xfrm>
            <a:off x="128976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6" name="Google Shape;5266;p38"/>
          <p:cNvSpPr/>
          <p:nvPr/>
        </p:nvSpPr>
        <p:spPr>
          <a:xfrm>
            <a:off x="163055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7" name="Google Shape;5267;p38"/>
          <p:cNvSpPr/>
          <p:nvPr/>
        </p:nvSpPr>
        <p:spPr>
          <a:xfrm>
            <a:off x="19722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8" name="Google Shape;5268;p38"/>
          <p:cNvSpPr/>
          <p:nvPr/>
        </p:nvSpPr>
        <p:spPr>
          <a:xfrm>
            <a:off x="23130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9" name="Google Shape;5269;p38"/>
          <p:cNvSpPr/>
          <p:nvPr/>
        </p:nvSpPr>
        <p:spPr>
          <a:xfrm>
            <a:off x="265466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0" name="Google Shape;5270;p38"/>
          <p:cNvSpPr/>
          <p:nvPr/>
        </p:nvSpPr>
        <p:spPr>
          <a:xfrm>
            <a:off x="299545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1" name="Google Shape;5271;p38"/>
          <p:cNvSpPr/>
          <p:nvPr/>
        </p:nvSpPr>
        <p:spPr>
          <a:xfrm>
            <a:off x="33371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2" name="Google Shape;5272;p38"/>
          <p:cNvSpPr/>
          <p:nvPr/>
        </p:nvSpPr>
        <p:spPr>
          <a:xfrm>
            <a:off x="36779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3" name="Google Shape;5273;p38"/>
          <p:cNvSpPr/>
          <p:nvPr/>
        </p:nvSpPr>
        <p:spPr>
          <a:xfrm>
            <a:off x="40195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4" name="Google Shape;5274;p38"/>
          <p:cNvSpPr/>
          <p:nvPr/>
        </p:nvSpPr>
        <p:spPr>
          <a:xfrm>
            <a:off x="4360349"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5" name="Google Shape;5275;p38"/>
          <p:cNvSpPr/>
          <p:nvPr/>
        </p:nvSpPr>
        <p:spPr>
          <a:xfrm>
            <a:off x="47020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6" name="Google Shape;5276;p38"/>
          <p:cNvSpPr/>
          <p:nvPr/>
        </p:nvSpPr>
        <p:spPr>
          <a:xfrm>
            <a:off x="504279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7" name="Google Shape;5277;p38"/>
          <p:cNvSpPr/>
          <p:nvPr/>
        </p:nvSpPr>
        <p:spPr>
          <a:xfrm>
            <a:off x="53844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8" name="Google Shape;5278;p38"/>
          <p:cNvSpPr/>
          <p:nvPr/>
        </p:nvSpPr>
        <p:spPr>
          <a:xfrm>
            <a:off x="572524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79" name="Google Shape;5279;p38"/>
          <p:cNvSpPr/>
          <p:nvPr/>
        </p:nvSpPr>
        <p:spPr>
          <a:xfrm>
            <a:off x="60669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0" name="Google Shape;5280;p38"/>
          <p:cNvSpPr/>
          <p:nvPr/>
        </p:nvSpPr>
        <p:spPr>
          <a:xfrm>
            <a:off x="6407698"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1" name="Google Shape;5281;p38"/>
          <p:cNvSpPr/>
          <p:nvPr/>
        </p:nvSpPr>
        <p:spPr>
          <a:xfrm>
            <a:off x="67493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2" name="Google Shape;5282;p38"/>
          <p:cNvSpPr/>
          <p:nvPr/>
        </p:nvSpPr>
        <p:spPr>
          <a:xfrm>
            <a:off x="7090147"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3" name="Google Shape;5283;p38"/>
          <p:cNvSpPr/>
          <p:nvPr/>
        </p:nvSpPr>
        <p:spPr>
          <a:xfrm>
            <a:off x="7431811"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4" name="Google Shape;5284;p38"/>
          <p:cNvSpPr/>
          <p:nvPr/>
        </p:nvSpPr>
        <p:spPr>
          <a:xfrm>
            <a:off x="7772596"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5" name="Google Shape;5285;p38"/>
          <p:cNvSpPr/>
          <p:nvPr/>
        </p:nvSpPr>
        <p:spPr>
          <a:xfrm>
            <a:off x="81142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6" name="Google Shape;5286;p38"/>
          <p:cNvSpPr/>
          <p:nvPr/>
        </p:nvSpPr>
        <p:spPr>
          <a:xfrm>
            <a:off x="8455047"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7" name="Google Shape;5287;p38"/>
          <p:cNvSpPr/>
          <p:nvPr/>
        </p:nvSpPr>
        <p:spPr>
          <a:xfrm>
            <a:off x="8796710"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8" name="Google Shape;5288;p38"/>
          <p:cNvSpPr/>
          <p:nvPr/>
        </p:nvSpPr>
        <p:spPr>
          <a:xfrm>
            <a:off x="265652"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89" name="Google Shape;5289;p38"/>
          <p:cNvSpPr/>
          <p:nvPr/>
        </p:nvSpPr>
        <p:spPr>
          <a:xfrm>
            <a:off x="60731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0" name="Google Shape;5290;p38"/>
          <p:cNvSpPr/>
          <p:nvPr/>
        </p:nvSpPr>
        <p:spPr>
          <a:xfrm>
            <a:off x="94810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1" name="Google Shape;5291;p38"/>
          <p:cNvSpPr/>
          <p:nvPr/>
        </p:nvSpPr>
        <p:spPr>
          <a:xfrm>
            <a:off x="128976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2" name="Google Shape;5292;p38"/>
          <p:cNvSpPr/>
          <p:nvPr/>
        </p:nvSpPr>
        <p:spPr>
          <a:xfrm>
            <a:off x="163055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3" name="Google Shape;5293;p38"/>
          <p:cNvSpPr/>
          <p:nvPr/>
        </p:nvSpPr>
        <p:spPr>
          <a:xfrm>
            <a:off x="19722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4" name="Google Shape;5294;p38"/>
          <p:cNvSpPr/>
          <p:nvPr/>
        </p:nvSpPr>
        <p:spPr>
          <a:xfrm>
            <a:off x="23130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5" name="Google Shape;5295;p38"/>
          <p:cNvSpPr/>
          <p:nvPr/>
        </p:nvSpPr>
        <p:spPr>
          <a:xfrm>
            <a:off x="265466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6" name="Google Shape;5296;p38"/>
          <p:cNvSpPr/>
          <p:nvPr/>
        </p:nvSpPr>
        <p:spPr>
          <a:xfrm>
            <a:off x="299545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7" name="Google Shape;5297;p38"/>
          <p:cNvSpPr/>
          <p:nvPr/>
        </p:nvSpPr>
        <p:spPr>
          <a:xfrm>
            <a:off x="33371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8" name="Google Shape;5298;p38"/>
          <p:cNvSpPr/>
          <p:nvPr/>
        </p:nvSpPr>
        <p:spPr>
          <a:xfrm>
            <a:off x="36779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99" name="Google Shape;5299;p38"/>
          <p:cNvSpPr/>
          <p:nvPr/>
        </p:nvSpPr>
        <p:spPr>
          <a:xfrm>
            <a:off x="40195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0" name="Google Shape;5300;p38"/>
          <p:cNvSpPr/>
          <p:nvPr/>
        </p:nvSpPr>
        <p:spPr>
          <a:xfrm>
            <a:off x="4360349"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1" name="Google Shape;5301;p38"/>
          <p:cNvSpPr/>
          <p:nvPr/>
        </p:nvSpPr>
        <p:spPr>
          <a:xfrm>
            <a:off x="4702012"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2" name="Google Shape;5302;p38"/>
          <p:cNvSpPr/>
          <p:nvPr/>
        </p:nvSpPr>
        <p:spPr>
          <a:xfrm>
            <a:off x="50427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3" name="Google Shape;5303;p38"/>
          <p:cNvSpPr/>
          <p:nvPr/>
        </p:nvSpPr>
        <p:spPr>
          <a:xfrm>
            <a:off x="53844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4" name="Google Shape;5304;p38"/>
          <p:cNvSpPr/>
          <p:nvPr/>
        </p:nvSpPr>
        <p:spPr>
          <a:xfrm>
            <a:off x="572524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5" name="Google Shape;5305;p38"/>
          <p:cNvSpPr/>
          <p:nvPr/>
        </p:nvSpPr>
        <p:spPr>
          <a:xfrm>
            <a:off x="6066912"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6" name="Google Shape;5306;p38"/>
          <p:cNvSpPr/>
          <p:nvPr/>
        </p:nvSpPr>
        <p:spPr>
          <a:xfrm>
            <a:off x="64076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7" name="Google Shape;5307;p38"/>
          <p:cNvSpPr/>
          <p:nvPr/>
        </p:nvSpPr>
        <p:spPr>
          <a:xfrm>
            <a:off x="6749361"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8" name="Google Shape;5308;p38"/>
          <p:cNvSpPr/>
          <p:nvPr/>
        </p:nvSpPr>
        <p:spPr>
          <a:xfrm>
            <a:off x="70901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09" name="Google Shape;5309;p38"/>
          <p:cNvSpPr/>
          <p:nvPr/>
        </p:nvSpPr>
        <p:spPr>
          <a:xfrm>
            <a:off x="7431811" y="624962"/>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0" name="Google Shape;5310;p38"/>
          <p:cNvSpPr/>
          <p:nvPr/>
        </p:nvSpPr>
        <p:spPr>
          <a:xfrm>
            <a:off x="7772596"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1" name="Google Shape;5311;p38"/>
          <p:cNvSpPr/>
          <p:nvPr/>
        </p:nvSpPr>
        <p:spPr>
          <a:xfrm>
            <a:off x="8114261"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2" name="Google Shape;5312;p38"/>
          <p:cNvSpPr/>
          <p:nvPr/>
        </p:nvSpPr>
        <p:spPr>
          <a:xfrm>
            <a:off x="84550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3" name="Google Shape;5313;p38"/>
          <p:cNvSpPr/>
          <p:nvPr/>
        </p:nvSpPr>
        <p:spPr>
          <a:xfrm>
            <a:off x="8796710"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4" name="Google Shape;5314;p38"/>
          <p:cNvSpPr/>
          <p:nvPr/>
        </p:nvSpPr>
        <p:spPr>
          <a:xfrm>
            <a:off x="265652"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5" name="Google Shape;5315;p38"/>
          <p:cNvSpPr/>
          <p:nvPr/>
        </p:nvSpPr>
        <p:spPr>
          <a:xfrm>
            <a:off x="60731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6" name="Google Shape;5316;p38"/>
          <p:cNvSpPr/>
          <p:nvPr/>
        </p:nvSpPr>
        <p:spPr>
          <a:xfrm>
            <a:off x="94810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7" name="Google Shape;5317;p38"/>
          <p:cNvSpPr/>
          <p:nvPr/>
        </p:nvSpPr>
        <p:spPr>
          <a:xfrm>
            <a:off x="128976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8" name="Google Shape;5318;p38"/>
          <p:cNvSpPr/>
          <p:nvPr/>
        </p:nvSpPr>
        <p:spPr>
          <a:xfrm>
            <a:off x="163055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19" name="Google Shape;5319;p38"/>
          <p:cNvSpPr/>
          <p:nvPr/>
        </p:nvSpPr>
        <p:spPr>
          <a:xfrm>
            <a:off x="19722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0" name="Google Shape;5320;p38"/>
          <p:cNvSpPr/>
          <p:nvPr/>
        </p:nvSpPr>
        <p:spPr>
          <a:xfrm>
            <a:off x="23130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1" name="Google Shape;5321;p38"/>
          <p:cNvSpPr/>
          <p:nvPr/>
        </p:nvSpPr>
        <p:spPr>
          <a:xfrm>
            <a:off x="265466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2" name="Google Shape;5322;p38"/>
          <p:cNvSpPr/>
          <p:nvPr/>
        </p:nvSpPr>
        <p:spPr>
          <a:xfrm>
            <a:off x="299545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3" name="Google Shape;5323;p38"/>
          <p:cNvSpPr/>
          <p:nvPr/>
        </p:nvSpPr>
        <p:spPr>
          <a:xfrm>
            <a:off x="33371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4" name="Google Shape;5324;p38"/>
          <p:cNvSpPr/>
          <p:nvPr/>
        </p:nvSpPr>
        <p:spPr>
          <a:xfrm>
            <a:off x="36779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5" name="Google Shape;5325;p38"/>
          <p:cNvSpPr/>
          <p:nvPr/>
        </p:nvSpPr>
        <p:spPr>
          <a:xfrm>
            <a:off x="40195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6" name="Google Shape;5326;p38"/>
          <p:cNvSpPr/>
          <p:nvPr/>
        </p:nvSpPr>
        <p:spPr>
          <a:xfrm>
            <a:off x="4360349"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7" name="Google Shape;5327;p38"/>
          <p:cNvSpPr/>
          <p:nvPr/>
        </p:nvSpPr>
        <p:spPr>
          <a:xfrm>
            <a:off x="47020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8" name="Google Shape;5328;p38"/>
          <p:cNvSpPr/>
          <p:nvPr/>
        </p:nvSpPr>
        <p:spPr>
          <a:xfrm>
            <a:off x="50427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29" name="Google Shape;5329;p38"/>
          <p:cNvSpPr/>
          <p:nvPr/>
        </p:nvSpPr>
        <p:spPr>
          <a:xfrm>
            <a:off x="53844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0" name="Google Shape;5330;p38"/>
          <p:cNvSpPr/>
          <p:nvPr/>
        </p:nvSpPr>
        <p:spPr>
          <a:xfrm>
            <a:off x="572524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1" name="Google Shape;5331;p38"/>
          <p:cNvSpPr/>
          <p:nvPr/>
        </p:nvSpPr>
        <p:spPr>
          <a:xfrm>
            <a:off x="60669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2" name="Google Shape;5332;p38"/>
          <p:cNvSpPr/>
          <p:nvPr/>
        </p:nvSpPr>
        <p:spPr>
          <a:xfrm>
            <a:off x="64076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3" name="Google Shape;5333;p38"/>
          <p:cNvSpPr/>
          <p:nvPr/>
        </p:nvSpPr>
        <p:spPr>
          <a:xfrm>
            <a:off x="67493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4" name="Google Shape;5334;p38"/>
          <p:cNvSpPr/>
          <p:nvPr/>
        </p:nvSpPr>
        <p:spPr>
          <a:xfrm>
            <a:off x="70901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5" name="Google Shape;5335;p38"/>
          <p:cNvSpPr/>
          <p:nvPr/>
        </p:nvSpPr>
        <p:spPr>
          <a:xfrm>
            <a:off x="743181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6" name="Google Shape;5336;p38"/>
          <p:cNvSpPr/>
          <p:nvPr/>
        </p:nvSpPr>
        <p:spPr>
          <a:xfrm>
            <a:off x="7772596"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7" name="Google Shape;5337;p38"/>
          <p:cNvSpPr/>
          <p:nvPr/>
        </p:nvSpPr>
        <p:spPr>
          <a:xfrm>
            <a:off x="81142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8" name="Google Shape;5338;p38"/>
          <p:cNvSpPr/>
          <p:nvPr/>
        </p:nvSpPr>
        <p:spPr>
          <a:xfrm>
            <a:off x="84550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39" name="Google Shape;5339;p38"/>
          <p:cNvSpPr/>
          <p:nvPr/>
        </p:nvSpPr>
        <p:spPr>
          <a:xfrm>
            <a:off x="8796710" y="100412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0" name="Google Shape;5340;p38"/>
          <p:cNvSpPr/>
          <p:nvPr/>
        </p:nvSpPr>
        <p:spPr>
          <a:xfrm>
            <a:off x="265652"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1" name="Google Shape;5341;p38"/>
          <p:cNvSpPr/>
          <p:nvPr/>
        </p:nvSpPr>
        <p:spPr>
          <a:xfrm>
            <a:off x="60731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2" name="Google Shape;5342;p38"/>
          <p:cNvSpPr/>
          <p:nvPr/>
        </p:nvSpPr>
        <p:spPr>
          <a:xfrm>
            <a:off x="94810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3" name="Google Shape;5343;p38"/>
          <p:cNvSpPr/>
          <p:nvPr/>
        </p:nvSpPr>
        <p:spPr>
          <a:xfrm>
            <a:off x="128976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4" name="Google Shape;5344;p38"/>
          <p:cNvSpPr/>
          <p:nvPr/>
        </p:nvSpPr>
        <p:spPr>
          <a:xfrm>
            <a:off x="163055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5" name="Google Shape;5345;p38"/>
          <p:cNvSpPr/>
          <p:nvPr/>
        </p:nvSpPr>
        <p:spPr>
          <a:xfrm>
            <a:off x="19722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6" name="Google Shape;5346;p38"/>
          <p:cNvSpPr/>
          <p:nvPr/>
        </p:nvSpPr>
        <p:spPr>
          <a:xfrm>
            <a:off x="23130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7" name="Google Shape;5347;p38"/>
          <p:cNvSpPr/>
          <p:nvPr/>
        </p:nvSpPr>
        <p:spPr>
          <a:xfrm>
            <a:off x="265466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8" name="Google Shape;5348;p38"/>
          <p:cNvSpPr/>
          <p:nvPr/>
        </p:nvSpPr>
        <p:spPr>
          <a:xfrm>
            <a:off x="299545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49" name="Google Shape;5349;p38"/>
          <p:cNvSpPr/>
          <p:nvPr/>
        </p:nvSpPr>
        <p:spPr>
          <a:xfrm>
            <a:off x="33371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0" name="Google Shape;5350;p38"/>
          <p:cNvSpPr/>
          <p:nvPr/>
        </p:nvSpPr>
        <p:spPr>
          <a:xfrm>
            <a:off x="36779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1" name="Google Shape;5351;p38"/>
          <p:cNvSpPr/>
          <p:nvPr/>
        </p:nvSpPr>
        <p:spPr>
          <a:xfrm>
            <a:off x="40195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2" name="Google Shape;5352;p38"/>
          <p:cNvSpPr/>
          <p:nvPr/>
        </p:nvSpPr>
        <p:spPr>
          <a:xfrm>
            <a:off x="4360349"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3" name="Google Shape;5353;p38"/>
          <p:cNvSpPr/>
          <p:nvPr/>
        </p:nvSpPr>
        <p:spPr>
          <a:xfrm>
            <a:off x="47020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4" name="Google Shape;5354;p38"/>
          <p:cNvSpPr/>
          <p:nvPr/>
        </p:nvSpPr>
        <p:spPr>
          <a:xfrm>
            <a:off x="50427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5" name="Google Shape;5355;p38"/>
          <p:cNvSpPr/>
          <p:nvPr/>
        </p:nvSpPr>
        <p:spPr>
          <a:xfrm>
            <a:off x="53844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6" name="Google Shape;5356;p38"/>
          <p:cNvSpPr/>
          <p:nvPr/>
        </p:nvSpPr>
        <p:spPr>
          <a:xfrm>
            <a:off x="572524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7" name="Google Shape;5357;p38"/>
          <p:cNvSpPr/>
          <p:nvPr/>
        </p:nvSpPr>
        <p:spPr>
          <a:xfrm>
            <a:off x="60669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8" name="Google Shape;5358;p38"/>
          <p:cNvSpPr/>
          <p:nvPr/>
        </p:nvSpPr>
        <p:spPr>
          <a:xfrm>
            <a:off x="64076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59" name="Google Shape;5359;p38"/>
          <p:cNvSpPr/>
          <p:nvPr/>
        </p:nvSpPr>
        <p:spPr>
          <a:xfrm>
            <a:off x="6749361"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0" name="Google Shape;5360;p38"/>
          <p:cNvSpPr/>
          <p:nvPr/>
        </p:nvSpPr>
        <p:spPr>
          <a:xfrm>
            <a:off x="70901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1" name="Google Shape;5361;p38"/>
          <p:cNvSpPr/>
          <p:nvPr/>
        </p:nvSpPr>
        <p:spPr>
          <a:xfrm>
            <a:off x="7431811" y="138415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2" name="Google Shape;5362;p38"/>
          <p:cNvSpPr/>
          <p:nvPr/>
        </p:nvSpPr>
        <p:spPr>
          <a:xfrm>
            <a:off x="7772596"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3" name="Google Shape;5363;p38"/>
          <p:cNvSpPr/>
          <p:nvPr/>
        </p:nvSpPr>
        <p:spPr>
          <a:xfrm>
            <a:off x="8114261" y="1384154"/>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4" name="Google Shape;5364;p38"/>
          <p:cNvSpPr/>
          <p:nvPr/>
        </p:nvSpPr>
        <p:spPr>
          <a:xfrm>
            <a:off x="84550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5" name="Google Shape;5365;p38"/>
          <p:cNvSpPr/>
          <p:nvPr/>
        </p:nvSpPr>
        <p:spPr>
          <a:xfrm>
            <a:off x="8796710"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6" name="Google Shape;5366;p38"/>
          <p:cNvSpPr/>
          <p:nvPr/>
        </p:nvSpPr>
        <p:spPr>
          <a:xfrm>
            <a:off x="265652"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7" name="Google Shape;5367;p38"/>
          <p:cNvSpPr/>
          <p:nvPr/>
        </p:nvSpPr>
        <p:spPr>
          <a:xfrm>
            <a:off x="60731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8" name="Google Shape;5368;p38"/>
          <p:cNvSpPr/>
          <p:nvPr/>
        </p:nvSpPr>
        <p:spPr>
          <a:xfrm>
            <a:off x="94810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69" name="Google Shape;5369;p38"/>
          <p:cNvSpPr/>
          <p:nvPr/>
        </p:nvSpPr>
        <p:spPr>
          <a:xfrm>
            <a:off x="128976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0" name="Google Shape;5370;p38"/>
          <p:cNvSpPr/>
          <p:nvPr/>
        </p:nvSpPr>
        <p:spPr>
          <a:xfrm>
            <a:off x="163055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1" name="Google Shape;5371;p38"/>
          <p:cNvSpPr/>
          <p:nvPr/>
        </p:nvSpPr>
        <p:spPr>
          <a:xfrm>
            <a:off x="19722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2" name="Google Shape;5372;p38"/>
          <p:cNvSpPr/>
          <p:nvPr/>
        </p:nvSpPr>
        <p:spPr>
          <a:xfrm>
            <a:off x="23130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3" name="Google Shape;5373;p38"/>
          <p:cNvSpPr/>
          <p:nvPr/>
        </p:nvSpPr>
        <p:spPr>
          <a:xfrm>
            <a:off x="265466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4" name="Google Shape;5374;p38"/>
          <p:cNvSpPr/>
          <p:nvPr/>
        </p:nvSpPr>
        <p:spPr>
          <a:xfrm>
            <a:off x="299545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5" name="Google Shape;5375;p38"/>
          <p:cNvSpPr/>
          <p:nvPr/>
        </p:nvSpPr>
        <p:spPr>
          <a:xfrm>
            <a:off x="33371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6" name="Google Shape;5376;p38"/>
          <p:cNvSpPr/>
          <p:nvPr/>
        </p:nvSpPr>
        <p:spPr>
          <a:xfrm>
            <a:off x="36779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7" name="Google Shape;5377;p38"/>
          <p:cNvSpPr/>
          <p:nvPr/>
        </p:nvSpPr>
        <p:spPr>
          <a:xfrm>
            <a:off x="40195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8" name="Google Shape;5378;p38"/>
          <p:cNvSpPr/>
          <p:nvPr/>
        </p:nvSpPr>
        <p:spPr>
          <a:xfrm>
            <a:off x="4360349"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79" name="Google Shape;5379;p38"/>
          <p:cNvSpPr/>
          <p:nvPr/>
        </p:nvSpPr>
        <p:spPr>
          <a:xfrm>
            <a:off x="47020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0" name="Google Shape;5380;p38"/>
          <p:cNvSpPr/>
          <p:nvPr/>
        </p:nvSpPr>
        <p:spPr>
          <a:xfrm>
            <a:off x="50427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1" name="Google Shape;5381;p38"/>
          <p:cNvSpPr/>
          <p:nvPr/>
        </p:nvSpPr>
        <p:spPr>
          <a:xfrm>
            <a:off x="53844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2" name="Google Shape;5382;p38"/>
          <p:cNvSpPr/>
          <p:nvPr/>
        </p:nvSpPr>
        <p:spPr>
          <a:xfrm>
            <a:off x="572524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3" name="Google Shape;5383;p38"/>
          <p:cNvSpPr/>
          <p:nvPr/>
        </p:nvSpPr>
        <p:spPr>
          <a:xfrm>
            <a:off x="60669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4" name="Google Shape;5384;p38"/>
          <p:cNvSpPr/>
          <p:nvPr/>
        </p:nvSpPr>
        <p:spPr>
          <a:xfrm>
            <a:off x="64076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5" name="Google Shape;5385;p38"/>
          <p:cNvSpPr/>
          <p:nvPr/>
        </p:nvSpPr>
        <p:spPr>
          <a:xfrm>
            <a:off x="67493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6" name="Google Shape;5386;p38"/>
          <p:cNvSpPr/>
          <p:nvPr/>
        </p:nvSpPr>
        <p:spPr>
          <a:xfrm>
            <a:off x="7090147"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7" name="Google Shape;5387;p38"/>
          <p:cNvSpPr/>
          <p:nvPr/>
        </p:nvSpPr>
        <p:spPr>
          <a:xfrm>
            <a:off x="743181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8" name="Google Shape;5388;p38"/>
          <p:cNvSpPr/>
          <p:nvPr/>
        </p:nvSpPr>
        <p:spPr>
          <a:xfrm>
            <a:off x="7772596"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89" name="Google Shape;5389;p38"/>
          <p:cNvSpPr/>
          <p:nvPr/>
        </p:nvSpPr>
        <p:spPr>
          <a:xfrm>
            <a:off x="81142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0" name="Google Shape;5390;p38"/>
          <p:cNvSpPr/>
          <p:nvPr/>
        </p:nvSpPr>
        <p:spPr>
          <a:xfrm>
            <a:off x="8455047" y="176418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1" name="Google Shape;5391;p38"/>
          <p:cNvSpPr/>
          <p:nvPr/>
        </p:nvSpPr>
        <p:spPr>
          <a:xfrm>
            <a:off x="8796710" y="1764188"/>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2" name="Google Shape;5392;p38"/>
          <p:cNvSpPr/>
          <p:nvPr/>
        </p:nvSpPr>
        <p:spPr>
          <a:xfrm>
            <a:off x="265652"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3" name="Google Shape;5393;p38"/>
          <p:cNvSpPr/>
          <p:nvPr/>
        </p:nvSpPr>
        <p:spPr>
          <a:xfrm>
            <a:off x="60731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4" name="Google Shape;5394;p38"/>
          <p:cNvSpPr/>
          <p:nvPr/>
        </p:nvSpPr>
        <p:spPr>
          <a:xfrm>
            <a:off x="94810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5" name="Google Shape;5395;p38"/>
          <p:cNvSpPr/>
          <p:nvPr/>
        </p:nvSpPr>
        <p:spPr>
          <a:xfrm>
            <a:off x="128976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6" name="Google Shape;5396;p38"/>
          <p:cNvSpPr/>
          <p:nvPr/>
        </p:nvSpPr>
        <p:spPr>
          <a:xfrm>
            <a:off x="163055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7" name="Google Shape;5397;p38"/>
          <p:cNvSpPr/>
          <p:nvPr/>
        </p:nvSpPr>
        <p:spPr>
          <a:xfrm>
            <a:off x="19722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8" name="Google Shape;5398;p38"/>
          <p:cNvSpPr/>
          <p:nvPr/>
        </p:nvSpPr>
        <p:spPr>
          <a:xfrm>
            <a:off x="23130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399" name="Google Shape;5399;p38"/>
          <p:cNvSpPr/>
          <p:nvPr/>
        </p:nvSpPr>
        <p:spPr>
          <a:xfrm>
            <a:off x="265466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0" name="Google Shape;5400;p38"/>
          <p:cNvSpPr/>
          <p:nvPr/>
        </p:nvSpPr>
        <p:spPr>
          <a:xfrm>
            <a:off x="299545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1" name="Google Shape;5401;p38"/>
          <p:cNvSpPr/>
          <p:nvPr/>
        </p:nvSpPr>
        <p:spPr>
          <a:xfrm>
            <a:off x="33371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2" name="Google Shape;5402;p38"/>
          <p:cNvSpPr/>
          <p:nvPr/>
        </p:nvSpPr>
        <p:spPr>
          <a:xfrm>
            <a:off x="36779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3" name="Google Shape;5403;p38"/>
          <p:cNvSpPr/>
          <p:nvPr/>
        </p:nvSpPr>
        <p:spPr>
          <a:xfrm>
            <a:off x="40195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4" name="Google Shape;5404;p38"/>
          <p:cNvSpPr/>
          <p:nvPr/>
        </p:nvSpPr>
        <p:spPr>
          <a:xfrm>
            <a:off x="4360349"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5" name="Google Shape;5405;p38"/>
          <p:cNvSpPr/>
          <p:nvPr/>
        </p:nvSpPr>
        <p:spPr>
          <a:xfrm>
            <a:off x="47020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6" name="Google Shape;5406;p38"/>
          <p:cNvSpPr/>
          <p:nvPr/>
        </p:nvSpPr>
        <p:spPr>
          <a:xfrm>
            <a:off x="50427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7" name="Google Shape;5407;p38"/>
          <p:cNvSpPr/>
          <p:nvPr/>
        </p:nvSpPr>
        <p:spPr>
          <a:xfrm>
            <a:off x="53844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8" name="Google Shape;5408;p38"/>
          <p:cNvSpPr/>
          <p:nvPr/>
        </p:nvSpPr>
        <p:spPr>
          <a:xfrm>
            <a:off x="572524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09" name="Google Shape;5409;p38"/>
          <p:cNvSpPr/>
          <p:nvPr/>
        </p:nvSpPr>
        <p:spPr>
          <a:xfrm>
            <a:off x="60669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0" name="Google Shape;5410;p38"/>
          <p:cNvSpPr/>
          <p:nvPr/>
        </p:nvSpPr>
        <p:spPr>
          <a:xfrm>
            <a:off x="64076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1" name="Google Shape;5411;p38"/>
          <p:cNvSpPr/>
          <p:nvPr/>
        </p:nvSpPr>
        <p:spPr>
          <a:xfrm>
            <a:off x="674936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2" name="Google Shape;5412;p38"/>
          <p:cNvSpPr/>
          <p:nvPr/>
        </p:nvSpPr>
        <p:spPr>
          <a:xfrm>
            <a:off x="70901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3" name="Google Shape;5413;p38"/>
          <p:cNvSpPr/>
          <p:nvPr/>
        </p:nvSpPr>
        <p:spPr>
          <a:xfrm>
            <a:off x="743181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4" name="Google Shape;5414;p38"/>
          <p:cNvSpPr/>
          <p:nvPr/>
        </p:nvSpPr>
        <p:spPr>
          <a:xfrm>
            <a:off x="7772596"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5" name="Google Shape;5415;p38"/>
          <p:cNvSpPr/>
          <p:nvPr/>
        </p:nvSpPr>
        <p:spPr>
          <a:xfrm>
            <a:off x="8114261" y="21433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6" name="Google Shape;5416;p38"/>
          <p:cNvSpPr/>
          <p:nvPr/>
        </p:nvSpPr>
        <p:spPr>
          <a:xfrm>
            <a:off x="84550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7" name="Google Shape;5417;p38"/>
          <p:cNvSpPr/>
          <p:nvPr/>
        </p:nvSpPr>
        <p:spPr>
          <a:xfrm>
            <a:off x="8796710"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8" name="Google Shape;5418;p38"/>
          <p:cNvSpPr/>
          <p:nvPr/>
        </p:nvSpPr>
        <p:spPr>
          <a:xfrm>
            <a:off x="265652"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19" name="Google Shape;5419;p38"/>
          <p:cNvSpPr/>
          <p:nvPr/>
        </p:nvSpPr>
        <p:spPr>
          <a:xfrm>
            <a:off x="607315"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0" name="Google Shape;5420;p38"/>
          <p:cNvSpPr/>
          <p:nvPr/>
        </p:nvSpPr>
        <p:spPr>
          <a:xfrm>
            <a:off x="5384463"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1" name="Google Shape;5421;p38"/>
          <p:cNvSpPr/>
          <p:nvPr/>
        </p:nvSpPr>
        <p:spPr>
          <a:xfrm>
            <a:off x="572524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2" name="Google Shape;5422;p38"/>
          <p:cNvSpPr/>
          <p:nvPr/>
        </p:nvSpPr>
        <p:spPr>
          <a:xfrm>
            <a:off x="6066912"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3" name="Google Shape;5423;p38"/>
          <p:cNvSpPr/>
          <p:nvPr/>
        </p:nvSpPr>
        <p:spPr>
          <a:xfrm>
            <a:off x="640769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4" name="Google Shape;5424;p38"/>
          <p:cNvSpPr/>
          <p:nvPr/>
        </p:nvSpPr>
        <p:spPr>
          <a:xfrm>
            <a:off x="67493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5" name="Google Shape;5425;p38"/>
          <p:cNvSpPr/>
          <p:nvPr/>
        </p:nvSpPr>
        <p:spPr>
          <a:xfrm>
            <a:off x="70901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6" name="Google Shape;5426;p38"/>
          <p:cNvSpPr/>
          <p:nvPr/>
        </p:nvSpPr>
        <p:spPr>
          <a:xfrm>
            <a:off x="743181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7" name="Google Shape;5427;p38"/>
          <p:cNvSpPr/>
          <p:nvPr/>
        </p:nvSpPr>
        <p:spPr>
          <a:xfrm>
            <a:off x="7772596"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8" name="Google Shape;5428;p38"/>
          <p:cNvSpPr/>
          <p:nvPr/>
        </p:nvSpPr>
        <p:spPr>
          <a:xfrm>
            <a:off x="81142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9" name="Google Shape;5429;p38"/>
          <p:cNvSpPr/>
          <p:nvPr/>
        </p:nvSpPr>
        <p:spPr>
          <a:xfrm>
            <a:off x="84550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0" name="Google Shape;5430;p38"/>
          <p:cNvSpPr/>
          <p:nvPr/>
        </p:nvSpPr>
        <p:spPr>
          <a:xfrm>
            <a:off x="8796710" y="252338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1" name="Google Shape;5431;p38"/>
          <p:cNvSpPr/>
          <p:nvPr/>
        </p:nvSpPr>
        <p:spPr>
          <a:xfrm>
            <a:off x="265652"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2" name="Google Shape;5432;p38"/>
          <p:cNvSpPr/>
          <p:nvPr/>
        </p:nvSpPr>
        <p:spPr>
          <a:xfrm>
            <a:off x="607315"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3" name="Google Shape;5433;p38"/>
          <p:cNvSpPr/>
          <p:nvPr/>
        </p:nvSpPr>
        <p:spPr>
          <a:xfrm>
            <a:off x="5384463"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4" name="Google Shape;5434;p38"/>
          <p:cNvSpPr/>
          <p:nvPr/>
        </p:nvSpPr>
        <p:spPr>
          <a:xfrm>
            <a:off x="572524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5" name="Google Shape;5435;p38"/>
          <p:cNvSpPr/>
          <p:nvPr/>
        </p:nvSpPr>
        <p:spPr>
          <a:xfrm>
            <a:off x="6066912"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6" name="Google Shape;5436;p38"/>
          <p:cNvSpPr/>
          <p:nvPr/>
        </p:nvSpPr>
        <p:spPr>
          <a:xfrm>
            <a:off x="640769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7" name="Google Shape;5437;p38"/>
          <p:cNvSpPr/>
          <p:nvPr/>
        </p:nvSpPr>
        <p:spPr>
          <a:xfrm>
            <a:off x="67493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8" name="Google Shape;5438;p38"/>
          <p:cNvSpPr/>
          <p:nvPr/>
        </p:nvSpPr>
        <p:spPr>
          <a:xfrm>
            <a:off x="70901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9" name="Google Shape;5439;p38"/>
          <p:cNvSpPr/>
          <p:nvPr/>
        </p:nvSpPr>
        <p:spPr>
          <a:xfrm>
            <a:off x="743181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0" name="Google Shape;5440;p38"/>
          <p:cNvSpPr/>
          <p:nvPr/>
        </p:nvSpPr>
        <p:spPr>
          <a:xfrm>
            <a:off x="7772596"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1" name="Google Shape;5441;p38"/>
          <p:cNvSpPr/>
          <p:nvPr/>
        </p:nvSpPr>
        <p:spPr>
          <a:xfrm>
            <a:off x="81142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2" name="Google Shape;5442;p38"/>
          <p:cNvSpPr/>
          <p:nvPr/>
        </p:nvSpPr>
        <p:spPr>
          <a:xfrm>
            <a:off x="84550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3" name="Google Shape;5443;p38"/>
          <p:cNvSpPr/>
          <p:nvPr/>
        </p:nvSpPr>
        <p:spPr>
          <a:xfrm>
            <a:off x="8796710"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4" name="Google Shape;5444;p38"/>
          <p:cNvSpPr/>
          <p:nvPr/>
        </p:nvSpPr>
        <p:spPr>
          <a:xfrm>
            <a:off x="265652"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5" name="Google Shape;5445;p38"/>
          <p:cNvSpPr/>
          <p:nvPr/>
        </p:nvSpPr>
        <p:spPr>
          <a:xfrm>
            <a:off x="607315"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6" name="Google Shape;5446;p38"/>
          <p:cNvSpPr/>
          <p:nvPr/>
        </p:nvSpPr>
        <p:spPr>
          <a:xfrm>
            <a:off x="5384463"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7" name="Google Shape;5447;p38"/>
          <p:cNvSpPr/>
          <p:nvPr/>
        </p:nvSpPr>
        <p:spPr>
          <a:xfrm>
            <a:off x="572524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8" name="Google Shape;5448;p38"/>
          <p:cNvSpPr/>
          <p:nvPr/>
        </p:nvSpPr>
        <p:spPr>
          <a:xfrm>
            <a:off x="6066912"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9" name="Google Shape;5449;p38"/>
          <p:cNvSpPr/>
          <p:nvPr/>
        </p:nvSpPr>
        <p:spPr>
          <a:xfrm>
            <a:off x="640769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0" name="Google Shape;5450;p38"/>
          <p:cNvSpPr/>
          <p:nvPr/>
        </p:nvSpPr>
        <p:spPr>
          <a:xfrm>
            <a:off x="67493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1" name="Google Shape;5451;p38"/>
          <p:cNvSpPr/>
          <p:nvPr/>
        </p:nvSpPr>
        <p:spPr>
          <a:xfrm>
            <a:off x="70901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2" name="Google Shape;5452;p38"/>
          <p:cNvSpPr/>
          <p:nvPr/>
        </p:nvSpPr>
        <p:spPr>
          <a:xfrm>
            <a:off x="743181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3" name="Google Shape;5453;p38"/>
          <p:cNvSpPr/>
          <p:nvPr/>
        </p:nvSpPr>
        <p:spPr>
          <a:xfrm>
            <a:off x="7772596"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4" name="Google Shape;5454;p38"/>
          <p:cNvSpPr/>
          <p:nvPr/>
        </p:nvSpPr>
        <p:spPr>
          <a:xfrm>
            <a:off x="81142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5" name="Google Shape;5455;p38"/>
          <p:cNvSpPr/>
          <p:nvPr/>
        </p:nvSpPr>
        <p:spPr>
          <a:xfrm>
            <a:off x="84550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6" name="Google Shape;5456;p38"/>
          <p:cNvSpPr/>
          <p:nvPr/>
        </p:nvSpPr>
        <p:spPr>
          <a:xfrm>
            <a:off x="8796710" y="3282572"/>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7" name="Google Shape;5457;p38"/>
          <p:cNvSpPr/>
          <p:nvPr/>
        </p:nvSpPr>
        <p:spPr>
          <a:xfrm>
            <a:off x="265652"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8" name="Google Shape;5458;p38"/>
          <p:cNvSpPr/>
          <p:nvPr/>
        </p:nvSpPr>
        <p:spPr>
          <a:xfrm>
            <a:off x="607315"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9" name="Google Shape;5459;p38"/>
          <p:cNvSpPr/>
          <p:nvPr/>
        </p:nvSpPr>
        <p:spPr>
          <a:xfrm>
            <a:off x="5384463"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0" name="Google Shape;5460;p38"/>
          <p:cNvSpPr/>
          <p:nvPr/>
        </p:nvSpPr>
        <p:spPr>
          <a:xfrm>
            <a:off x="572524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1" name="Google Shape;5461;p38"/>
          <p:cNvSpPr/>
          <p:nvPr/>
        </p:nvSpPr>
        <p:spPr>
          <a:xfrm>
            <a:off x="6066912"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2" name="Google Shape;5462;p38"/>
          <p:cNvSpPr/>
          <p:nvPr/>
        </p:nvSpPr>
        <p:spPr>
          <a:xfrm>
            <a:off x="640769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3" name="Google Shape;5463;p38"/>
          <p:cNvSpPr/>
          <p:nvPr/>
        </p:nvSpPr>
        <p:spPr>
          <a:xfrm>
            <a:off x="67493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4" name="Google Shape;5464;p38"/>
          <p:cNvSpPr/>
          <p:nvPr/>
        </p:nvSpPr>
        <p:spPr>
          <a:xfrm>
            <a:off x="70901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5" name="Google Shape;5465;p38"/>
          <p:cNvSpPr/>
          <p:nvPr/>
        </p:nvSpPr>
        <p:spPr>
          <a:xfrm>
            <a:off x="743181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6" name="Google Shape;5466;p38"/>
          <p:cNvSpPr/>
          <p:nvPr/>
        </p:nvSpPr>
        <p:spPr>
          <a:xfrm>
            <a:off x="7772596"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7" name="Google Shape;5467;p38"/>
          <p:cNvSpPr/>
          <p:nvPr/>
        </p:nvSpPr>
        <p:spPr>
          <a:xfrm>
            <a:off x="81142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8" name="Google Shape;5468;p38"/>
          <p:cNvSpPr/>
          <p:nvPr/>
        </p:nvSpPr>
        <p:spPr>
          <a:xfrm>
            <a:off x="84550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9" name="Google Shape;5469;p38"/>
          <p:cNvSpPr/>
          <p:nvPr/>
        </p:nvSpPr>
        <p:spPr>
          <a:xfrm>
            <a:off x="8796710"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0" name="Google Shape;5470;p38"/>
          <p:cNvSpPr/>
          <p:nvPr/>
        </p:nvSpPr>
        <p:spPr>
          <a:xfrm>
            <a:off x="265652"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1" name="Google Shape;5471;p38"/>
          <p:cNvSpPr/>
          <p:nvPr/>
        </p:nvSpPr>
        <p:spPr>
          <a:xfrm>
            <a:off x="607315"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2" name="Google Shape;5472;p38"/>
          <p:cNvSpPr/>
          <p:nvPr/>
        </p:nvSpPr>
        <p:spPr>
          <a:xfrm>
            <a:off x="5384463"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3" name="Google Shape;5473;p38"/>
          <p:cNvSpPr/>
          <p:nvPr/>
        </p:nvSpPr>
        <p:spPr>
          <a:xfrm>
            <a:off x="572524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4" name="Google Shape;5474;p38"/>
          <p:cNvSpPr/>
          <p:nvPr/>
        </p:nvSpPr>
        <p:spPr>
          <a:xfrm>
            <a:off x="6066912"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5" name="Google Shape;5475;p38"/>
          <p:cNvSpPr/>
          <p:nvPr/>
        </p:nvSpPr>
        <p:spPr>
          <a:xfrm>
            <a:off x="640769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6" name="Google Shape;5476;p38"/>
          <p:cNvSpPr/>
          <p:nvPr/>
        </p:nvSpPr>
        <p:spPr>
          <a:xfrm>
            <a:off x="67493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7" name="Google Shape;5477;p38"/>
          <p:cNvSpPr/>
          <p:nvPr/>
        </p:nvSpPr>
        <p:spPr>
          <a:xfrm>
            <a:off x="70901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8" name="Google Shape;5478;p38"/>
          <p:cNvSpPr/>
          <p:nvPr/>
        </p:nvSpPr>
        <p:spPr>
          <a:xfrm>
            <a:off x="743181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9" name="Google Shape;5479;p38"/>
          <p:cNvSpPr/>
          <p:nvPr/>
        </p:nvSpPr>
        <p:spPr>
          <a:xfrm>
            <a:off x="7772596"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0" name="Google Shape;5480;p38"/>
          <p:cNvSpPr/>
          <p:nvPr/>
        </p:nvSpPr>
        <p:spPr>
          <a:xfrm>
            <a:off x="81142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1" name="Google Shape;5481;p38"/>
          <p:cNvSpPr/>
          <p:nvPr/>
        </p:nvSpPr>
        <p:spPr>
          <a:xfrm>
            <a:off x="84550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2" name="Google Shape;5482;p38"/>
          <p:cNvSpPr/>
          <p:nvPr/>
        </p:nvSpPr>
        <p:spPr>
          <a:xfrm>
            <a:off x="8796710"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5483" name="Google Shape;5483;p38"/>
          <p:cNvGrpSpPr/>
          <p:nvPr/>
        </p:nvGrpSpPr>
        <p:grpSpPr>
          <a:xfrm>
            <a:off x="265653" y="4801832"/>
            <a:ext cx="8612808" cy="82575"/>
            <a:chOff x="354110" y="6402442"/>
            <a:chExt cx="11480682" cy="110100"/>
          </a:xfrm>
        </p:grpSpPr>
        <p:sp>
          <p:nvSpPr>
            <p:cNvPr id="5484" name="Google Shape;5484;p38"/>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5" name="Google Shape;5485;p38"/>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6" name="Google Shape;5486;p38"/>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7" name="Google Shape;5487;p38"/>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8" name="Google Shape;5488;p38"/>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9" name="Google Shape;5489;p38"/>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0" name="Google Shape;5490;p38"/>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1" name="Google Shape;5491;p38"/>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2" name="Google Shape;5492;p38"/>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3" name="Google Shape;5493;p38"/>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4" name="Google Shape;5494;p38"/>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5" name="Google Shape;5495;p38"/>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6" name="Google Shape;5496;p38"/>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7" name="Google Shape;5497;p38"/>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8" name="Google Shape;5498;p38"/>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9" name="Google Shape;5499;p38"/>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0" name="Google Shape;5500;p38"/>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1" name="Google Shape;5501;p38"/>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2" name="Google Shape;5502;p38"/>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3" name="Google Shape;5503;p38"/>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4" name="Google Shape;5504;p38"/>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5" name="Google Shape;5505;p38"/>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6" name="Google Shape;5506;p38"/>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7" name="Google Shape;5507;p38"/>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8" name="Google Shape;5508;p38"/>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9" name="Google Shape;5509;p38"/>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5510" name="Google Shape;5510;p38"/>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11" name="Google Shape;5511;p38"/>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12" name="Google Shape;5512;p38"/>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5513" name="Google Shape;5513;p38"/>
          <p:cNvGrpSpPr/>
          <p:nvPr/>
        </p:nvGrpSpPr>
        <p:grpSpPr>
          <a:xfrm>
            <a:off x="265653" y="4428452"/>
            <a:ext cx="8612808" cy="82575"/>
            <a:chOff x="354110" y="6402442"/>
            <a:chExt cx="11480682" cy="110100"/>
          </a:xfrm>
        </p:grpSpPr>
        <p:sp>
          <p:nvSpPr>
            <p:cNvPr id="5514" name="Google Shape;5514;p38"/>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5" name="Google Shape;5515;p38"/>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6" name="Google Shape;5516;p38"/>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7" name="Google Shape;5517;p38"/>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8" name="Google Shape;5518;p38"/>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9" name="Google Shape;5519;p38"/>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0" name="Google Shape;5520;p38"/>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1" name="Google Shape;5521;p38"/>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2" name="Google Shape;5522;p38"/>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3" name="Google Shape;5523;p38"/>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4" name="Google Shape;5524;p38"/>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5" name="Google Shape;5525;p38"/>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6" name="Google Shape;5526;p38"/>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7" name="Google Shape;5527;p38"/>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8" name="Google Shape;5528;p38"/>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9" name="Google Shape;5529;p38"/>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0" name="Google Shape;5530;p38"/>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1" name="Google Shape;5531;p38"/>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2" name="Google Shape;5532;p38"/>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3" name="Google Shape;5533;p38"/>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4" name="Google Shape;5534;p38"/>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5" name="Google Shape;5535;p38"/>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6" name="Google Shape;5536;p38"/>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7" name="Google Shape;5537;p38"/>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8" name="Google Shape;5538;p38"/>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9" name="Google Shape;5539;p38"/>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5540" name="Shape 5540"/>
        <p:cNvGrpSpPr/>
        <p:nvPr/>
      </p:nvGrpSpPr>
      <p:grpSpPr>
        <a:xfrm>
          <a:off x="0" y="0"/>
          <a:ext cx="0" cy="0"/>
          <a:chOff x="0" y="0"/>
          <a:chExt cx="0" cy="0"/>
        </a:xfrm>
      </p:grpSpPr>
      <p:sp>
        <p:nvSpPr>
          <p:cNvPr id="5541" name="Google Shape;5541;p39"/>
          <p:cNvSpPr txBox="1"/>
          <p:nvPr>
            <p:ph type="title"/>
          </p:nvPr>
        </p:nvSpPr>
        <p:spPr>
          <a:xfrm>
            <a:off x="2414004" y="2152975"/>
            <a:ext cx="4449300" cy="533400"/>
          </a:xfrm>
          <a:prstGeom prst="rect">
            <a:avLst/>
          </a:prstGeom>
          <a:noFill/>
          <a:ln>
            <a:noFill/>
          </a:ln>
        </p:spPr>
        <p:txBody>
          <a:bodyPr anchorCtr="0" anchor="ctr" bIns="45700" lIns="0" spcFirstLastPara="1" rIns="0" wrap="square" tIns="45700">
            <a:normAutofit/>
          </a:bodyPr>
          <a:lstStyle>
            <a:lvl1pPr lvl="0" algn="ctr">
              <a:lnSpc>
                <a:spcPct val="100000"/>
              </a:lnSpc>
              <a:spcBef>
                <a:spcPts val="0"/>
              </a:spcBef>
              <a:spcAft>
                <a:spcPts val="0"/>
              </a:spcAft>
              <a:buClr>
                <a:schemeClr val="lt1"/>
              </a:buClr>
              <a:buSzPts val="2700"/>
              <a:buFont typeface="Calibri"/>
              <a:buNone/>
              <a:defRPr b="0" sz="2700">
                <a:solidFill>
                  <a:schemeClr val="lt1"/>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42" name="Google Shape;5542;p39"/>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43" name="Google Shape;5543;p39"/>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44" name="Google Shape;5544;p39"/>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p:cSld name="Our Team">
    <p:bg>
      <p:bgPr>
        <a:solidFill>
          <a:schemeClr val="accent1"/>
        </a:solidFill>
      </p:bgPr>
    </p:bg>
    <p:spTree>
      <p:nvGrpSpPr>
        <p:cNvPr id="174" name="Shape 174"/>
        <p:cNvGrpSpPr/>
        <p:nvPr/>
      </p:nvGrpSpPr>
      <p:grpSpPr>
        <a:xfrm>
          <a:off x="0" y="0"/>
          <a:ext cx="0" cy="0"/>
          <a:chOff x="0" y="0"/>
          <a:chExt cx="0" cy="0"/>
        </a:xfrm>
      </p:grpSpPr>
      <p:grpSp>
        <p:nvGrpSpPr>
          <p:cNvPr id="175" name="Google Shape;175;p21"/>
          <p:cNvGrpSpPr/>
          <p:nvPr/>
        </p:nvGrpSpPr>
        <p:grpSpPr>
          <a:xfrm>
            <a:off x="265652" y="244928"/>
            <a:ext cx="8612696" cy="4639396"/>
            <a:chOff x="354110" y="326571"/>
            <a:chExt cx="11480604" cy="6185861"/>
          </a:xfrm>
        </p:grpSpPr>
        <p:grpSp>
          <p:nvGrpSpPr>
            <p:cNvPr id="176" name="Google Shape;176;p21"/>
            <p:cNvGrpSpPr/>
            <p:nvPr/>
          </p:nvGrpSpPr>
          <p:grpSpPr>
            <a:xfrm>
              <a:off x="354110" y="326571"/>
              <a:ext cx="11480604" cy="109990"/>
              <a:chOff x="354110" y="326571"/>
              <a:chExt cx="11480604" cy="109990"/>
            </a:xfrm>
          </p:grpSpPr>
          <p:sp>
            <p:nvSpPr>
              <p:cNvPr id="177" name="Google Shape;177;p21"/>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 name="Google Shape;178;p21"/>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 name="Google Shape;179;p21"/>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 name="Google Shape;180;p21"/>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 name="Google Shape;181;p21"/>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 name="Google Shape;182;p21"/>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 name="Google Shape;183;p21"/>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 name="Google Shape;184;p21"/>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 name="Google Shape;185;p21"/>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 name="Google Shape;186;p21"/>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21"/>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21"/>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21"/>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21"/>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21"/>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21"/>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21"/>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 name="Google Shape;194;p21"/>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 name="Google Shape;195;p21"/>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21"/>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21"/>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21"/>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 name="Google Shape;199;p21"/>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21"/>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21"/>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21"/>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03" name="Google Shape;203;p21"/>
            <p:cNvGrpSpPr/>
            <p:nvPr/>
          </p:nvGrpSpPr>
          <p:grpSpPr>
            <a:xfrm>
              <a:off x="354110" y="833283"/>
              <a:ext cx="11480604" cy="108822"/>
              <a:chOff x="354110" y="834963"/>
              <a:chExt cx="11480604" cy="108822"/>
            </a:xfrm>
          </p:grpSpPr>
          <p:sp>
            <p:nvSpPr>
              <p:cNvPr id="204" name="Google Shape;204;p21"/>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 name="Google Shape;205;p21"/>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 name="Google Shape;206;p21"/>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 name="Google Shape;207;p21"/>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 name="Google Shape;208;p21"/>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21"/>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 name="Google Shape;210;p21"/>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 name="Google Shape;211;p21"/>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 name="Google Shape;212;p21"/>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 name="Google Shape;213;p21"/>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 name="Google Shape;214;p21"/>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 name="Google Shape;215;p21"/>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 name="Google Shape;216;p21"/>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 name="Google Shape;217;p21"/>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21"/>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21"/>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21"/>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 name="Google Shape;221;p21"/>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p21"/>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p21"/>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p21"/>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p21"/>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p21"/>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p21"/>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p21"/>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 name="Google Shape;229;p21"/>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30" name="Google Shape;230;p21"/>
            <p:cNvGrpSpPr/>
            <p:nvPr/>
          </p:nvGrpSpPr>
          <p:grpSpPr>
            <a:xfrm>
              <a:off x="354110" y="1338827"/>
              <a:ext cx="11480604" cy="109990"/>
              <a:chOff x="354110" y="1342187"/>
              <a:chExt cx="11480604" cy="109990"/>
            </a:xfrm>
          </p:grpSpPr>
          <p:sp>
            <p:nvSpPr>
              <p:cNvPr id="231" name="Google Shape;231;p21"/>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p21"/>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p21"/>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 name="Google Shape;234;p21"/>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p21"/>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 name="Google Shape;236;p21"/>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 name="Google Shape;237;p21"/>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 name="Google Shape;238;p21"/>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 name="Google Shape;239;p21"/>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 name="Google Shape;240;p21"/>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 name="Google Shape;241;p21"/>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 name="Google Shape;242;p21"/>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 name="Google Shape;243;p21"/>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 name="Google Shape;244;p21"/>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 name="Google Shape;245;p21"/>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 name="Google Shape;246;p21"/>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 name="Google Shape;247;p21"/>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 name="Google Shape;248;p21"/>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 name="Google Shape;249;p21"/>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 name="Google Shape;250;p21"/>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 name="Google Shape;251;p21"/>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 name="Google Shape;252;p21"/>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 name="Google Shape;253;p21"/>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 name="Google Shape;254;p21"/>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 name="Google Shape;255;p21"/>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 name="Google Shape;256;p21"/>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57" name="Google Shape;257;p21"/>
            <p:cNvGrpSpPr/>
            <p:nvPr/>
          </p:nvGrpSpPr>
          <p:grpSpPr>
            <a:xfrm>
              <a:off x="354110" y="1845539"/>
              <a:ext cx="11480604" cy="109990"/>
              <a:chOff x="354110" y="1850572"/>
              <a:chExt cx="11480604" cy="109990"/>
            </a:xfrm>
          </p:grpSpPr>
          <p:sp>
            <p:nvSpPr>
              <p:cNvPr id="258" name="Google Shape;258;p21"/>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 name="Google Shape;259;p21"/>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0" name="Google Shape;260;p21"/>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1" name="Google Shape;261;p21"/>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2" name="Google Shape;262;p21"/>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3" name="Google Shape;263;p21"/>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4" name="Google Shape;264;p21"/>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5" name="Google Shape;265;p21"/>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6" name="Google Shape;266;p21"/>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7" name="Google Shape;267;p21"/>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8" name="Google Shape;268;p21"/>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9" name="Google Shape;269;p21"/>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0" name="Google Shape;270;p21"/>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1" name="Google Shape;271;p21"/>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2" name="Google Shape;272;p21"/>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3" name="Google Shape;273;p21"/>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4" name="Google Shape;274;p21"/>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5" name="Google Shape;275;p21"/>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6" name="Google Shape;276;p21"/>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7" name="Google Shape;277;p21"/>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8" name="Google Shape;278;p21"/>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9" name="Google Shape;279;p21"/>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21"/>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21"/>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21"/>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21"/>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84" name="Google Shape;284;p21"/>
            <p:cNvGrpSpPr/>
            <p:nvPr/>
          </p:nvGrpSpPr>
          <p:grpSpPr>
            <a:xfrm>
              <a:off x="354110" y="2352251"/>
              <a:ext cx="11480604" cy="108822"/>
              <a:chOff x="354110" y="2358964"/>
              <a:chExt cx="11480604" cy="108822"/>
            </a:xfrm>
          </p:grpSpPr>
          <p:sp>
            <p:nvSpPr>
              <p:cNvPr id="285" name="Google Shape;285;p21"/>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6" name="Google Shape;286;p21"/>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7" name="Google Shape;287;p21"/>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8" name="Google Shape;288;p21"/>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9" name="Google Shape;289;p21"/>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0" name="Google Shape;290;p21"/>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1" name="Google Shape;291;p21"/>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2" name="Google Shape;292;p21"/>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21"/>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4" name="Google Shape;294;p21"/>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5" name="Google Shape;295;p21"/>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21"/>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21"/>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21"/>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21"/>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21"/>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21"/>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21"/>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21"/>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 name="Google Shape;304;p21"/>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 name="Google Shape;305;p21"/>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 name="Google Shape;306;p21"/>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 name="Google Shape;307;p21"/>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 name="Google Shape;308;p21"/>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 name="Google Shape;309;p21"/>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21"/>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11" name="Google Shape;311;p21"/>
            <p:cNvGrpSpPr/>
            <p:nvPr/>
          </p:nvGrpSpPr>
          <p:grpSpPr>
            <a:xfrm>
              <a:off x="354110" y="2857795"/>
              <a:ext cx="11480604" cy="109990"/>
              <a:chOff x="354110" y="2866188"/>
              <a:chExt cx="11480604" cy="109990"/>
            </a:xfrm>
          </p:grpSpPr>
          <p:sp>
            <p:nvSpPr>
              <p:cNvPr id="312" name="Google Shape;312;p21"/>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3" name="Google Shape;313;p21"/>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4" name="Google Shape;314;p21"/>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5" name="Google Shape;315;p21"/>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21"/>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21"/>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21"/>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21"/>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0" name="Google Shape;320;p21"/>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1" name="Google Shape;321;p21"/>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2" name="Google Shape;322;p21"/>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3" name="Google Shape;323;p21"/>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4" name="Google Shape;324;p21"/>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5" name="Google Shape;325;p21"/>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6" name="Google Shape;326;p21"/>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7" name="Google Shape;327;p21"/>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8" name="Google Shape;328;p21"/>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9" name="Google Shape;329;p21"/>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0" name="Google Shape;330;p21"/>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1" name="Google Shape;331;p21"/>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2" name="Google Shape;332;p21"/>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3" name="Google Shape;333;p21"/>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4" name="Google Shape;334;p21"/>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5" name="Google Shape;335;p21"/>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6" name="Google Shape;336;p21"/>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7" name="Google Shape;337;p21"/>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38" name="Google Shape;338;p21"/>
            <p:cNvGrpSpPr/>
            <p:nvPr/>
          </p:nvGrpSpPr>
          <p:grpSpPr>
            <a:xfrm>
              <a:off x="354110" y="3364507"/>
              <a:ext cx="11480604" cy="109990"/>
              <a:chOff x="354110" y="3364062"/>
              <a:chExt cx="11480604" cy="109990"/>
            </a:xfrm>
          </p:grpSpPr>
          <p:sp>
            <p:nvSpPr>
              <p:cNvPr id="339" name="Google Shape;339;p21"/>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0" name="Google Shape;340;p21"/>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1" name="Google Shape;341;p21"/>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2" name="Google Shape;342;p21"/>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3" name="Google Shape;343;p21"/>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4" name="Google Shape;344;p21"/>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5" name="Google Shape;345;p21"/>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6" name="Google Shape;346;p21"/>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7" name="Google Shape;347;p21"/>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21"/>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21"/>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21"/>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1" name="Google Shape;351;p21"/>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2" name="Google Shape;352;p21"/>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21"/>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4" name="Google Shape;354;p21"/>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5" name="Google Shape;355;p21"/>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21"/>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21"/>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21"/>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21"/>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21"/>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21"/>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21"/>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3" name="Google Shape;363;p21"/>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4" name="Google Shape;364;p21"/>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65" name="Google Shape;365;p21"/>
            <p:cNvGrpSpPr/>
            <p:nvPr/>
          </p:nvGrpSpPr>
          <p:grpSpPr>
            <a:xfrm>
              <a:off x="354110" y="3871219"/>
              <a:ext cx="11480604" cy="108822"/>
              <a:chOff x="354110" y="3872454"/>
              <a:chExt cx="11480604" cy="108822"/>
            </a:xfrm>
          </p:grpSpPr>
          <p:sp>
            <p:nvSpPr>
              <p:cNvPr id="366" name="Google Shape;366;p21"/>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21"/>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8" name="Google Shape;368;p21"/>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9" name="Google Shape;369;p21"/>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21"/>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21"/>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21"/>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21"/>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21"/>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5" name="Google Shape;375;p21"/>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6" name="Google Shape;376;p21"/>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21"/>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8" name="Google Shape;378;p21"/>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9" name="Google Shape;379;p21"/>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0" name="Google Shape;380;p21"/>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1" name="Google Shape;381;p21"/>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2" name="Google Shape;382;p21"/>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21"/>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4" name="Google Shape;384;p21"/>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5" name="Google Shape;385;p21"/>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6" name="Google Shape;386;p21"/>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7" name="Google Shape;387;p21"/>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8" name="Google Shape;388;p21"/>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9" name="Google Shape;389;p21"/>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0" name="Google Shape;390;p21"/>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1" name="Google Shape;391;p21"/>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392" name="Google Shape;392;p21"/>
            <p:cNvGrpSpPr/>
            <p:nvPr/>
          </p:nvGrpSpPr>
          <p:grpSpPr>
            <a:xfrm>
              <a:off x="354110" y="4376763"/>
              <a:ext cx="11480604" cy="109990"/>
              <a:chOff x="354110" y="4379678"/>
              <a:chExt cx="11480604" cy="109990"/>
            </a:xfrm>
          </p:grpSpPr>
          <p:sp>
            <p:nvSpPr>
              <p:cNvPr id="393" name="Google Shape;393;p21"/>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4" name="Google Shape;394;p21"/>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5" name="Google Shape;395;p21"/>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6" name="Google Shape;396;p21"/>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7" name="Google Shape;397;p21"/>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8" name="Google Shape;398;p21"/>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99" name="Google Shape;399;p21"/>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0" name="Google Shape;400;p21"/>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1" name="Google Shape;401;p21"/>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2" name="Google Shape;402;p21"/>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3" name="Google Shape;403;p21"/>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4" name="Google Shape;404;p21"/>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5" name="Google Shape;405;p21"/>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6" name="Google Shape;406;p21"/>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7" name="Google Shape;407;p21"/>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8" name="Google Shape;408;p21"/>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09" name="Google Shape;409;p21"/>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0" name="Google Shape;410;p21"/>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1" name="Google Shape;411;p21"/>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2" name="Google Shape;412;p21"/>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3" name="Google Shape;413;p21"/>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4" name="Google Shape;414;p21"/>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5" name="Google Shape;415;p21"/>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6" name="Google Shape;416;p21"/>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7" name="Google Shape;417;p21"/>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8" name="Google Shape;418;p21"/>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19" name="Google Shape;419;p21"/>
            <p:cNvGrpSpPr/>
            <p:nvPr/>
          </p:nvGrpSpPr>
          <p:grpSpPr>
            <a:xfrm>
              <a:off x="354110" y="4883475"/>
              <a:ext cx="11480604" cy="109990"/>
              <a:chOff x="354110" y="4888062"/>
              <a:chExt cx="11480604" cy="109990"/>
            </a:xfrm>
          </p:grpSpPr>
          <p:sp>
            <p:nvSpPr>
              <p:cNvPr id="420" name="Google Shape;420;p21"/>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1" name="Google Shape;421;p21"/>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2" name="Google Shape;422;p21"/>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3" name="Google Shape;423;p21"/>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4" name="Google Shape;424;p21"/>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5" name="Google Shape;425;p21"/>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6" name="Google Shape;426;p21"/>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7" name="Google Shape;427;p21"/>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8" name="Google Shape;428;p21"/>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9" name="Google Shape;429;p21"/>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0" name="Google Shape;430;p21"/>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1" name="Google Shape;431;p21"/>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2" name="Google Shape;432;p21"/>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3" name="Google Shape;433;p21"/>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4" name="Google Shape;434;p21"/>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5" name="Google Shape;435;p21"/>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6" name="Google Shape;436;p21"/>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7" name="Google Shape;437;p21"/>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8" name="Google Shape;438;p21"/>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39" name="Google Shape;439;p21"/>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0" name="Google Shape;440;p21"/>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1" name="Google Shape;441;p21"/>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2" name="Google Shape;442;p21"/>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3" name="Google Shape;443;p21"/>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4" name="Google Shape;444;p21"/>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5" name="Google Shape;445;p21"/>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46" name="Google Shape;446;p21"/>
            <p:cNvGrpSpPr/>
            <p:nvPr/>
          </p:nvGrpSpPr>
          <p:grpSpPr>
            <a:xfrm>
              <a:off x="354110" y="5390187"/>
              <a:ext cx="11480604" cy="108822"/>
              <a:chOff x="354110" y="5396454"/>
              <a:chExt cx="11480604" cy="108822"/>
            </a:xfrm>
          </p:grpSpPr>
          <p:sp>
            <p:nvSpPr>
              <p:cNvPr id="447" name="Google Shape;447;p21"/>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8" name="Google Shape;448;p21"/>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9" name="Google Shape;449;p21"/>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0" name="Google Shape;450;p21"/>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1" name="Google Shape;451;p21"/>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2" name="Google Shape;452;p21"/>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3" name="Google Shape;453;p21"/>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4" name="Google Shape;454;p21"/>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5" name="Google Shape;455;p21"/>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6" name="Google Shape;456;p21"/>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7" name="Google Shape;457;p21"/>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8" name="Google Shape;458;p21"/>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9" name="Google Shape;459;p21"/>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0" name="Google Shape;460;p21"/>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p21"/>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p21"/>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p21"/>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4" name="Google Shape;464;p21"/>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5" name="Google Shape;465;p21"/>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6" name="Google Shape;466;p21"/>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7" name="Google Shape;467;p21"/>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8" name="Google Shape;468;p21"/>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9" name="Google Shape;469;p21"/>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0" name="Google Shape;470;p21"/>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1" name="Google Shape;471;p21"/>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2" name="Google Shape;472;p21"/>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473" name="Google Shape;473;p21"/>
            <p:cNvGrpSpPr/>
            <p:nvPr/>
          </p:nvGrpSpPr>
          <p:grpSpPr>
            <a:xfrm>
              <a:off x="354110" y="5895731"/>
              <a:ext cx="11480604" cy="109990"/>
              <a:chOff x="354110" y="5903678"/>
              <a:chExt cx="11480604" cy="109990"/>
            </a:xfrm>
          </p:grpSpPr>
          <p:sp>
            <p:nvSpPr>
              <p:cNvPr id="474" name="Google Shape;474;p21"/>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5" name="Google Shape;475;p21"/>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6" name="Google Shape;476;p21"/>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7" name="Google Shape;477;p21"/>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8" name="Google Shape;478;p21"/>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9" name="Google Shape;479;p21"/>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0" name="Google Shape;480;p21"/>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1" name="Google Shape;481;p21"/>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2" name="Google Shape;482;p21"/>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3" name="Google Shape;483;p21"/>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4" name="Google Shape;484;p21"/>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5" name="Google Shape;485;p21"/>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6" name="Google Shape;486;p21"/>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7" name="Google Shape;487;p21"/>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8" name="Google Shape;488;p21"/>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9" name="Google Shape;489;p21"/>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0" name="Google Shape;490;p21"/>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1" name="Google Shape;491;p21"/>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2" name="Google Shape;492;p21"/>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3" name="Google Shape;493;p21"/>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4" name="Google Shape;494;p21"/>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5" name="Google Shape;495;p21"/>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6" name="Google Shape;496;p21"/>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7" name="Google Shape;497;p21"/>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8" name="Google Shape;498;p21"/>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99" name="Google Shape;499;p21"/>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00" name="Google Shape;500;p21"/>
            <p:cNvGrpSpPr/>
            <p:nvPr/>
          </p:nvGrpSpPr>
          <p:grpSpPr>
            <a:xfrm>
              <a:off x="354110" y="6402442"/>
              <a:ext cx="11480604" cy="109990"/>
              <a:chOff x="354110" y="5903678"/>
              <a:chExt cx="11480604" cy="109990"/>
            </a:xfrm>
          </p:grpSpPr>
          <p:sp>
            <p:nvSpPr>
              <p:cNvPr id="501" name="Google Shape;501;p21"/>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2" name="Google Shape;502;p21"/>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3" name="Google Shape;503;p21"/>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4" name="Google Shape;504;p21"/>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5" name="Google Shape;505;p21"/>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6" name="Google Shape;506;p21"/>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7" name="Google Shape;507;p21"/>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8" name="Google Shape;508;p21"/>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09" name="Google Shape;509;p21"/>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0" name="Google Shape;510;p21"/>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1" name="Google Shape;511;p21"/>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2" name="Google Shape;512;p21"/>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3" name="Google Shape;513;p21"/>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4" name="Google Shape;514;p21"/>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5" name="Google Shape;515;p21"/>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6" name="Google Shape;516;p21"/>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7" name="Google Shape;517;p21"/>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8" name="Google Shape;518;p21"/>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19" name="Google Shape;519;p21"/>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0" name="Google Shape;520;p21"/>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1" name="Google Shape;521;p21"/>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2" name="Google Shape;522;p21"/>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3" name="Google Shape;523;p21"/>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4" name="Google Shape;524;p21"/>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5" name="Google Shape;525;p21"/>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6" name="Google Shape;526;p21"/>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527" name="Google Shape;527;p21"/>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8" name="Google Shape;528;p21"/>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9" name="Google Shape;529;p21"/>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30" name="Google Shape;530;p21"/>
          <p:cNvSpPr/>
          <p:nvPr>
            <p:ph idx="2" type="pic"/>
          </p:nvPr>
        </p:nvSpPr>
        <p:spPr>
          <a:xfrm>
            <a:off x="2465236" y="1723260"/>
            <a:ext cx="1296591" cy="1296590"/>
          </a:xfrm>
          <a:prstGeom prst="ellipse">
            <a:avLst/>
          </a:prstGeom>
          <a:solidFill>
            <a:srgbClr val="F2F2F2"/>
          </a:solidFill>
          <a:ln>
            <a:noFill/>
          </a:ln>
        </p:spPr>
      </p:sp>
      <p:sp>
        <p:nvSpPr>
          <p:cNvPr id="531" name="Google Shape;531;p21"/>
          <p:cNvSpPr/>
          <p:nvPr>
            <p:ph idx="3" type="pic"/>
          </p:nvPr>
        </p:nvSpPr>
        <p:spPr>
          <a:xfrm>
            <a:off x="4735466" y="1059582"/>
            <a:ext cx="1261334" cy="1261333"/>
          </a:xfrm>
          <a:prstGeom prst="ellipse">
            <a:avLst/>
          </a:prstGeom>
          <a:solidFill>
            <a:srgbClr val="F2F2F2"/>
          </a:solidFill>
          <a:ln>
            <a:noFill/>
          </a:ln>
        </p:spPr>
      </p:sp>
      <p:sp>
        <p:nvSpPr>
          <p:cNvPr id="532" name="Google Shape;532;p21"/>
          <p:cNvSpPr/>
          <p:nvPr>
            <p:ph idx="4" type="pic"/>
          </p:nvPr>
        </p:nvSpPr>
        <p:spPr>
          <a:xfrm>
            <a:off x="5718486" y="2506922"/>
            <a:ext cx="977120" cy="977118"/>
          </a:xfrm>
          <a:prstGeom prst="ellipse">
            <a:avLst/>
          </a:prstGeom>
          <a:solidFill>
            <a:srgbClr val="F2F2F2"/>
          </a:solidFill>
          <a:ln>
            <a:noFill/>
          </a:ln>
        </p:spPr>
      </p:sp>
      <p:sp>
        <p:nvSpPr>
          <p:cNvPr id="533" name="Google Shape;533;p21"/>
          <p:cNvSpPr/>
          <p:nvPr>
            <p:ph idx="5" type="pic"/>
          </p:nvPr>
        </p:nvSpPr>
        <p:spPr>
          <a:xfrm>
            <a:off x="3828551" y="2652757"/>
            <a:ext cx="1509713" cy="1509710"/>
          </a:xfrm>
          <a:prstGeom prst="ellipse">
            <a:avLst/>
          </a:prstGeom>
          <a:solidFill>
            <a:srgbClr val="F2F2F2"/>
          </a:solidFill>
          <a:ln>
            <a:noFill/>
          </a:ln>
        </p:spPr>
      </p:sp>
      <p:sp>
        <p:nvSpPr>
          <p:cNvPr id="534" name="Google Shape;534;p21"/>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Clr>
                <a:schemeClr val="lt1"/>
              </a:buClr>
              <a:buSzPts val="2700"/>
              <a:buFont typeface="Quattrocento Sans"/>
              <a:buNone/>
              <a:defRPr sz="27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What we do?">
  <p:cSld name="2_What we do?">
    <p:bg>
      <p:bgPr>
        <a:solidFill>
          <a:schemeClr val="accent1"/>
        </a:solidFill>
      </p:bgPr>
    </p:bg>
    <p:spTree>
      <p:nvGrpSpPr>
        <p:cNvPr id="5545" name="Shape 5545"/>
        <p:cNvGrpSpPr/>
        <p:nvPr/>
      </p:nvGrpSpPr>
      <p:grpSpPr>
        <a:xfrm>
          <a:off x="0" y="0"/>
          <a:ext cx="0" cy="0"/>
          <a:chOff x="0" y="0"/>
          <a:chExt cx="0" cy="0"/>
        </a:xfrm>
      </p:grpSpPr>
      <p:sp>
        <p:nvSpPr>
          <p:cNvPr id="5546" name="Google Shape;5546;p40"/>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47" name="Google Shape;5547;p40"/>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48" name="Google Shape;5548;p40"/>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549" name="Google Shape;5549;p40"/>
          <p:cNvSpPr/>
          <p:nvPr/>
        </p:nvSpPr>
        <p:spPr>
          <a:xfrm>
            <a:off x="265652" y="244928"/>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0" name="Google Shape;5550;p40"/>
          <p:cNvSpPr/>
          <p:nvPr/>
        </p:nvSpPr>
        <p:spPr>
          <a:xfrm>
            <a:off x="607315"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1" name="Google Shape;5551;p40"/>
          <p:cNvSpPr/>
          <p:nvPr/>
        </p:nvSpPr>
        <p:spPr>
          <a:xfrm>
            <a:off x="94810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2" name="Google Shape;5552;p40"/>
          <p:cNvSpPr/>
          <p:nvPr/>
        </p:nvSpPr>
        <p:spPr>
          <a:xfrm>
            <a:off x="1289765" y="244928"/>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3" name="Google Shape;5553;p40"/>
          <p:cNvSpPr/>
          <p:nvPr/>
        </p:nvSpPr>
        <p:spPr>
          <a:xfrm>
            <a:off x="163055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4" name="Google Shape;5554;p40"/>
          <p:cNvSpPr/>
          <p:nvPr/>
        </p:nvSpPr>
        <p:spPr>
          <a:xfrm>
            <a:off x="19722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5" name="Google Shape;5555;p40"/>
          <p:cNvSpPr/>
          <p:nvPr/>
        </p:nvSpPr>
        <p:spPr>
          <a:xfrm>
            <a:off x="23130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6" name="Google Shape;5556;p40"/>
          <p:cNvSpPr/>
          <p:nvPr/>
        </p:nvSpPr>
        <p:spPr>
          <a:xfrm>
            <a:off x="265466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7" name="Google Shape;5557;p40"/>
          <p:cNvSpPr/>
          <p:nvPr/>
        </p:nvSpPr>
        <p:spPr>
          <a:xfrm>
            <a:off x="299545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8" name="Google Shape;5558;p40"/>
          <p:cNvSpPr/>
          <p:nvPr/>
        </p:nvSpPr>
        <p:spPr>
          <a:xfrm>
            <a:off x="33371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9" name="Google Shape;5559;p40"/>
          <p:cNvSpPr/>
          <p:nvPr/>
        </p:nvSpPr>
        <p:spPr>
          <a:xfrm>
            <a:off x="36779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0" name="Google Shape;5560;p40"/>
          <p:cNvSpPr/>
          <p:nvPr/>
        </p:nvSpPr>
        <p:spPr>
          <a:xfrm>
            <a:off x="40195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1" name="Google Shape;5561;p40"/>
          <p:cNvSpPr/>
          <p:nvPr/>
        </p:nvSpPr>
        <p:spPr>
          <a:xfrm>
            <a:off x="4360349"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2" name="Google Shape;5562;p40"/>
          <p:cNvSpPr/>
          <p:nvPr/>
        </p:nvSpPr>
        <p:spPr>
          <a:xfrm>
            <a:off x="47020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3" name="Google Shape;5563;p40"/>
          <p:cNvSpPr/>
          <p:nvPr/>
        </p:nvSpPr>
        <p:spPr>
          <a:xfrm>
            <a:off x="50427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4" name="Google Shape;5564;p40"/>
          <p:cNvSpPr/>
          <p:nvPr/>
        </p:nvSpPr>
        <p:spPr>
          <a:xfrm>
            <a:off x="53844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5" name="Google Shape;5565;p40"/>
          <p:cNvSpPr/>
          <p:nvPr/>
        </p:nvSpPr>
        <p:spPr>
          <a:xfrm>
            <a:off x="572524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6" name="Google Shape;5566;p40"/>
          <p:cNvSpPr/>
          <p:nvPr/>
        </p:nvSpPr>
        <p:spPr>
          <a:xfrm>
            <a:off x="60669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7" name="Google Shape;5567;p40"/>
          <p:cNvSpPr/>
          <p:nvPr/>
        </p:nvSpPr>
        <p:spPr>
          <a:xfrm>
            <a:off x="64076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8" name="Google Shape;5568;p40"/>
          <p:cNvSpPr/>
          <p:nvPr/>
        </p:nvSpPr>
        <p:spPr>
          <a:xfrm>
            <a:off x="67493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9" name="Google Shape;5569;p40"/>
          <p:cNvSpPr/>
          <p:nvPr/>
        </p:nvSpPr>
        <p:spPr>
          <a:xfrm>
            <a:off x="70901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0" name="Google Shape;5570;p40"/>
          <p:cNvSpPr/>
          <p:nvPr/>
        </p:nvSpPr>
        <p:spPr>
          <a:xfrm>
            <a:off x="743181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1" name="Google Shape;5571;p40"/>
          <p:cNvSpPr/>
          <p:nvPr/>
        </p:nvSpPr>
        <p:spPr>
          <a:xfrm>
            <a:off x="7772596"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2" name="Google Shape;5572;p40"/>
          <p:cNvSpPr/>
          <p:nvPr/>
        </p:nvSpPr>
        <p:spPr>
          <a:xfrm>
            <a:off x="81142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3" name="Google Shape;5573;p40"/>
          <p:cNvSpPr/>
          <p:nvPr/>
        </p:nvSpPr>
        <p:spPr>
          <a:xfrm>
            <a:off x="84550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4" name="Google Shape;5574;p40"/>
          <p:cNvSpPr/>
          <p:nvPr/>
        </p:nvSpPr>
        <p:spPr>
          <a:xfrm>
            <a:off x="8796710"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5" name="Google Shape;5575;p40"/>
          <p:cNvSpPr/>
          <p:nvPr/>
        </p:nvSpPr>
        <p:spPr>
          <a:xfrm>
            <a:off x="265652" y="626222"/>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6" name="Google Shape;5576;p40"/>
          <p:cNvSpPr/>
          <p:nvPr/>
        </p:nvSpPr>
        <p:spPr>
          <a:xfrm>
            <a:off x="60731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7" name="Google Shape;5577;p40"/>
          <p:cNvSpPr/>
          <p:nvPr/>
        </p:nvSpPr>
        <p:spPr>
          <a:xfrm>
            <a:off x="948101"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8" name="Google Shape;5578;p40"/>
          <p:cNvSpPr/>
          <p:nvPr/>
        </p:nvSpPr>
        <p:spPr>
          <a:xfrm>
            <a:off x="128976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9" name="Google Shape;5579;p40"/>
          <p:cNvSpPr/>
          <p:nvPr/>
        </p:nvSpPr>
        <p:spPr>
          <a:xfrm>
            <a:off x="1630551"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0" name="Google Shape;5580;p40"/>
          <p:cNvSpPr/>
          <p:nvPr/>
        </p:nvSpPr>
        <p:spPr>
          <a:xfrm>
            <a:off x="19722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1" name="Google Shape;5581;p40"/>
          <p:cNvSpPr/>
          <p:nvPr/>
        </p:nvSpPr>
        <p:spPr>
          <a:xfrm>
            <a:off x="2313000"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2" name="Google Shape;5582;p40"/>
          <p:cNvSpPr/>
          <p:nvPr/>
        </p:nvSpPr>
        <p:spPr>
          <a:xfrm>
            <a:off x="265466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3" name="Google Shape;5583;p40"/>
          <p:cNvSpPr/>
          <p:nvPr/>
        </p:nvSpPr>
        <p:spPr>
          <a:xfrm>
            <a:off x="299545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4" name="Google Shape;5584;p40"/>
          <p:cNvSpPr/>
          <p:nvPr/>
        </p:nvSpPr>
        <p:spPr>
          <a:xfrm>
            <a:off x="33371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5" name="Google Shape;5585;p40"/>
          <p:cNvSpPr/>
          <p:nvPr/>
        </p:nvSpPr>
        <p:spPr>
          <a:xfrm>
            <a:off x="367790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6" name="Google Shape;5586;p40"/>
          <p:cNvSpPr/>
          <p:nvPr/>
        </p:nvSpPr>
        <p:spPr>
          <a:xfrm>
            <a:off x="40195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7" name="Google Shape;5587;p40"/>
          <p:cNvSpPr/>
          <p:nvPr/>
        </p:nvSpPr>
        <p:spPr>
          <a:xfrm>
            <a:off x="4360349"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8" name="Google Shape;5588;p40"/>
          <p:cNvSpPr/>
          <p:nvPr/>
        </p:nvSpPr>
        <p:spPr>
          <a:xfrm>
            <a:off x="47020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9" name="Google Shape;5589;p40"/>
          <p:cNvSpPr/>
          <p:nvPr/>
        </p:nvSpPr>
        <p:spPr>
          <a:xfrm>
            <a:off x="50427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0" name="Google Shape;5590;p40"/>
          <p:cNvSpPr/>
          <p:nvPr/>
        </p:nvSpPr>
        <p:spPr>
          <a:xfrm>
            <a:off x="53844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1" name="Google Shape;5591;p40"/>
          <p:cNvSpPr/>
          <p:nvPr/>
        </p:nvSpPr>
        <p:spPr>
          <a:xfrm>
            <a:off x="572524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2" name="Google Shape;5592;p40"/>
          <p:cNvSpPr/>
          <p:nvPr/>
        </p:nvSpPr>
        <p:spPr>
          <a:xfrm>
            <a:off x="60669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3" name="Google Shape;5593;p40"/>
          <p:cNvSpPr/>
          <p:nvPr/>
        </p:nvSpPr>
        <p:spPr>
          <a:xfrm>
            <a:off x="64076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4" name="Google Shape;5594;p40"/>
          <p:cNvSpPr/>
          <p:nvPr/>
        </p:nvSpPr>
        <p:spPr>
          <a:xfrm>
            <a:off x="67493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5" name="Google Shape;5595;p40"/>
          <p:cNvSpPr/>
          <p:nvPr/>
        </p:nvSpPr>
        <p:spPr>
          <a:xfrm>
            <a:off x="70901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6" name="Google Shape;5596;p40"/>
          <p:cNvSpPr/>
          <p:nvPr/>
        </p:nvSpPr>
        <p:spPr>
          <a:xfrm>
            <a:off x="743181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7" name="Google Shape;5597;p40"/>
          <p:cNvSpPr/>
          <p:nvPr/>
        </p:nvSpPr>
        <p:spPr>
          <a:xfrm>
            <a:off x="7772596"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8" name="Google Shape;5598;p40"/>
          <p:cNvSpPr/>
          <p:nvPr/>
        </p:nvSpPr>
        <p:spPr>
          <a:xfrm>
            <a:off x="81142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9" name="Google Shape;5599;p40"/>
          <p:cNvSpPr/>
          <p:nvPr/>
        </p:nvSpPr>
        <p:spPr>
          <a:xfrm>
            <a:off x="84550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0" name="Google Shape;5600;p40"/>
          <p:cNvSpPr/>
          <p:nvPr/>
        </p:nvSpPr>
        <p:spPr>
          <a:xfrm>
            <a:off x="8796710"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1" name="Google Shape;5601;p40"/>
          <p:cNvSpPr/>
          <p:nvPr/>
        </p:nvSpPr>
        <p:spPr>
          <a:xfrm>
            <a:off x="265652" y="1006640"/>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2" name="Google Shape;5602;p40"/>
          <p:cNvSpPr/>
          <p:nvPr/>
        </p:nvSpPr>
        <p:spPr>
          <a:xfrm>
            <a:off x="60731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3" name="Google Shape;5603;p40"/>
          <p:cNvSpPr/>
          <p:nvPr/>
        </p:nvSpPr>
        <p:spPr>
          <a:xfrm>
            <a:off x="94810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4" name="Google Shape;5604;p40"/>
          <p:cNvSpPr/>
          <p:nvPr/>
        </p:nvSpPr>
        <p:spPr>
          <a:xfrm>
            <a:off x="128976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5" name="Google Shape;5605;p40"/>
          <p:cNvSpPr/>
          <p:nvPr/>
        </p:nvSpPr>
        <p:spPr>
          <a:xfrm>
            <a:off x="163055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6" name="Google Shape;5606;p40"/>
          <p:cNvSpPr/>
          <p:nvPr/>
        </p:nvSpPr>
        <p:spPr>
          <a:xfrm>
            <a:off x="19722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7" name="Google Shape;5607;p40"/>
          <p:cNvSpPr/>
          <p:nvPr/>
        </p:nvSpPr>
        <p:spPr>
          <a:xfrm>
            <a:off x="23130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8" name="Google Shape;5608;p40"/>
          <p:cNvSpPr/>
          <p:nvPr/>
        </p:nvSpPr>
        <p:spPr>
          <a:xfrm>
            <a:off x="265466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9" name="Google Shape;5609;p40"/>
          <p:cNvSpPr/>
          <p:nvPr/>
        </p:nvSpPr>
        <p:spPr>
          <a:xfrm>
            <a:off x="299545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0" name="Google Shape;5610;p40"/>
          <p:cNvSpPr/>
          <p:nvPr/>
        </p:nvSpPr>
        <p:spPr>
          <a:xfrm>
            <a:off x="33371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1" name="Google Shape;5611;p40"/>
          <p:cNvSpPr/>
          <p:nvPr/>
        </p:nvSpPr>
        <p:spPr>
          <a:xfrm>
            <a:off x="36779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2" name="Google Shape;5612;p40"/>
          <p:cNvSpPr/>
          <p:nvPr/>
        </p:nvSpPr>
        <p:spPr>
          <a:xfrm>
            <a:off x="40195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3" name="Google Shape;5613;p40"/>
          <p:cNvSpPr/>
          <p:nvPr/>
        </p:nvSpPr>
        <p:spPr>
          <a:xfrm>
            <a:off x="4360349"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4" name="Google Shape;5614;p40"/>
          <p:cNvSpPr/>
          <p:nvPr/>
        </p:nvSpPr>
        <p:spPr>
          <a:xfrm>
            <a:off x="47020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5" name="Google Shape;5615;p40"/>
          <p:cNvSpPr/>
          <p:nvPr/>
        </p:nvSpPr>
        <p:spPr>
          <a:xfrm>
            <a:off x="50427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6" name="Google Shape;5616;p40"/>
          <p:cNvSpPr/>
          <p:nvPr/>
        </p:nvSpPr>
        <p:spPr>
          <a:xfrm>
            <a:off x="53844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7" name="Google Shape;5617;p40"/>
          <p:cNvSpPr/>
          <p:nvPr/>
        </p:nvSpPr>
        <p:spPr>
          <a:xfrm>
            <a:off x="572524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8" name="Google Shape;5618;p40"/>
          <p:cNvSpPr/>
          <p:nvPr/>
        </p:nvSpPr>
        <p:spPr>
          <a:xfrm>
            <a:off x="60669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9" name="Google Shape;5619;p40"/>
          <p:cNvSpPr/>
          <p:nvPr/>
        </p:nvSpPr>
        <p:spPr>
          <a:xfrm>
            <a:off x="64076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0" name="Google Shape;5620;p40"/>
          <p:cNvSpPr/>
          <p:nvPr/>
        </p:nvSpPr>
        <p:spPr>
          <a:xfrm>
            <a:off x="67493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1" name="Google Shape;5621;p40"/>
          <p:cNvSpPr/>
          <p:nvPr/>
        </p:nvSpPr>
        <p:spPr>
          <a:xfrm>
            <a:off x="70901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2" name="Google Shape;5622;p40"/>
          <p:cNvSpPr/>
          <p:nvPr/>
        </p:nvSpPr>
        <p:spPr>
          <a:xfrm>
            <a:off x="743181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3" name="Google Shape;5623;p40"/>
          <p:cNvSpPr/>
          <p:nvPr/>
        </p:nvSpPr>
        <p:spPr>
          <a:xfrm>
            <a:off x="7772596"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4" name="Google Shape;5624;p40"/>
          <p:cNvSpPr/>
          <p:nvPr/>
        </p:nvSpPr>
        <p:spPr>
          <a:xfrm>
            <a:off x="81142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5" name="Google Shape;5625;p40"/>
          <p:cNvSpPr/>
          <p:nvPr/>
        </p:nvSpPr>
        <p:spPr>
          <a:xfrm>
            <a:off x="84550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6" name="Google Shape;5626;p40"/>
          <p:cNvSpPr/>
          <p:nvPr/>
        </p:nvSpPr>
        <p:spPr>
          <a:xfrm>
            <a:off x="8796710"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7" name="Google Shape;5627;p40"/>
          <p:cNvSpPr/>
          <p:nvPr/>
        </p:nvSpPr>
        <p:spPr>
          <a:xfrm>
            <a:off x="265652"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8" name="Google Shape;5628;p40"/>
          <p:cNvSpPr/>
          <p:nvPr/>
        </p:nvSpPr>
        <p:spPr>
          <a:xfrm>
            <a:off x="607315"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9" name="Google Shape;5629;p40"/>
          <p:cNvSpPr/>
          <p:nvPr/>
        </p:nvSpPr>
        <p:spPr>
          <a:xfrm>
            <a:off x="948101"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0" name="Google Shape;5630;p40"/>
          <p:cNvSpPr/>
          <p:nvPr/>
        </p:nvSpPr>
        <p:spPr>
          <a:xfrm>
            <a:off x="1289765" y="13879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1" name="Google Shape;5631;p40"/>
          <p:cNvSpPr/>
          <p:nvPr/>
        </p:nvSpPr>
        <p:spPr>
          <a:xfrm>
            <a:off x="1630551"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2" name="Google Shape;5632;p40"/>
          <p:cNvSpPr/>
          <p:nvPr/>
        </p:nvSpPr>
        <p:spPr>
          <a:xfrm>
            <a:off x="1972214"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3" name="Google Shape;5633;p40"/>
          <p:cNvSpPr/>
          <p:nvPr/>
        </p:nvSpPr>
        <p:spPr>
          <a:xfrm>
            <a:off x="2313000"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4" name="Google Shape;5634;p40"/>
          <p:cNvSpPr/>
          <p:nvPr/>
        </p:nvSpPr>
        <p:spPr>
          <a:xfrm>
            <a:off x="67493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5" name="Google Shape;5635;p40"/>
          <p:cNvSpPr/>
          <p:nvPr/>
        </p:nvSpPr>
        <p:spPr>
          <a:xfrm>
            <a:off x="70901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6" name="Google Shape;5636;p40"/>
          <p:cNvSpPr/>
          <p:nvPr/>
        </p:nvSpPr>
        <p:spPr>
          <a:xfrm>
            <a:off x="743181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7" name="Google Shape;5637;p40"/>
          <p:cNvSpPr/>
          <p:nvPr/>
        </p:nvSpPr>
        <p:spPr>
          <a:xfrm>
            <a:off x="7772596"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8" name="Google Shape;5638;p40"/>
          <p:cNvSpPr/>
          <p:nvPr/>
        </p:nvSpPr>
        <p:spPr>
          <a:xfrm>
            <a:off x="81142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9" name="Google Shape;5639;p40"/>
          <p:cNvSpPr/>
          <p:nvPr/>
        </p:nvSpPr>
        <p:spPr>
          <a:xfrm>
            <a:off x="84550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0" name="Google Shape;5640;p40"/>
          <p:cNvSpPr/>
          <p:nvPr/>
        </p:nvSpPr>
        <p:spPr>
          <a:xfrm>
            <a:off x="8796710"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1" name="Google Shape;5641;p40"/>
          <p:cNvSpPr/>
          <p:nvPr/>
        </p:nvSpPr>
        <p:spPr>
          <a:xfrm>
            <a:off x="265652"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2" name="Google Shape;5642;p40"/>
          <p:cNvSpPr/>
          <p:nvPr/>
        </p:nvSpPr>
        <p:spPr>
          <a:xfrm>
            <a:off x="60731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3" name="Google Shape;5643;p40"/>
          <p:cNvSpPr/>
          <p:nvPr/>
        </p:nvSpPr>
        <p:spPr>
          <a:xfrm>
            <a:off x="948101" y="176922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4" name="Google Shape;5644;p40"/>
          <p:cNvSpPr/>
          <p:nvPr/>
        </p:nvSpPr>
        <p:spPr>
          <a:xfrm>
            <a:off x="128976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5" name="Google Shape;5645;p40"/>
          <p:cNvSpPr/>
          <p:nvPr/>
        </p:nvSpPr>
        <p:spPr>
          <a:xfrm>
            <a:off x="1630551" y="1769228"/>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6" name="Google Shape;5646;p40"/>
          <p:cNvSpPr/>
          <p:nvPr/>
        </p:nvSpPr>
        <p:spPr>
          <a:xfrm>
            <a:off x="1972214"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7" name="Google Shape;5647;p40"/>
          <p:cNvSpPr/>
          <p:nvPr/>
        </p:nvSpPr>
        <p:spPr>
          <a:xfrm>
            <a:off x="2313000"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8" name="Google Shape;5648;p40"/>
          <p:cNvSpPr/>
          <p:nvPr/>
        </p:nvSpPr>
        <p:spPr>
          <a:xfrm>
            <a:off x="67493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9" name="Google Shape;5649;p40"/>
          <p:cNvSpPr/>
          <p:nvPr/>
        </p:nvSpPr>
        <p:spPr>
          <a:xfrm>
            <a:off x="70901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0" name="Google Shape;5650;p40"/>
          <p:cNvSpPr/>
          <p:nvPr/>
        </p:nvSpPr>
        <p:spPr>
          <a:xfrm>
            <a:off x="743181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1" name="Google Shape;5651;p40"/>
          <p:cNvSpPr/>
          <p:nvPr/>
        </p:nvSpPr>
        <p:spPr>
          <a:xfrm>
            <a:off x="7772596"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2" name="Google Shape;5652;p40"/>
          <p:cNvSpPr/>
          <p:nvPr/>
        </p:nvSpPr>
        <p:spPr>
          <a:xfrm>
            <a:off x="81142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3" name="Google Shape;5653;p40"/>
          <p:cNvSpPr/>
          <p:nvPr/>
        </p:nvSpPr>
        <p:spPr>
          <a:xfrm>
            <a:off x="84550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4" name="Google Shape;5654;p40"/>
          <p:cNvSpPr/>
          <p:nvPr/>
        </p:nvSpPr>
        <p:spPr>
          <a:xfrm>
            <a:off x="8796710"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5" name="Google Shape;5655;p40"/>
          <p:cNvSpPr/>
          <p:nvPr/>
        </p:nvSpPr>
        <p:spPr>
          <a:xfrm>
            <a:off x="265652" y="21496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6" name="Google Shape;5656;p40"/>
          <p:cNvSpPr/>
          <p:nvPr/>
        </p:nvSpPr>
        <p:spPr>
          <a:xfrm>
            <a:off x="607315" y="21496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7" name="Google Shape;5657;p40"/>
          <p:cNvSpPr/>
          <p:nvPr/>
        </p:nvSpPr>
        <p:spPr>
          <a:xfrm>
            <a:off x="94810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8" name="Google Shape;5658;p40"/>
          <p:cNvSpPr/>
          <p:nvPr/>
        </p:nvSpPr>
        <p:spPr>
          <a:xfrm>
            <a:off x="1289765"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9" name="Google Shape;5659;p40"/>
          <p:cNvSpPr/>
          <p:nvPr/>
        </p:nvSpPr>
        <p:spPr>
          <a:xfrm>
            <a:off x="163055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0" name="Google Shape;5660;p40"/>
          <p:cNvSpPr/>
          <p:nvPr/>
        </p:nvSpPr>
        <p:spPr>
          <a:xfrm>
            <a:off x="1972214"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1" name="Google Shape;5661;p40"/>
          <p:cNvSpPr/>
          <p:nvPr/>
        </p:nvSpPr>
        <p:spPr>
          <a:xfrm>
            <a:off x="2313000"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2" name="Google Shape;5662;p40"/>
          <p:cNvSpPr/>
          <p:nvPr/>
        </p:nvSpPr>
        <p:spPr>
          <a:xfrm>
            <a:off x="67493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3" name="Google Shape;5663;p40"/>
          <p:cNvSpPr/>
          <p:nvPr/>
        </p:nvSpPr>
        <p:spPr>
          <a:xfrm>
            <a:off x="70901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4" name="Google Shape;5664;p40"/>
          <p:cNvSpPr/>
          <p:nvPr/>
        </p:nvSpPr>
        <p:spPr>
          <a:xfrm>
            <a:off x="743181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5" name="Google Shape;5665;p40"/>
          <p:cNvSpPr/>
          <p:nvPr/>
        </p:nvSpPr>
        <p:spPr>
          <a:xfrm>
            <a:off x="7772596"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6" name="Google Shape;5666;p40"/>
          <p:cNvSpPr/>
          <p:nvPr/>
        </p:nvSpPr>
        <p:spPr>
          <a:xfrm>
            <a:off x="81142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7" name="Google Shape;5667;p40"/>
          <p:cNvSpPr/>
          <p:nvPr/>
        </p:nvSpPr>
        <p:spPr>
          <a:xfrm>
            <a:off x="84550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8" name="Google Shape;5668;p40"/>
          <p:cNvSpPr/>
          <p:nvPr/>
        </p:nvSpPr>
        <p:spPr>
          <a:xfrm>
            <a:off x="8796710"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9" name="Google Shape;5669;p40"/>
          <p:cNvSpPr/>
          <p:nvPr/>
        </p:nvSpPr>
        <p:spPr>
          <a:xfrm>
            <a:off x="265652"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0" name="Google Shape;5670;p40"/>
          <p:cNvSpPr/>
          <p:nvPr/>
        </p:nvSpPr>
        <p:spPr>
          <a:xfrm>
            <a:off x="60731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1" name="Google Shape;5671;p40"/>
          <p:cNvSpPr/>
          <p:nvPr/>
        </p:nvSpPr>
        <p:spPr>
          <a:xfrm>
            <a:off x="94810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2" name="Google Shape;5672;p40"/>
          <p:cNvSpPr/>
          <p:nvPr/>
        </p:nvSpPr>
        <p:spPr>
          <a:xfrm>
            <a:off x="128976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3" name="Google Shape;5673;p40"/>
          <p:cNvSpPr/>
          <p:nvPr/>
        </p:nvSpPr>
        <p:spPr>
          <a:xfrm>
            <a:off x="163055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4" name="Google Shape;5674;p40"/>
          <p:cNvSpPr/>
          <p:nvPr/>
        </p:nvSpPr>
        <p:spPr>
          <a:xfrm>
            <a:off x="1972214"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5" name="Google Shape;5675;p40"/>
          <p:cNvSpPr/>
          <p:nvPr/>
        </p:nvSpPr>
        <p:spPr>
          <a:xfrm>
            <a:off x="2313000"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6" name="Google Shape;5676;p40"/>
          <p:cNvSpPr/>
          <p:nvPr/>
        </p:nvSpPr>
        <p:spPr>
          <a:xfrm>
            <a:off x="67493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7" name="Google Shape;5677;p40"/>
          <p:cNvSpPr/>
          <p:nvPr/>
        </p:nvSpPr>
        <p:spPr>
          <a:xfrm>
            <a:off x="70901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8" name="Google Shape;5678;p40"/>
          <p:cNvSpPr/>
          <p:nvPr/>
        </p:nvSpPr>
        <p:spPr>
          <a:xfrm>
            <a:off x="743181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79" name="Google Shape;5679;p40"/>
          <p:cNvSpPr/>
          <p:nvPr/>
        </p:nvSpPr>
        <p:spPr>
          <a:xfrm>
            <a:off x="7772596"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0" name="Google Shape;5680;p40"/>
          <p:cNvSpPr/>
          <p:nvPr/>
        </p:nvSpPr>
        <p:spPr>
          <a:xfrm>
            <a:off x="81142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1" name="Google Shape;5681;p40"/>
          <p:cNvSpPr/>
          <p:nvPr/>
        </p:nvSpPr>
        <p:spPr>
          <a:xfrm>
            <a:off x="84550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2" name="Google Shape;5682;p40"/>
          <p:cNvSpPr/>
          <p:nvPr/>
        </p:nvSpPr>
        <p:spPr>
          <a:xfrm>
            <a:off x="8796710" y="25309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3" name="Google Shape;5683;p40"/>
          <p:cNvSpPr/>
          <p:nvPr/>
        </p:nvSpPr>
        <p:spPr>
          <a:xfrm>
            <a:off x="265652"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4" name="Google Shape;5684;p40"/>
          <p:cNvSpPr/>
          <p:nvPr/>
        </p:nvSpPr>
        <p:spPr>
          <a:xfrm>
            <a:off x="607315" y="29122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5" name="Google Shape;5685;p40"/>
          <p:cNvSpPr/>
          <p:nvPr/>
        </p:nvSpPr>
        <p:spPr>
          <a:xfrm>
            <a:off x="94810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6" name="Google Shape;5686;p40"/>
          <p:cNvSpPr/>
          <p:nvPr/>
        </p:nvSpPr>
        <p:spPr>
          <a:xfrm>
            <a:off x="1289765"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7" name="Google Shape;5687;p40"/>
          <p:cNvSpPr/>
          <p:nvPr/>
        </p:nvSpPr>
        <p:spPr>
          <a:xfrm>
            <a:off x="163055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8" name="Google Shape;5688;p40"/>
          <p:cNvSpPr/>
          <p:nvPr/>
        </p:nvSpPr>
        <p:spPr>
          <a:xfrm>
            <a:off x="1972214"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89" name="Google Shape;5689;p40"/>
          <p:cNvSpPr/>
          <p:nvPr/>
        </p:nvSpPr>
        <p:spPr>
          <a:xfrm>
            <a:off x="2313000"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0" name="Google Shape;5690;p40"/>
          <p:cNvSpPr/>
          <p:nvPr/>
        </p:nvSpPr>
        <p:spPr>
          <a:xfrm>
            <a:off x="67493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1" name="Google Shape;5691;p40"/>
          <p:cNvSpPr/>
          <p:nvPr/>
        </p:nvSpPr>
        <p:spPr>
          <a:xfrm>
            <a:off x="709014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2" name="Google Shape;5692;p40"/>
          <p:cNvSpPr/>
          <p:nvPr/>
        </p:nvSpPr>
        <p:spPr>
          <a:xfrm>
            <a:off x="7431812"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3" name="Google Shape;5693;p40"/>
          <p:cNvSpPr/>
          <p:nvPr/>
        </p:nvSpPr>
        <p:spPr>
          <a:xfrm>
            <a:off x="777259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4" name="Google Shape;5694;p40"/>
          <p:cNvSpPr/>
          <p:nvPr/>
        </p:nvSpPr>
        <p:spPr>
          <a:xfrm>
            <a:off x="81142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5" name="Google Shape;5695;p40"/>
          <p:cNvSpPr/>
          <p:nvPr/>
        </p:nvSpPr>
        <p:spPr>
          <a:xfrm>
            <a:off x="8455047" y="29122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6" name="Google Shape;5696;p40"/>
          <p:cNvSpPr/>
          <p:nvPr/>
        </p:nvSpPr>
        <p:spPr>
          <a:xfrm>
            <a:off x="879671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7" name="Google Shape;5697;p40"/>
          <p:cNvSpPr/>
          <p:nvPr/>
        </p:nvSpPr>
        <p:spPr>
          <a:xfrm>
            <a:off x="265652"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8" name="Google Shape;5698;p40"/>
          <p:cNvSpPr/>
          <p:nvPr/>
        </p:nvSpPr>
        <p:spPr>
          <a:xfrm>
            <a:off x="6073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9" name="Google Shape;5699;p40"/>
          <p:cNvSpPr/>
          <p:nvPr/>
        </p:nvSpPr>
        <p:spPr>
          <a:xfrm>
            <a:off x="9481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0" name="Google Shape;5700;p40"/>
          <p:cNvSpPr/>
          <p:nvPr/>
        </p:nvSpPr>
        <p:spPr>
          <a:xfrm>
            <a:off x="128976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1" name="Google Shape;5701;p40"/>
          <p:cNvSpPr/>
          <p:nvPr/>
        </p:nvSpPr>
        <p:spPr>
          <a:xfrm>
            <a:off x="163055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2" name="Google Shape;5702;p40"/>
          <p:cNvSpPr/>
          <p:nvPr/>
        </p:nvSpPr>
        <p:spPr>
          <a:xfrm>
            <a:off x="19722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3" name="Google Shape;5703;p40"/>
          <p:cNvSpPr/>
          <p:nvPr/>
        </p:nvSpPr>
        <p:spPr>
          <a:xfrm>
            <a:off x="23130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4" name="Google Shape;5704;p40"/>
          <p:cNvSpPr/>
          <p:nvPr/>
        </p:nvSpPr>
        <p:spPr>
          <a:xfrm>
            <a:off x="67493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5" name="Google Shape;5705;p40"/>
          <p:cNvSpPr/>
          <p:nvPr/>
        </p:nvSpPr>
        <p:spPr>
          <a:xfrm>
            <a:off x="70901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6" name="Google Shape;5706;p40"/>
          <p:cNvSpPr/>
          <p:nvPr/>
        </p:nvSpPr>
        <p:spPr>
          <a:xfrm>
            <a:off x="7431812"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7" name="Google Shape;5707;p40"/>
          <p:cNvSpPr/>
          <p:nvPr/>
        </p:nvSpPr>
        <p:spPr>
          <a:xfrm>
            <a:off x="777259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8" name="Google Shape;5708;p40"/>
          <p:cNvSpPr/>
          <p:nvPr/>
        </p:nvSpPr>
        <p:spPr>
          <a:xfrm>
            <a:off x="81142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9" name="Google Shape;5709;p40"/>
          <p:cNvSpPr/>
          <p:nvPr/>
        </p:nvSpPr>
        <p:spPr>
          <a:xfrm>
            <a:off x="84550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0" name="Google Shape;5710;p40"/>
          <p:cNvSpPr/>
          <p:nvPr/>
        </p:nvSpPr>
        <p:spPr>
          <a:xfrm>
            <a:off x="879671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1" name="Google Shape;5711;p40"/>
          <p:cNvSpPr/>
          <p:nvPr/>
        </p:nvSpPr>
        <p:spPr>
          <a:xfrm>
            <a:off x="265652"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2" name="Google Shape;5712;p40"/>
          <p:cNvSpPr/>
          <p:nvPr/>
        </p:nvSpPr>
        <p:spPr>
          <a:xfrm>
            <a:off x="6073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3" name="Google Shape;5713;p40"/>
          <p:cNvSpPr/>
          <p:nvPr/>
        </p:nvSpPr>
        <p:spPr>
          <a:xfrm>
            <a:off x="9481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4" name="Google Shape;5714;p40"/>
          <p:cNvSpPr/>
          <p:nvPr/>
        </p:nvSpPr>
        <p:spPr>
          <a:xfrm>
            <a:off x="128976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5" name="Google Shape;5715;p40"/>
          <p:cNvSpPr/>
          <p:nvPr/>
        </p:nvSpPr>
        <p:spPr>
          <a:xfrm>
            <a:off x="163055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6" name="Google Shape;5716;p40"/>
          <p:cNvSpPr/>
          <p:nvPr/>
        </p:nvSpPr>
        <p:spPr>
          <a:xfrm>
            <a:off x="19722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7" name="Google Shape;5717;p40"/>
          <p:cNvSpPr/>
          <p:nvPr/>
        </p:nvSpPr>
        <p:spPr>
          <a:xfrm>
            <a:off x="23130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8" name="Google Shape;5718;p40"/>
          <p:cNvSpPr/>
          <p:nvPr/>
        </p:nvSpPr>
        <p:spPr>
          <a:xfrm>
            <a:off x="6749361"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9" name="Google Shape;5719;p40"/>
          <p:cNvSpPr/>
          <p:nvPr/>
        </p:nvSpPr>
        <p:spPr>
          <a:xfrm>
            <a:off x="709014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0" name="Google Shape;5720;p40"/>
          <p:cNvSpPr/>
          <p:nvPr/>
        </p:nvSpPr>
        <p:spPr>
          <a:xfrm>
            <a:off x="7431812"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1" name="Google Shape;5721;p40"/>
          <p:cNvSpPr/>
          <p:nvPr/>
        </p:nvSpPr>
        <p:spPr>
          <a:xfrm>
            <a:off x="777259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2" name="Google Shape;5722;p40"/>
          <p:cNvSpPr/>
          <p:nvPr/>
        </p:nvSpPr>
        <p:spPr>
          <a:xfrm>
            <a:off x="8114261" y="36739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3" name="Google Shape;5723;p40"/>
          <p:cNvSpPr/>
          <p:nvPr/>
        </p:nvSpPr>
        <p:spPr>
          <a:xfrm>
            <a:off x="8455047" y="36739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4" name="Google Shape;5724;p40"/>
          <p:cNvSpPr/>
          <p:nvPr/>
        </p:nvSpPr>
        <p:spPr>
          <a:xfrm>
            <a:off x="8796711" y="36739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5" name="Google Shape;5725;p40"/>
          <p:cNvSpPr/>
          <p:nvPr/>
        </p:nvSpPr>
        <p:spPr>
          <a:xfrm>
            <a:off x="265652"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6" name="Google Shape;5726;p40"/>
          <p:cNvSpPr/>
          <p:nvPr/>
        </p:nvSpPr>
        <p:spPr>
          <a:xfrm>
            <a:off x="6073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7" name="Google Shape;5727;p40"/>
          <p:cNvSpPr/>
          <p:nvPr/>
        </p:nvSpPr>
        <p:spPr>
          <a:xfrm>
            <a:off x="9481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8" name="Google Shape;5728;p40"/>
          <p:cNvSpPr/>
          <p:nvPr/>
        </p:nvSpPr>
        <p:spPr>
          <a:xfrm>
            <a:off x="128976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9" name="Google Shape;5729;p40"/>
          <p:cNvSpPr/>
          <p:nvPr/>
        </p:nvSpPr>
        <p:spPr>
          <a:xfrm>
            <a:off x="163055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0" name="Google Shape;5730;p40"/>
          <p:cNvSpPr/>
          <p:nvPr/>
        </p:nvSpPr>
        <p:spPr>
          <a:xfrm>
            <a:off x="19722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1" name="Google Shape;5731;p40"/>
          <p:cNvSpPr/>
          <p:nvPr/>
        </p:nvSpPr>
        <p:spPr>
          <a:xfrm>
            <a:off x="23130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2" name="Google Shape;5732;p40"/>
          <p:cNvSpPr/>
          <p:nvPr/>
        </p:nvSpPr>
        <p:spPr>
          <a:xfrm>
            <a:off x="265466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3" name="Google Shape;5733;p40"/>
          <p:cNvSpPr/>
          <p:nvPr/>
        </p:nvSpPr>
        <p:spPr>
          <a:xfrm>
            <a:off x="299545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4" name="Google Shape;5734;p40"/>
          <p:cNvSpPr/>
          <p:nvPr/>
        </p:nvSpPr>
        <p:spPr>
          <a:xfrm>
            <a:off x="333711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5" name="Google Shape;5735;p40"/>
          <p:cNvSpPr/>
          <p:nvPr/>
        </p:nvSpPr>
        <p:spPr>
          <a:xfrm>
            <a:off x="367790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6" name="Google Shape;5736;p40"/>
          <p:cNvSpPr/>
          <p:nvPr/>
        </p:nvSpPr>
        <p:spPr>
          <a:xfrm>
            <a:off x="40195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7" name="Google Shape;5737;p40"/>
          <p:cNvSpPr/>
          <p:nvPr/>
        </p:nvSpPr>
        <p:spPr>
          <a:xfrm>
            <a:off x="436034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8" name="Google Shape;5738;p40"/>
          <p:cNvSpPr/>
          <p:nvPr/>
        </p:nvSpPr>
        <p:spPr>
          <a:xfrm>
            <a:off x="470201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9" name="Google Shape;5739;p40"/>
          <p:cNvSpPr/>
          <p:nvPr/>
        </p:nvSpPr>
        <p:spPr>
          <a:xfrm>
            <a:off x="504279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0" name="Google Shape;5740;p40"/>
          <p:cNvSpPr/>
          <p:nvPr/>
        </p:nvSpPr>
        <p:spPr>
          <a:xfrm>
            <a:off x="53844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1" name="Google Shape;5741;p40"/>
          <p:cNvSpPr/>
          <p:nvPr/>
        </p:nvSpPr>
        <p:spPr>
          <a:xfrm>
            <a:off x="572524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2" name="Google Shape;5742;p40"/>
          <p:cNvSpPr/>
          <p:nvPr/>
        </p:nvSpPr>
        <p:spPr>
          <a:xfrm>
            <a:off x="6066912"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3" name="Google Shape;5743;p40"/>
          <p:cNvSpPr/>
          <p:nvPr/>
        </p:nvSpPr>
        <p:spPr>
          <a:xfrm>
            <a:off x="640769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4" name="Google Shape;5744;p40"/>
          <p:cNvSpPr/>
          <p:nvPr/>
        </p:nvSpPr>
        <p:spPr>
          <a:xfrm>
            <a:off x="674936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5" name="Google Shape;5745;p40"/>
          <p:cNvSpPr/>
          <p:nvPr/>
        </p:nvSpPr>
        <p:spPr>
          <a:xfrm>
            <a:off x="70901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6" name="Google Shape;5746;p40"/>
          <p:cNvSpPr/>
          <p:nvPr/>
        </p:nvSpPr>
        <p:spPr>
          <a:xfrm>
            <a:off x="7431812" y="40552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7" name="Google Shape;5747;p40"/>
          <p:cNvSpPr/>
          <p:nvPr/>
        </p:nvSpPr>
        <p:spPr>
          <a:xfrm>
            <a:off x="777259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8" name="Google Shape;5748;p40"/>
          <p:cNvSpPr/>
          <p:nvPr/>
        </p:nvSpPr>
        <p:spPr>
          <a:xfrm>
            <a:off x="8114261" y="4055240"/>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9" name="Google Shape;5749;p40"/>
          <p:cNvSpPr/>
          <p:nvPr/>
        </p:nvSpPr>
        <p:spPr>
          <a:xfrm>
            <a:off x="84550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0" name="Google Shape;5750;p40"/>
          <p:cNvSpPr/>
          <p:nvPr/>
        </p:nvSpPr>
        <p:spPr>
          <a:xfrm>
            <a:off x="879671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1" name="Google Shape;5751;p40"/>
          <p:cNvSpPr/>
          <p:nvPr/>
        </p:nvSpPr>
        <p:spPr>
          <a:xfrm>
            <a:off x="265652"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2" name="Google Shape;5752;p40"/>
          <p:cNvSpPr/>
          <p:nvPr/>
        </p:nvSpPr>
        <p:spPr>
          <a:xfrm>
            <a:off x="6073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3" name="Google Shape;5753;p40"/>
          <p:cNvSpPr/>
          <p:nvPr/>
        </p:nvSpPr>
        <p:spPr>
          <a:xfrm>
            <a:off x="9481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4" name="Google Shape;5754;p40"/>
          <p:cNvSpPr/>
          <p:nvPr/>
        </p:nvSpPr>
        <p:spPr>
          <a:xfrm>
            <a:off x="128976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5" name="Google Shape;5755;p40"/>
          <p:cNvSpPr/>
          <p:nvPr/>
        </p:nvSpPr>
        <p:spPr>
          <a:xfrm>
            <a:off x="163055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6" name="Google Shape;5756;p40"/>
          <p:cNvSpPr/>
          <p:nvPr/>
        </p:nvSpPr>
        <p:spPr>
          <a:xfrm>
            <a:off x="19722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7" name="Google Shape;5757;p40"/>
          <p:cNvSpPr/>
          <p:nvPr/>
        </p:nvSpPr>
        <p:spPr>
          <a:xfrm>
            <a:off x="23130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8" name="Google Shape;5758;p40"/>
          <p:cNvSpPr/>
          <p:nvPr/>
        </p:nvSpPr>
        <p:spPr>
          <a:xfrm>
            <a:off x="265466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9" name="Google Shape;5759;p40"/>
          <p:cNvSpPr/>
          <p:nvPr/>
        </p:nvSpPr>
        <p:spPr>
          <a:xfrm>
            <a:off x="299545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0" name="Google Shape;5760;p40"/>
          <p:cNvSpPr/>
          <p:nvPr/>
        </p:nvSpPr>
        <p:spPr>
          <a:xfrm>
            <a:off x="333711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1" name="Google Shape;5761;p40"/>
          <p:cNvSpPr/>
          <p:nvPr/>
        </p:nvSpPr>
        <p:spPr>
          <a:xfrm>
            <a:off x="367790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2" name="Google Shape;5762;p40"/>
          <p:cNvSpPr/>
          <p:nvPr/>
        </p:nvSpPr>
        <p:spPr>
          <a:xfrm>
            <a:off x="40195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3" name="Google Shape;5763;p40"/>
          <p:cNvSpPr/>
          <p:nvPr/>
        </p:nvSpPr>
        <p:spPr>
          <a:xfrm>
            <a:off x="436034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4" name="Google Shape;5764;p40"/>
          <p:cNvSpPr/>
          <p:nvPr/>
        </p:nvSpPr>
        <p:spPr>
          <a:xfrm>
            <a:off x="470201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5" name="Google Shape;5765;p40"/>
          <p:cNvSpPr/>
          <p:nvPr/>
        </p:nvSpPr>
        <p:spPr>
          <a:xfrm>
            <a:off x="504279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6" name="Google Shape;5766;p40"/>
          <p:cNvSpPr/>
          <p:nvPr/>
        </p:nvSpPr>
        <p:spPr>
          <a:xfrm>
            <a:off x="53844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7" name="Google Shape;5767;p40"/>
          <p:cNvSpPr/>
          <p:nvPr/>
        </p:nvSpPr>
        <p:spPr>
          <a:xfrm>
            <a:off x="572524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8" name="Google Shape;5768;p40"/>
          <p:cNvSpPr/>
          <p:nvPr/>
        </p:nvSpPr>
        <p:spPr>
          <a:xfrm>
            <a:off x="6066912"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9" name="Google Shape;5769;p40"/>
          <p:cNvSpPr/>
          <p:nvPr/>
        </p:nvSpPr>
        <p:spPr>
          <a:xfrm>
            <a:off x="640769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0" name="Google Shape;5770;p40"/>
          <p:cNvSpPr/>
          <p:nvPr/>
        </p:nvSpPr>
        <p:spPr>
          <a:xfrm>
            <a:off x="67493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1" name="Google Shape;5771;p40"/>
          <p:cNvSpPr/>
          <p:nvPr/>
        </p:nvSpPr>
        <p:spPr>
          <a:xfrm>
            <a:off x="7090147"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2" name="Google Shape;5772;p40"/>
          <p:cNvSpPr/>
          <p:nvPr/>
        </p:nvSpPr>
        <p:spPr>
          <a:xfrm>
            <a:off x="7431812"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3" name="Google Shape;5773;p40"/>
          <p:cNvSpPr/>
          <p:nvPr/>
        </p:nvSpPr>
        <p:spPr>
          <a:xfrm>
            <a:off x="777259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4" name="Google Shape;5774;p40"/>
          <p:cNvSpPr/>
          <p:nvPr/>
        </p:nvSpPr>
        <p:spPr>
          <a:xfrm>
            <a:off x="81142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5" name="Google Shape;5775;p40"/>
          <p:cNvSpPr/>
          <p:nvPr/>
        </p:nvSpPr>
        <p:spPr>
          <a:xfrm>
            <a:off x="845504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6" name="Google Shape;5776;p40"/>
          <p:cNvSpPr/>
          <p:nvPr/>
        </p:nvSpPr>
        <p:spPr>
          <a:xfrm>
            <a:off x="8796711" y="4436534"/>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7" name="Google Shape;5777;p40"/>
          <p:cNvSpPr/>
          <p:nvPr/>
        </p:nvSpPr>
        <p:spPr>
          <a:xfrm>
            <a:off x="265652"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8" name="Google Shape;5778;p40"/>
          <p:cNvSpPr/>
          <p:nvPr/>
        </p:nvSpPr>
        <p:spPr>
          <a:xfrm>
            <a:off x="6073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9" name="Google Shape;5779;p40"/>
          <p:cNvSpPr/>
          <p:nvPr/>
        </p:nvSpPr>
        <p:spPr>
          <a:xfrm>
            <a:off x="9481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0" name="Google Shape;5780;p40"/>
          <p:cNvSpPr/>
          <p:nvPr/>
        </p:nvSpPr>
        <p:spPr>
          <a:xfrm>
            <a:off x="128976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1" name="Google Shape;5781;p40"/>
          <p:cNvSpPr/>
          <p:nvPr/>
        </p:nvSpPr>
        <p:spPr>
          <a:xfrm>
            <a:off x="163055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2" name="Google Shape;5782;p40"/>
          <p:cNvSpPr/>
          <p:nvPr/>
        </p:nvSpPr>
        <p:spPr>
          <a:xfrm>
            <a:off x="19722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3" name="Google Shape;5783;p40"/>
          <p:cNvSpPr/>
          <p:nvPr/>
        </p:nvSpPr>
        <p:spPr>
          <a:xfrm>
            <a:off x="23130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4" name="Google Shape;5784;p40"/>
          <p:cNvSpPr/>
          <p:nvPr/>
        </p:nvSpPr>
        <p:spPr>
          <a:xfrm>
            <a:off x="265466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5" name="Google Shape;5785;p40"/>
          <p:cNvSpPr/>
          <p:nvPr/>
        </p:nvSpPr>
        <p:spPr>
          <a:xfrm>
            <a:off x="299545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6" name="Google Shape;5786;p40"/>
          <p:cNvSpPr/>
          <p:nvPr/>
        </p:nvSpPr>
        <p:spPr>
          <a:xfrm>
            <a:off x="333711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7" name="Google Shape;5787;p40"/>
          <p:cNvSpPr/>
          <p:nvPr/>
        </p:nvSpPr>
        <p:spPr>
          <a:xfrm>
            <a:off x="367790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8" name="Google Shape;5788;p40"/>
          <p:cNvSpPr/>
          <p:nvPr/>
        </p:nvSpPr>
        <p:spPr>
          <a:xfrm>
            <a:off x="40195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9" name="Google Shape;5789;p40"/>
          <p:cNvSpPr/>
          <p:nvPr/>
        </p:nvSpPr>
        <p:spPr>
          <a:xfrm>
            <a:off x="436034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0" name="Google Shape;5790;p40"/>
          <p:cNvSpPr/>
          <p:nvPr/>
        </p:nvSpPr>
        <p:spPr>
          <a:xfrm>
            <a:off x="470201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1" name="Google Shape;5791;p40"/>
          <p:cNvSpPr/>
          <p:nvPr/>
        </p:nvSpPr>
        <p:spPr>
          <a:xfrm>
            <a:off x="504279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2" name="Google Shape;5792;p40"/>
          <p:cNvSpPr/>
          <p:nvPr/>
        </p:nvSpPr>
        <p:spPr>
          <a:xfrm>
            <a:off x="53844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3" name="Google Shape;5793;p40"/>
          <p:cNvSpPr/>
          <p:nvPr/>
        </p:nvSpPr>
        <p:spPr>
          <a:xfrm>
            <a:off x="572524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4" name="Google Shape;5794;p40"/>
          <p:cNvSpPr/>
          <p:nvPr/>
        </p:nvSpPr>
        <p:spPr>
          <a:xfrm>
            <a:off x="6066912"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5" name="Google Shape;5795;p40"/>
          <p:cNvSpPr/>
          <p:nvPr/>
        </p:nvSpPr>
        <p:spPr>
          <a:xfrm>
            <a:off x="640769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6" name="Google Shape;5796;p40"/>
          <p:cNvSpPr/>
          <p:nvPr/>
        </p:nvSpPr>
        <p:spPr>
          <a:xfrm>
            <a:off x="674936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7" name="Google Shape;5797;p40"/>
          <p:cNvSpPr/>
          <p:nvPr/>
        </p:nvSpPr>
        <p:spPr>
          <a:xfrm>
            <a:off x="7090147" y="4816955"/>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8" name="Google Shape;5798;p40"/>
          <p:cNvSpPr/>
          <p:nvPr/>
        </p:nvSpPr>
        <p:spPr>
          <a:xfrm>
            <a:off x="7431812"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9" name="Google Shape;5799;p40"/>
          <p:cNvSpPr/>
          <p:nvPr/>
        </p:nvSpPr>
        <p:spPr>
          <a:xfrm>
            <a:off x="777259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0" name="Google Shape;5800;p40"/>
          <p:cNvSpPr/>
          <p:nvPr/>
        </p:nvSpPr>
        <p:spPr>
          <a:xfrm>
            <a:off x="8114261" y="4816955"/>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1" name="Google Shape;5801;p40"/>
          <p:cNvSpPr/>
          <p:nvPr/>
        </p:nvSpPr>
        <p:spPr>
          <a:xfrm>
            <a:off x="845504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2" name="Google Shape;5802;p40"/>
          <p:cNvSpPr/>
          <p:nvPr/>
        </p:nvSpPr>
        <p:spPr>
          <a:xfrm>
            <a:off x="879671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3" name="Google Shape;5803;p40"/>
          <p:cNvSpPr/>
          <p:nvPr/>
        </p:nvSpPr>
        <p:spPr>
          <a:xfrm>
            <a:off x="2654664" y="13970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4" name="Google Shape;5804;p40"/>
          <p:cNvSpPr/>
          <p:nvPr/>
        </p:nvSpPr>
        <p:spPr>
          <a:xfrm>
            <a:off x="2995450" y="13970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5" name="Google Shape;5805;p40"/>
          <p:cNvSpPr/>
          <p:nvPr/>
        </p:nvSpPr>
        <p:spPr>
          <a:xfrm>
            <a:off x="2654664" y="17783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6" name="Google Shape;5806;p40"/>
          <p:cNvSpPr/>
          <p:nvPr/>
        </p:nvSpPr>
        <p:spPr>
          <a:xfrm>
            <a:off x="2995450" y="17783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7" name="Google Shape;5807;p40"/>
          <p:cNvSpPr/>
          <p:nvPr/>
        </p:nvSpPr>
        <p:spPr>
          <a:xfrm>
            <a:off x="2654664" y="21587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8" name="Google Shape;5808;p40"/>
          <p:cNvSpPr/>
          <p:nvPr/>
        </p:nvSpPr>
        <p:spPr>
          <a:xfrm>
            <a:off x="2995450" y="21587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9" name="Google Shape;5809;p40"/>
          <p:cNvSpPr/>
          <p:nvPr/>
        </p:nvSpPr>
        <p:spPr>
          <a:xfrm>
            <a:off x="2654664" y="2540093"/>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0" name="Google Shape;5810;p40"/>
          <p:cNvSpPr/>
          <p:nvPr/>
        </p:nvSpPr>
        <p:spPr>
          <a:xfrm>
            <a:off x="2995450" y="2540093"/>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1" name="Google Shape;5811;p40"/>
          <p:cNvSpPr/>
          <p:nvPr/>
        </p:nvSpPr>
        <p:spPr>
          <a:xfrm>
            <a:off x="2654664" y="29213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2" name="Google Shape;5812;p40"/>
          <p:cNvSpPr/>
          <p:nvPr/>
        </p:nvSpPr>
        <p:spPr>
          <a:xfrm>
            <a:off x="2995450" y="29213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3" name="Google Shape;5813;p40"/>
          <p:cNvSpPr/>
          <p:nvPr/>
        </p:nvSpPr>
        <p:spPr>
          <a:xfrm>
            <a:off x="2654665" y="33026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4" name="Google Shape;5814;p40"/>
          <p:cNvSpPr/>
          <p:nvPr/>
        </p:nvSpPr>
        <p:spPr>
          <a:xfrm>
            <a:off x="2995451" y="33026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5" name="Google Shape;5815;p40"/>
          <p:cNvSpPr/>
          <p:nvPr/>
        </p:nvSpPr>
        <p:spPr>
          <a:xfrm>
            <a:off x="2654665" y="36830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6" name="Google Shape;5816;p40"/>
          <p:cNvSpPr/>
          <p:nvPr/>
        </p:nvSpPr>
        <p:spPr>
          <a:xfrm>
            <a:off x="2995451" y="36830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7" name="Google Shape;5817;p40"/>
          <p:cNvSpPr/>
          <p:nvPr/>
        </p:nvSpPr>
        <p:spPr>
          <a:xfrm>
            <a:off x="3337114" y="13911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8" name="Google Shape;5818;p40"/>
          <p:cNvSpPr/>
          <p:nvPr/>
        </p:nvSpPr>
        <p:spPr>
          <a:xfrm>
            <a:off x="3677900" y="13911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9" name="Google Shape;5819;p40"/>
          <p:cNvSpPr/>
          <p:nvPr/>
        </p:nvSpPr>
        <p:spPr>
          <a:xfrm>
            <a:off x="3337114" y="17724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0" name="Google Shape;5820;p40"/>
          <p:cNvSpPr/>
          <p:nvPr/>
        </p:nvSpPr>
        <p:spPr>
          <a:xfrm>
            <a:off x="3677900" y="17724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1" name="Google Shape;5821;p40"/>
          <p:cNvSpPr/>
          <p:nvPr/>
        </p:nvSpPr>
        <p:spPr>
          <a:xfrm>
            <a:off x="3337114" y="21528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2" name="Google Shape;5822;p40"/>
          <p:cNvSpPr/>
          <p:nvPr/>
        </p:nvSpPr>
        <p:spPr>
          <a:xfrm>
            <a:off x="3677900" y="21528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3" name="Google Shape;5823;p40"/>
          <p:cNvSpPr/>
          <p:nvPr/>
        </p:nvSpPr>
        <p:spPr>
          <a:xfrm>
            <a:off x="3337114" y="253414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4" name="Google Shape;5824;p40"/>
          <p:cNvSpPr/>
          <p:nvPr/>
        </p:nvSpPr>
        <p:spPr>
          <a:xfrm>
            <a:off x="3677900" y="253414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5" name="Google Shape;5825;p40"/>
          <p:cNvSpPr/>
          <p:nvPr/>
        </p:nvSpPr>
        <p:spPr>
          <a:xfrm>
            <a:off x="3337114" y="29154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6" name="Google Shape;5826;p40"/>
          <p:cNvSpPr/>
          <p:nvPr/>
        </p:nvSpPr>
        <p:spPr>
          <a:xfrm>
            <a:off x="3677900" y="29154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7" name="Google Shape;5827;p40"/>
          <p:cNvSpPr/>
          <p:nvPr/>
        </p:nvSpPr>
        <p:spPr>
          <a:xfrm>
            <a:off x="3337114" y="32967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8" name="Google Shape;5828;p40"/>
          <p:cNvSpPr/>
          <p:nvPr/>
        </p:nvSpPr>
        <p:spPr>
          <a:xfrm>
            <a:off x="3677900" y="32967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9" name="Google Shape;5829;p40"/>
          <p:cNvSpPr/>
          <p:nvPr/>
        </p:nvSpPr>
        <p:spPr>
          <a:xfrm>
            <a:off x="3337114" y="36771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0" name="Google Shape;5830;p40"/>
          <p:cNvSpPr/>
          <p:nvPr/>
        </p:nvSpPr>
        <p:spPr>
          <a:xfrm>
            <a:off x="3677900" y="36771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1" name="Google Shape;5831;p40"/>
          <p:cNvSpPr/>
          <p:nvPr/>
        </p:nvSpPr>
        <p:spPr>
          <a:xfrm>
            <a:off x="4019563" y="13728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2" name="Google Shape;5832;p40"/>
          <p:cNvSpPr/>
          <p:nvPr/>
        </p:nvSpPr>
        <p:spPr>
          <a:xfrm>
            <a:off x="4360349" y="13728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3" name="Google Shape;5833;p40"/>
          <p:cNvSpPr/>
          <p:nvPr/>
        </p:nvSpPr>
        <p:spPr>
          <a:xfrm>
            <a:off x="4019563" y="17541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4" name="Google Shape;5834;p40"/>
          <p:cNvSpPr/>
          <p:nvPr/>
        </p:nvSpPr>
        <p:spPr>
          <a:xfrm>
            <a:off x="4360349" y="17541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5" name="Google Shape;5835;p40"/>
          <p:cNvSpPr/>
          <p:nvPr/>
        </p:nvSpPr>
        <p:spPr>
          <a:xfrm>
            <a:off x="4019563" y="21345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6" name="Google Shape;5836;p40"/>
          <p:cNvSpPr/>
          <p:nvPr/>
        </p:nvSpPr>
        <p:spPr>
          <a:xfrm>
            <a:off x="4360349" y="21345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7" name="Google Shape;5837;p40"/>
          <p:cNvSpPr/>
          <p:nvPr/>
        </p:nvSpPr>
        <p:spPr>
          <a:xfrm>
            <a:off x="4019563" y="25158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8" name="Google Shape;5838;p40"/>
          <p:cNvSpPr/>
          <p:nvPr/>
        </p:nvSpPr>
        <p:spPr>
          <a:xfrm>
            <a:off x="4360349" y="25158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9" name="Google Shape;5839;p40"/>
          <p:cNvSpPr/>
          <p:nvPr/>
        </p:nvSpPr>
        <p:spPr>
          <a:xfrm>
            <a:off x="4019563" y="28971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0" name="Google Shape;5840;p40"/>
          <p:cNvSpPr/>
          <p:nvPr/>
        </p:nvSpPr>
        <p:spPr>
          <a:xfrm>
            <a:off x="4360349" y="28971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1" name="Google Shape;5841;p40"/>
          <p:cNvSpPr/>
          <p:nvPr/>
        </p:nvSpPr>
        <p:spPr>
          <a:xfrm>
            <a:off x="4019564" y="32784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2" name="Google Shape;5842;p40"/>
          <p:cNvSpPr/>
          <p:nvPr/>
        </p:nvSpPr>
        <p:spPr>
          <a:xfrm>
            <a:off x="4360350" y="32784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3" name="Google Shape;5843;p40"/>
          <p:cNvSpPr/>
          <p:nvPr/>
        </p:nvSpPr>
        <p:spPr>
          <a:xfrm>
            <a:off x="4019564" y="36588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4" name="Google Shape;5844;p40"/>
          <p:cNvSpPr/>
          <p:nvPr/>
        </p:nvSpPr>
        <p:spPr>
          <a:xfrm>
            <a:off x="4360350" y="36588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5" name="Google Shape;5845;p40"/>
          <p:cNvSpPr/>
          <p:nvPr/>
        </p:nvSpPr>
        <p:spPr>
          <a:xfrm>
            <a:off x="4702011" y="13822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6" name="Google Shape;5846;p40"/>
          <p:cNvSpPr/>
          <p:nvPr/>
        </p:nvSpPr>
        <p:spPr>
          <a:xfrm>
            <a:off x="5042797" y="13822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7" name="Google Shape;5847;p40"/>
          <p:cNvSpPr/>
          <p:nvPr/>
        </p:nvSpPr>
        <p:spPr>
          <a:xfrm>
            <a:off x="4702011" y="1763519"/>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8" name="Google Shape;5848;p40"/>
          <p:cNvSpPr/>
          <p:nvPr/>
        </p:nvSpPr>
        <p:spPr>
          <a:xfrm>
            <a:off x="5042797" y="1763519"/>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9" name="Google Shape;5849;p40"/>
          <p:cNvSpPr/>
          <p:nvPr/>
        </p:nvSpPr>
        <p:spPr>
          <a:xfrm>
            <a:off x="4702011" y="21439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0" name="Google Shape;5850;p40"/>
          <p:cNvSpPr/>
          <p:nvPr/>
        </p:nvSpPr>
        <p:spPr>
          <a:xfrm>
            <a:off x="5042797" y="21439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1" name="Google Shape;5851;p40"/>
          <p:cNvSpPr/>
          <p:nvPr/>
        </p:nvSpPr>
        <p:spPr>
          <a:xfrm>
            <a:off x="4702011" y="252523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2" name="Google Shape;5852;p40"/>
          <p:cNvSpPr/>
          <p:nvPr/>
        </p:nvSpPr>
        <p:spPr>
          <a:xfrm>
            <a:off x="5042797" y="252523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3" name="Google Shape;5853;p40"/>
          <p:cNvSpPr/>
          <p:nvPr/>
        </p:nvSpPr>
        <p:spPr>
          <a:xfrm>
            <a:off x="4702011" y="29065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4" name="Google Shape;5854;p40"/>
          <p:cNvSpPr/>
          <p:nvPr/>
        </p:nvSpPr>
        <p:spPr>
          <a:xfrm>
            <a:off x="5042797" y="29065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5" name="Google Shape;5855;p40"/>
          <p:cNvSpPr/>
          <p:nvPr/>
        </p:nvSpPr>
        <p:spPr>
          <a:xfrm>
            <a:off x="4702012" y="328781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6" name="Google Shape;5856;p40"/>
          <p:cNvSpPr/>
          <p:nvPr/>
        </p:nvSpPr>
        <p:spPr>
          <a:xfrm>
            <a:off x="5042798" y="328781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7" name="Google Shape;5857;p40"/>
          <p:cNvSpPr/>
          <p:nvPr/>
        </p:nvSpPr>
        <p:spPr>
          <a:xfrm>
            <a:off x="4702012" y="36682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8" name="Google Shape;5858;p40"/>
          <p:cNvSpPr/>
          <p:nvPr/>
        </p:nvSpPr>
        <p:spPr>
          <a:xfrm>
            <a:off x="5042798" y="36682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9" name="Google Shape;5859;p40"/>
          <p:cNvSpPr/>
          <p:nvPr/>
        </p:nvSpPr>
        <p:spPr>
          <a:xfrm>
            <a:off x="5384461" y="139137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0" name="Google Shape;5860;p40"/>
          <p:cNvSpPr/>
          <p:nvPr/>
        </p:nvSpPr>
        <p:spPr>
          <a:xfrm>
            <a:off x="5725247" y="139137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1" name="Google Shape;5861;p40"/>
          <p:cNvSpPr/>
          <p:nvPr/>
        </p:nvSpPr>
        <p:spPr>
          <a:xfrm>
            <a:off x="5384461" y="17726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2" name="Google Shape;5862;p40"/>
          <p:cNvSpPr/>
          <p:nvPr/>
        </p:nvSpPr>
        <p:spPr>
          <a:xfrm>
            <a:off x="5725247" y="17726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3" name="Google Shape;5863;p40"/>
          <p:cNvSpPr/>
          <p:nvPr/>
        </p:nvSpPr>
        <p:spPr>
          <a:xfrm>
            <a:off x="5384461" y="215309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4" name="Google Shape;5864;p40"/>
          <p:cNvSpPr/>
          <p:nvPr/>
        </p:nvSpPr>
        <p:spPr>
          <a:xfrm>
            <a:off x="5725247" y="215309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5" name="Google Shape;5865;p40"/>
          <p:cNvSpPr/>
          <p:nvPr/>
        </p:nvSpPr>
        <p:spPr>
          <a:xfrm>
            <a:off x="5384461"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6" name="Google Shape;5866;p40"/>
          <p:cNvSpPr/>
          <p:nvPr/>
        </p:nvSpPr>
        <p:spPr>
          <a:xfrm>
            <a:off x="5725247"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7" name="Google Shape;5867;p40"/>
          <p:cNvSpPr/>
          <p:nvPr/>
        </p:nvSpPr>
        <p:spPr>
          <a:xfrm>
            <a:off x="5384461" y="291567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8" name="Google Shape;5868;p40"/>
          <p:cNvSpPr/>
          <p:nvPr/>
        </p:nvSpPr>
        <p:spPr>
          <a:xfrm>
            <a:off x="5725247" y="291567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9" name="Google Shape;5869;p40"/>
          <p:cNvSpPr/>
          <p:nvPr/>
        </p:nvSpPr>
        <p:spPr>
          <a:xfrm>
            <a:off x="5384462" y="32969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0" name="Google Shape;5870;p40"/>
          <p:cNvSpPr/>
          <p:nvPr/>
        </p:nvSpPr>
        <p:spPr>
          <a:xfrm>
            <a:off x="5725248" y="32969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1" name="Google Shape;5871;p40"/>
          <p:cNvSpPr/>
          <p:nvPr/>
        </p:nvSpPr>
        <p:spPr>
          <a:xfrm>
            <a:off x="5384462"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2" name="Google Shape;5872;p40"/>
          <p:cNvSpPr/>
          <p:nvPr/>
        </p:nvSpPr>
        <p:spPr>
          <a:xfrm>
            <a:off x="5725248"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3" name="Google Shape;5873;p40"/>
          <p:cNvSpPr/>
          <p:nvPr/>
        </p:nvSpPr>
        <p:spPr>
          <a:xfrm>
            <a:off x="6066910" y="139137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4" name="Google Shape;5874;p40"/>
          <p:cNvSpPr/>
          <p:nvPr/>
        </p:nvSpPr>
        <p:spPr>
          <a:xfrm>
            <a:off x="6407696" y="139137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5" name="Google Shape;5875;p40"/>
          <p:cNvSpPr/>
          <p:nvPr/>
        </p:nvSpPr>
        <p:spPr>
          <a:xfrm>
            <a:off x="6066910" y="17726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6" name="Google Shape;5876;p40"/>
          <p:cNvSpPr/>
          <p:nvPr/>
        </p:nvSpPr>
        <p:spPr>
          <a:xfrm>
            <a:off x="6407696" y="17726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7" name="Google Shape;5877;p40"/>
          <p:cNvSpPr/>
          <p:nvPr/>
        </p:nvSpPr>
        <p:spPr>
          <a:xfrm>
            <a:off x="6066910" y="215309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8" name="Google Shape;5878;p40"/>
          <p:cNvSpPr/>
          <p:nvPr/>
        </p:nvSpPr>
        <p:spPr>
          <a:xfrm>
            <a:off x="6407696" y="215309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9" name="Google Shape;5879;p40"/>
          <p:cNvSpPr/>
          <p:nvPr/>
        </p:nvSpPr>
        <p:spPr>
          <a:xfrm>
            <a:off x="6066910"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0" name="Google Shape;5880;p40"/>
          <p:cNvSpPr/>
          <p:nvPr/>
        </p:nvSpPr>
        <p:spPr>
          <a:xfrm>
            <a:off x="6407696"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1" name="Google Shape;5881;p40"/>
          <p:cNvSpPr/>
          <p:nvPr/>
        </p:nvSpPr>
        <p:spPr>
          <a:xfrm>
            <a:off x="6066910" y="291567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2" name="Google Shape;5882;p40"/>
          <p:cNvSpPr/>
          <p:nvPr/>
        </p:nvSpPr>
        <p:spPr>
          <a:xfrm>
            <a:off x="6407696" y="291567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3" name="Google Shape;5883;p40"/>
          <p:cNvSpPr/>
          <p:nvPr/>
        </p:nvSpPr>
        <p:spPr>
          <a:xfrm>
            <a:off x="6066911" y="32969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4" name="Google Shape;5884;p40"/>
          <p:cNvSpPr/>
          <p:nvPr/>
        </p:nvSpPr>
        <p:spPr>
          <a:xfrm>
            <a:off x="6407697" y="32969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5" name="Google Shape;5885;p40"/>
          <p:cNvSpPr/>
          <p:nvPr/>
        </p:nvSpPr>
        <p:spPr>
          <a:xfrm>
            <a:off x="6066911"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6" name="Google Shape;5886;p40"/>
          <p:cNvSpPr/>
          <p:nvPr/>
        </p:nvSpPr>
        <p:spPr>
          <a:xfrm>
            <a:off x="6407697"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535" name="Shape 535"/>
        <p:cNvGrpSpPr/>
        <p:nvPr/>
      </p:nvGrpSpPr>
      <p:grpSpPr>
        <a:xfrm>
          <a:off x="0" y="0"/>
          <a:ext cx="0" cy="0"/>
          <a:chOff x="0" y="0"/>
          <a:chExt cx="0" cy="0"/>
        </a:xfrm>
      </p:grpSpPr>
      <p:sp>
        <p:nvSpPr>
          <p:cNvPr id="536" name="Google Shape;536;p22"/>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7" name="Google Shape;537;p22"/>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8" name="Google Shape;538;p22"/>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539" name="Google Shape;539;p22"/>
          <p:cNvGrpSpPr/>
          <p:nvPr/>
        </p:nvGrpSpPr>
        <p:grpSpPr>
          <a:xfrm>
            <a:off x="265652" y="244928"/>
            <a:ext cx="8612696" cy="4639396"/>
            <a:chOff x="354110" y="326571"/>
            <a:chExt cx="11480604" cy="6185861"/>
          </a:xfrm>
        </p:grpSpPr>
        <p:grpSp>
          <p:nvGrpSpPr>
            <p:cNvPr id="540" name="Google Shape;540;p22"/>
            <p:cNvGrpSpPr/>
            <p:nvPr/>
          </p:nvGrpSpPr>
          <p:grpSpPr>
            <a:xfrm>
              <a:off x="354110" y="326571"/>
              <a:ext cx="11480604" cy="109990"/>
              <a:chOff x="354110" y="326571"/>
              <a:chExt cx="11480604" cy="109990"/>
            </a:xfrm>
          </p:grpSpPr>
          <p:sp>
            <p:nvSpPr>
              <p:cNvPr id="541" name="Google Shape;541;p22"/>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2" name="Google Shape;542;p22"/>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3" name="Google Shape;543;p22"/>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4" name="Google Shape;544;p22"/>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5" name="Google Shape;545;p22"/>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6" name="Google Shape;546;p22"/>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7" name="Google Shape;547;p22"/>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8" name="Google Shape;548;p22"/>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49" name="Google Shape;549;p22"/>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0" name="Google Shape;550;p22"/>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1" name="Google Shape;551;p22"/>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2" name="Google Shape;552;p22"/>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3" name="Google Shape;553;p22"/>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4" name="Google Shape;554;p22"/>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5" name="Google Shape;555;p22"/>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6" name="Google Shape;556;p22"/>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7" name="Google Shape;557;p22"/>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8" name="Google Shape;558;p22"/>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59" name="Google Shape;559;p22"/>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0" name="Google Shape;560;p22"/>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1" name="Google Shape;561;p22"/>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2" name="Google Shape;562;p22"/>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3" name="Google Shape;563;p22"/>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4" name="Google Shape;564;p22"/>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5" name="Google Shape;565;p22"/>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6" name="Google Shape;566;p22"/>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67" name="Google Shape;567;p22"/>
            <p:cNvGrpSpPr/>
            <p:nvPr/>
          </p:nvGrpSpPr>
          <p:grpSpPr>
            <a:xfrm>
              <a:off x="354110" y="833283"/>
              <a:ext cx="11480604" cy="108822"/>
              <a:chOff x="354110" y="834963"/>
              <a:chExt cx="11480604" cy="108822"/>
            </a:xfrm>
          </p:grpSpPr>
          <p:sp>
            <p:nvSpPr>
              <p:cNvPr id="568" name="Google Shape;568;p22"/>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9" name="Google Shape;569;p22"/>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0" name="Google Shape;570;p22"/>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1" name="Google Shape;571;p22"/>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2" name="Google Shape;572;p22"/>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3" name="Google Shape;573;p22"/>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4" name="Google Shape;574;p22"/>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5" name="Google Shape;575;p22"/>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6" name="Google Shape;576;p22"/>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7" name="Google Shape;577;p22"/>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8" name="Google Shape;578;p22"/>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9" name="Google Shape;579;p22"/>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0" name="Google Shape;580;p22"/>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1" name="Google Shape;581;p22"/>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2" name="Google Shape;582;p22"/>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3" name="Google Shape;583;p22"/>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4" name="Google Shape;584;p22"/>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5" name="Google Shape;585;p22"/>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6" name="Google Shape;586;p22"/>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7" name="Google Shape;587;p22"/>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8" name="Google Shape;588;p22"/>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 name="Google Shape;589;p22"/>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 name="Google Shape;590;p22"/>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 name="Google Shape;591;p22"/>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 name="Google Shape;592;p22"/>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 name="Google Shape;593;p22"/>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594" name="Google Shape;594;p22"/>
            <p:cNvGrpSpPr/>
            <p:nvPr/>
          </p:nvGrpSpPr>
          <p:grpSpPr>
            <a:xfrm>
              <a:off x="354110" y="1338827"/>
              <a:ext cx="11480604" cy="109990"/>
              <a:chOff x="354110" y="1342187"/>
              <a:chExt cx="11480604" cy="109990"/>
            </a:xfrm>
          </p:grpSpPr>
          <p:sp>
            <p:nvSpPr>
              <p:cNvPr id="595" name="Google Shape;595;p22"/>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 name="Google Shape;596;p22"/>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 name="Google Shape;597;p22"/>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 name="Google Shape;598;p22"/>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 name="Google Shape;599;p22"/>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 name="Google Shape;600;p22"/>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 name="Google Shape;601;p22"/>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 name="Google Shape;602;p22"/>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 name="Google Shape;603;p22"/>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 name="Google Shape;604;p22"/>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 name="Google Shape;605;p22"/>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 name="Google Shape;606;p22"/>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 name="Google Shape;607;p22"/>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 name="Google Shape;608;p22"/>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 name="Google Shape;609;p22"/>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 name="Google Shape;610;p22"/>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 name="Google Shape;611;p22"/>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 name="Google Shape;612;p22"/>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 name="Google Shape;613;p22"/>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 name="Google Shape;614;p22"/>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5" name="Google Shape;615;p22"/>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6" name="Google Shape;616;p22"/>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7" name="Google Shape;617;p22"/>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 name="Google Shape;618;p22"/>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 name="Google Shape;619;p22"/>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 name="Google Shape;620;p22"/>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21" name="Google Shape;621;p22"/>
            <p:cNvGrpSpPr/>
            <p:nvPr/>
          </p:nvGrpSpPr>
          <p:grpSpPr>
            <a:xfrm>
              <a:off x="354110" y="1845539"/>
              <a:ext cx="11480604" cy="109990"/>
              <a:chOff x="354110" y="1850572"/>
              <a:chExt cx="11480604" cy="109990"/>
            </a:xfrm>
          </p:grpSpPr>
          <p:sp>
            <p:nvSpPr>
              <p:cNvPr id="622" name="Google Shape;622;p22"/>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 name="Google Shape;623;p22"/>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 name="Google Shape;624;p22"/>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5" name="Google Shape;625;p22"/>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6" name="Google Shape;626;p22"/>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7" name="Google Shape;627;p22"/>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8" name="Google Shape;628;p22"/>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9" name="Google Shape;629;p22"/>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0" name="Google Shape;630;p22"/>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1" name="Google Shape;631;p22"/>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2" name="Google Shape;632;p22"/>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3" name="Google Shape;633;p22"/>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4" name="Google Shape;634;p22"/>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5" name="Google Shape;635;p22"/>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6" name="Google Shape;636;p22"/>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7" name="Google Shape;637;p22"/>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8" name="Google Shape;638;p22"/>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39" name="Google Shape;639;p22"/>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0" name="Google Shape;640;p22"/>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1" name="Google Shape;641;p22"/>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2" name="Google Shape;642;p22"/>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3" name="Google Shape;643;p22"/>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4" name="Google Shape;644;p22"/>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5" name="Google Shape;645;p22"/>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6" name="Google Shape;646;p22"/>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7" name="Google Shape;647;p22"/>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48" name="Google Shape;648;p22"/>
            <p:cNvGrpSpPr/>
            <p:nvPr/>
          </p:nvGrpSpPr>
          <p:grpSpPr>
            <a:xfrm>
              <a:off x="354110" y="2352251"/>
              <a:ext cx="11480604" cy="108822"/>
              <a:chOff x="354110" y="2358964"/>
              <a:chExt cx="11480604" cy="108822"/>
            </a:xfrm>
          </p:grpSpPr>
          <p:sp>
            <p:nvSpPr>
              <p:cNvPr id="649" name="Google Shape;649;p22"/>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0" name="Google Shape;650;p22"/>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1" name="Google Shape;651;p22"/>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2" name="Google Shape;652;p22"/>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3" name="Google Shape;653;p22"/>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4" name="Google Shape;654;p22"/>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5" name="Google Shape;655;p22"/>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6" name="Google Shape;656;p22"/>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7" name="Google Shape;657;p22"/>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8" name="Google Shape;658;p22"/>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9" name="Google Shape;659;p22"/>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0" name="Google Shape;660;p22"/>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1" name="Google Shape;661;p22"/>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2" name="Google Shape;662;p22"/>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3" name="Google Shape;663;p22"/>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4" name="Google Shape;664;p22"/>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5" name="Google Shape;665;p22"/>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6" name="Google Shape;666;p22"/>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7" name="Google Shape;667;p22"/>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8" name="Google Shape;668;p22"/>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9" name="Google Shape;669;p22"/>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0" name="Google Shape;670;p22"/>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1" name="Google Shape;671;p22"/>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2" name="Google Shape;672;p22"/>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3" name="Google Shape;673;p22"/>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4" name="Google Shape;674;p22"/>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75" name="Google Shape;675;p22"/>
            <p:cNvGrpSpPr/>
            <p:nvPr/>
          </p:nvGrpSpPr>
          <p:grpSpPr>
            <a:xfrm>
              <a:off x="354110" y="2857795"/>
              <a:ext cx="11480604" cy="109990"/>
              <a:chOff x="354110" y="2866188"/>
              <a:chExt cx="11480604" cy="109990"/>
            </a:xfrm>
          </p:grpSpPr>
          <p:sp>
            <p:nvSpPr>
              <p:cNvPr id="676" name="Google Shape;676;p22"/>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7" name="Google Shape;677;p22"/>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8" name="Google Shape;678;p22"/>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9" name="Google Shape;679;p22"/>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0" name="Google Shape;680;p22"/>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1" name="Google Shape;681;p22"/>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2" name="Google Shape;682;p22"/>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3" name="Google Shape;683;p22"/>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4" name="Google Shape;684;p22"/>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5" name="Google Shape;685;p22"/>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6" name="Google Shape;686;p22"/>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7" name="Google Shape;687;p22"/>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8" name="Google Shape;688;p22"/>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89" name="Google Shape;689;p22"/>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0" name="Google Shape;690;p22"/>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1" name="Google Shape;691;p22"/>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2" name="Google Shape;692;p22"/>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3" name="Google Shape;693;p22"/>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4" name="Google Shape;694;p22"/>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5" name="Google Shape;695;p22"/>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6" name="Google Shape;696;p22"/>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7" name="Google Shape;697;p22"/>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8" name="Google Shape;698;p22"/>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9" name="Google Shape;699;p22"/>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0" name="Google Shape;700;p22"/>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1" name="Google Shape;701;p22"/>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702" name="Google Shape;702;p22"/>
            <p:cNvGrpSpPr/>
            <p:nvPr/>
          </p:nvGrpSpPr>
          <p:grpSpPr>
            <a:xfrm>
              <a:off x="354110" y="3364507"/>
              <a:ext cx="11480604" cy="109990"/>
              <a:chOff x="354110" y="3364062"/>
              <a:chExt cx="11480604" cy="109990"/>
            </a:xfrm>
          </p:grpSpPr>
          <p:sp>
            <p:nvSpPr>
              <p:cNvPr id="703" name="Google Shape;703;p22"/>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4" name="Google Shape;704;p22"/>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5" name="Google Shape;705;p22"/>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6" name="Google Shape;706;p22"/>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7" name="Google Shape;707;p22"/>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8" name="Google Shape;708;p22"/>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09" name="Google Shape;709;p22"/>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0" name="Google Shape;710;p22"/>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1" name="Google Shape;711;p22"/>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2" name="Google Shape;712;p22"/>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3" name="Google Shape;713;p22"/>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4" name="Google Shape;714;p22"/>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5" name="Google Shape;715;p22"/>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6" name="Google Shape;716;p22"/>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7" name="Google Shape;717;p22"/>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8" name="Google Shape;718;p22"/>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19" name="Google Shape;719;p22"/>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0" name="Google Shape;720;p22"/>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1" name="Google Shape;721;p22"/>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2" name="Google Shape;722;p22"/>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3" name="Google Shape;723;p22"/>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4" name="Google Shape;724;p22"/>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5" name="Google Shape;725;p22"/>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6" name="Google Shape;726;p22"/>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7" name="Google Shape;727;p22"/>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8" name="Google Shape;728;p22"/>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729" name="Google Shape;729;p22"/>
            <p:cNvGrpSpPr/>
            <p:nvPr/>
          </p:nvGrpSpPr>
          <p:grpSpPr>
            <a:xfrm>
              <a:off x="354110" y="3871219"/>
              <a:ext cx="11480604" cy="108822"/>
              <a:chOff x="354110" y="3872454"/>
              <a:chExt cx="11480604" cy="108822"/>
            </a:xfrm>
          </p:grpSpPr>
          <p:sp>
            <p:nvSpPr>
              <p:cNvPr id="730" name="Google Shape;730;p22"/>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1" name="Google Shape;731;p22"/>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2" name="Google Shape;732;p22"/>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3" name="Google Shape;733;p22"/>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4" name="Google Shape;734;p22"/>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5" name="Google Shape;735;p22"/>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6" name="Google Shape;736;p22"/>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7" name="Google Shape;737;p22"/>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8" name="Google Shape;738;p22"/>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9" name="Google Shape;739;p22"/>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0" name="Google Shape;740;p22"/>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1" name="Google Shape;741;p22"/>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2" name="Google Shape;742;p22"/>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3" name="Google Shape;743;p22"/>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4" name="Google Shape;744;p22"/>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5" name="Google Shape;745;p22"/>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6" name="Google Shape;746;p22"/>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7" name="Google Shape;747;p22"/>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8" name="Google Shape;748;p22"/>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9" name="Google Shape;749;p22"/>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0" name="Google Shape;750;p22"/>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1" name="Google Shape;751;p22"/>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2" name="Google Shape;752;p22"/>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3" name="Google Shape;753;p22"/>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4" name="Google Shape;754;p22"/>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5" name="Google Shape;755;p22"/>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756" name="Google Shape;756;p22"/>
            <p:cNvGrpSpPr/>
            <p:nvPr/>
          </p:nvGrpSpPr>
          <p:grpSpPr>
            <a:xfrm>
              <a:off x="354110" y="4376763"/>
              <a:ext cx="11480604" cy="109990"/>
              <a:chOff x="354110" y="4379678"/>
              <a:chExt cx="11480604" cy="109990"/>
            </a:xfrm>
          </p:grpSpPr>
          <p:sp>
            <p:nvSpPr>
              <p:cNvPr id="757" name="Google Shape;757;p22"/>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8" name="Google Shape;758;p22"/>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59" name="Google Shape;759;p22"/>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0" name="Google Shape;760;p22"/>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1" name="Google Shape;761;p22"/>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2" name="Google Shape;762;p22"/>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3" name="Google Shape;763;p22"/>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4" name="Google Shape;764;p22"/>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5" name="Google Shape;765;p22"/>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6" name="Google Shape;766;p22"/>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7" name="Google Shape;767;p22"/>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8" name="Google Shape;768;p22"/>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9" name="Google Shape;769;p22"/>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0" name="Google Shape;770;p22"/>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1" name="Google Shape;771;p22"/>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2" name="Google Shape;772;p22"/>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22"/>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22"/>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22"/>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22"/>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22"/>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8" name="Google Shape;778;p22"/>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9" name="Google Shape;779;p22"/>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0" name="Google Shape;780;p22"/>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1" name="Google Shape;781;p22"/>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2" name="Google Shape;782;p22"/>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783" name="Google Shape;783;p22"/>
            <p:cNvGrpSpPr/>
            <p:nvPr/>
          </p:nvGrpSpPr>
          <p:grpSpPr>
            <a:xfrm>
              <a:off x="354110" y="4883475"/>
              <a:ext cx="11480604" cy="109990"/>
              <a:chOff x="354110" y="4888062"/>
              <a:chExt cx="11480604" cy="109990"/>
            </a:xfrm>
          </p:grpSpPr>
          <p:sp>
            <p:nvSpPr>
              <p:cNvPr id="784" name="Google Shape;784;p22"/>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5" name="Google Shape;785;p22"/>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6" name="Google Shape;786;p22"/>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7" name="Google Shape;787;p22"/>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8" name="Google Shape;788;p22"/>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89" name="Google Shape;789;p22"/>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0" name="Google Shape;790;p22"/>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1" name="Google Shape;791;p22"/>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2" name="Google Shape;792;p22"/>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3" name="Google Shape;793;p22"/>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4" name="Google Shape;794;p22"/>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5" name="Google Shape;795;p22"/>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6" name="Google Shape;796;p22"/>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7" name="Google Shape;797;p22"/>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8" name="Google Shape;798;p22"/>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99" name="Google Shape;799;p22"/>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0" name="Google Shape;800;p22"/>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1" name="Google Shape;801;p22"/>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2" name="Google Shape;802;p22"/>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3" name="Google Shape;803;p22"/>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4" name="Google Shape;804;p22"/>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5" name="Google Shape;805;p22"/>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6" name="Google Shape;806;p22"/>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7" name="Google Shape;807;p22"/>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8" name="Google Shape;808;p22"/>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09" name="Google Shape;809;p22"/>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810" name="Google Shape;810;p22"/>
            <p:cNvGrpSpPr/>
            <p:nvPr/>
          </p:nvGrpSpPr>
          <p:grpSpPr>
            <a:xfrm>
              <a:off x="354110" y="5390187"/>
              <a:ext cx="11480604" cy="108822"/>
              <a:chOff x="354110" y="5396454"/>
              <a:chExt cx="11480604" cy="108822"/>
            </a:xfrm>
          </p:grpSpPr>
          <p:sp>
            <p:nvSpPr>
              <p:cNvPr id="811" name="Google Shape;811;p22"/>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2" name="Google Shape;812;p22"/>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3" name="Google Shape;813;p22"/>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4" name="Google Shape;814;p22"/>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5" name="Google Shape;815;p22"/>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6" name="Google Shape;816;p22"/>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7" name="Google Shape;817;p22"/>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8" name="Google Shape;818;p22"/>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19" name="Google Shape;819;p22"/>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0" name="Google Shape;820;p22"/>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1" name="Google Shape;821;p22"/>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2" name="Google Shape;822;p22"/>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3" name="Google Shape;823;p22"/>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4" name="Google Shape;824;p22"/>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5" name="Google Shape;825;p22"/>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6" name="Google Shape;826;p22"/>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7" name="Google Shape;827;p22"/>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8" name="Google Shape;828;p22"/>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29" name="Google Shape;829;p22"/>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0" name="Google Shape;830;p22"/>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1" name="Google Shape;831;p22"/>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2" name="Google Shape;832;p22"/>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3" name="Google Shape;833;p22"/>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4" name="Google Shape;834;p22"/>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5" name="Google Shape;835;p22"/>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6" name="Google Shape;836;p22"/>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837" name="Google Shape;837;p22"/>
            <p:cNvGrpSpPr/>
            <p:nvPr/>
          </p:nvGrpSpPr>
          <p:grpSpPr>
            <a:xfrm>
              <a:off x="354110" y="5895731"/>
              <a:ext cx="11480604" cy="109990"/>
              <a:chOff x="354110" y="5903678"/>
              <a:chExt cx="11480604" cy="109990"/>
            </a:xfrm>
          </p:grpSpPr>
          <p:sp>
            <p:nvSpPr>
              <p:cNvPr id="838" name="Google Shape;838;p22"/>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39" name="Google Shape;839;p22"/>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0" name="Google Shape;840;p22"/>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1" name="Google Shape;841;p22"/>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2" name="Google Shape;842;p22"/>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3" name="Google Shape;843;p22"/>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4" name="Google Shape;844;p22"/>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5" name="Google Shape;845;p22"/>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6" name="Google Shape;846;p22"/>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7" name="Google Shape;847;p22"/>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8" name="Google Shape;848;p22"/>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49" name="Google Shape;849;p22"/>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0" name="Google Shape;850;p22"/>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1" name="Google Shape;851;p22"/>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2" name="Google Shape;852;p22"/>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3" name="Google Shape;853;p22"/>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4" name="Google Shape;854;p22"/>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5" name="Google Shape;855;p22"/>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6" name="Google Shape;856;p22"/>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7" name="Google Shape;857;p22"/>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8" name="Google Shape;858;p22"/>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59" name="Google Shape;859;p22"/>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0" name="Google Shape;860;p22"/>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1" name="Google Shape;861;p22"/>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2" name="Google Shape;862;p22"/>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3" name="Google Shape;863;p22"/>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864" name="Google Shape;864;p22"/>
            <p:cNvGrpSpPr/>
            <p:nvPr/>
          </p:nvGrpSpPr>
          <p:grpSpPr>
            <a:xfrm>
              <a:off x="354110" y="6402442"/>
              <a:ext cx="11480604" cy="109990"/>
              <a:chOff x="354110" y="5903678"/>
              <a:chExt cx="11480604" cy="109990"/>
            </a:xfrm>
          </p:grpSpPr>
          <p:sp>
            <p:nvSpPr>
              <p:cNvPr id="865" name="Google Shape;865;p22"/>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6" name="Google Shape;866;p22"/>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22"/>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8" name="Google Shape;868;p22"/>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69" name="Google Shape;869;p22"/>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22"/>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1" name="Google Shape;871;p22"/>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2" name="Google Shape;872;p22"/>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22"/>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4" name="Google Shape;874;p22"/>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5" name="Google Shape;875;p22"/>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6" name="Google Shape;876;p22"/>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7" name="Google Shape;877;p22"/>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8" name="Google Shape;878;p22"/>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79" name="Google Shape;879;p22"/>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0" name="Google Shape;880;p22"/>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1" name="Google Shape;881;p22"/>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2" name="Google Shape;882;p22"/>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3" name="Google Shape;883;p22"/>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4" name="Google Shape;884;p22"/>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5" name="Google Shape;885;p22"/>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6" name="Google Shape;886;p22"/>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7" name="Google Shape;887;p22"/>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8" name="Google Shape;888;p22"/>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89" name="Google Shape;889;p22"/>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0" name="Google Shape;890;p22"/>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891" name="Google Shape;891;p22"/>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Clr>
                <a:schemeClr val="lt1"/>
              </a:buClr>
              <a:buSzPts val="2700"/>
              <a:buFont typeface="Quattrocento Sans"/>
              <a:buNone/>
              <a:defRPr sz="27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hat we do?">
  <p:cSld name="1_What we do?">
    <p:bg>
      <p:bgPr>
        <a:solidFill>
          <a:schemeClr val="accent1"/>
        </a:solidFill>
      </p:bgPr>
    </p:bg>
    <p:spTree>
      <p:nvGrpSpPr>
        <p:cNvPr id="892" name="Shape 892"/>
        <p:cNvGrpSpPr/>
        <p:nvPr/>
      </p:nvGrpSpPr>
      <p:grpSpPr>
        <a:xfrm>
          <a:off x="0" y="0"/>
          <a:ext cx="0" cy="0"/>
          <a:chOff x="0" y="0"/>
          <a:chExt cx="0" cy="0"/>
        </a:xfrm>
      </p:grpSpPr>
      <p:grpSp>
        <p:nvGrpSpPr>
          <p:cNvPr id="893" name="Google Shape;893;p23"/>
          <p:cNvGrpSpPr/>
          <p:nvPr/>
        </p:nvGrpSpPr>
        <p:grpSpPr>
          <a:xfrm>
            <a:off x="265652" y="244928"/>
            <a:ext cx="8612696" cy="4639396"/>
            <a:chOff x="354110" y="326571"/>
            <a:chExt cx="11480604" cy="6185861"/>
          </a:xfrm>
        </p:grpSpPr>
        <p:grpSp>
          <p:nvGrpSpPr>
            <p:cNvPr id="894" name="Google Shape;894;p23"/>
            <p:cNvGrpSpPr/>
            <p:nvPr/>
          </p:nvGrpSpPr>
          <p:grpSpPr>
            <a:xfrm>
              <a:off x="354110" y="326571"/>
              <a:ext cx="11480604" cy="109990"/>
              <a:chOff x="354110" y="326571"/>
              <a:chExt cx="11480604" cy="109990"/>
            </a:xfrm>
          </p:grpSpPr>
          <p:sp>
            <p:nvSpPr>
              <p:cNvPr id="895" name="Google Shape;895;p23"/>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6" name="Google Shape;896;p23"/>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7" name="Google Shape;897;p23"/>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8" name="Google Shape;898;p23"/>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899" name="Google Shape;899;p23"/>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0" name="Google Shape;900;p23"/>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1" name="Google Shape;901;p23"/>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2" name="Google Shape;902;p23"/>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3" name="Google Shape;903;p23"/>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4" name="Google Shape;904;p23"/>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5" name="Google Shape;905;p23"/>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6" name="Google Shape;906;p23"/>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7" name="Google Shape;907;p23"/>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8" name="Google Shape;908;p23"/>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09" name="Google Shape;909;p23"/>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0" name="Google Shape;910;p23"/>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1" name="Google Shape;911;p23"/>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2" name="Google Shape;912;p23"/>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3" name="Google Shape;913;p23"/>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4" name="Google Shape;914;p23"/>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5" name="Google Shape;915;p23"/>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6" name="Google Shape;916;p23"/>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7" name="Google Shape;917;p23"/>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8" name="Google Shape;918;p23"/>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19" name="Google Shape;919;p23"/>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0" name="Google Shape;920;p23"/>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921" name="Google Shape;921;p23"/>
            <p:cNvGrpSpPr/>
            <p:nvPr/>
          </p:nvGrpSpPr>
          <p:grpSpPr>
            <a:xfrm>
              <a:off x="354110" y="833283"/>
              <a:ext cx="11480604" cy="108822"/>
              <a:chOff x="354110" y="834963"/>
              <a:chExt cx="11480604" cy="108822"/>
            </a:xfrm>
          </p:grpSpPr>
          <p:sp>
            <p:nvSpPr>
              <p:cNvPr id="922" name="Google Shape;922;p23"/>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3" name="Google Shape;923;p23"/>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4" name="Google Shape;924;p23"/>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5" name="Google Shape;925;p23"/>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6" name="Google Shape;926;p23"/>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7" name="Google Shape;927;p23"/>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8" name="Google Shape;928;p23"/>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29" name="Google Shape;929;p23"/>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0" name="Google Shape;930;p23"/>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1" name="Google Shape;931;p23"/>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2" name="Google Shape;932;p23"/>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3" name="Google Shape;933;p23"/>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4" name="Google Shape;934;p23"/>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5" name="Google Shape;935;p23"/>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6" name="Google Shape;936;p23"/>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7" name="Google Shape;937;p23"/>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8" name="Google Shape;938;p23"/>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39" name="Google Shape;939;p23"/>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0" name="Google Shape;940;p23"/>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1" name="Google Shape;941;p23"/>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2" name="Google Shape;942;p23"/>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3" name="Google Shape;943;p23"/>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4" name="Google Shape;944;p23"/>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5" name="Google Shape;945;p23"/>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6" name="Google Shape;946;p23"/>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7" name="Google Shape;947;p23"/>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948" name="Google Shape;948;p23"/>
            <p:cNvGrpSpPr/>
            <p:nvPr/>
          </p:nvGrpSpPr>
          <p:grpSpPr>
            <a:xfrm>
              <a:off x="354110" y="1338827"/>
              <a:ext cx="11480604" cy="109990"/>
              <a:chOff x="354110" y="1342187"/>
              <a:chExt cx="11480604" cy="109990"/>
            </a:xfrm>
          </p:grpSpPr>
          <p:sp>
            <p:nvSpPr>
              <p:cNvPr id="949" name="Google Shape;949;p23"/>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0" name="Google Shape;950;p23"/>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1" name="Google Shape;951;p23"/>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2" name="Google Shape;952;p23"/>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3" name="Google Shape;953;p23"/>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4" name="Google Shape;954;p23"/>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5" name="Google Shape;955;p23"/>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6" name="Google Shape;956;p23"/>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7" name="Google Shape;957;p23"/>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8" name="Google Shape;958;p23"/>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59" name="Google Shape;959;p23"/>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0" name="Google Shape;960;p23"/>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1" name="Google Shape;961;p23"/>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2" name="Google Shape;962;p23"/>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3" name="Google Shape;963;p23"/>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4" name="Google Shape;964;p23"/>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5" name="Google Shape;965;p23"/>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6" name="Google Shape;966;p23"/>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7" name="Google Shape;967;p23"/>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8" name="Google Shape;968;p23"/>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69" name="Google Shape;969;p23"/>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0" name="Google Shape;970;p23"/>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1" name="Google Shape;971;p23"/>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2" name="Google Shape;972;p23"/>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3" name="Google Shape;973;p23"/>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4" name="Google Shape;974;p23"/>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975" name="Google Shape;975;p23"/>
            <p:cNvGrpSpPr/>
            <p:nvPr/>
          </p:nvGrpSpPr>
          <p:grpSpPr>
            <a:xfrm>
              <a:off x="354110" y="1845539"/>
              <a:ext cx="11480604" cy="109990"/>
              <a:chOff x="354110" y="1850572"/>
              <a:chExt cx="11480604" cy="109990"/>
            </a:xfrm>
          </p:grpSpPr>
          <p:sp>
            <p:nvSpPr>
              <p:cNvPr id="976" name="Google Shape;976;p23"/>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7" name="Google Shape;977;p23"/>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8" name="Google Shape;978;p23"/>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79" name="Google Shape;979;p23"/>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0" name="Google Shape;980;p23"/>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1" name="Google Shape;981;p23"/>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2" name="Google Shape;982;p23"/>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3" name="Google Shape;983;p23"/>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4" name="Google Shape;984;p23"/>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5" name="Google Shape;985;p23"/>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6" name="Google Shape;986;p23"/>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7" name="Google Shape;987;p23"/>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8" name="Google Shape;988;p23"/>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89" name="Google Shape;989;p23"/>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0" name="Google Shape;990;p23"/>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1" name="Google Shape;991;p23"/>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2" name="Google Shape;992;p23"/>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3" name="Google Shape;993;p23"/>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4" name="Google Shape;994;p23"/>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5" name="Google Shape;995;p23"/>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6" name="Google Shape;996;p23"/>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7" name="Google Shape;997;p23"/>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8" name="Google Shape;998;p23"/>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99" name="Google Shape;999;p23"/>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0" name="Google Shape;1000;p23"/>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1" name="Google Shape;1001;p23"/>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002" name="Google Shape;1002;p23"/>
            <p:cNvGrpSpPr/>
            <p:nvPr/>
          </p:nvGrpSpPr>
          <p:grpSpPr>
            <a:xfrm>
              <a:off x="354110" y="2352251"/>
              <a:ext cx="11480604" cy="108822"/>
              <a:chOff x="354110" y="2358964"/>
              <a:chExt cx="11480604" cy="108822"/>
            </a:xfrm>
          </p:grpSpPr>
          <p:sp>
            <p:nvSpPr>
              <p:cNvPr id="1003" name="Google Shape;1003;p23"/>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4" name="Google Shape;1004;p23"/>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5" name="Google Shape;1005;p23"/>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6" name="Google Shape;1006;p23"/>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7" name="Google Shape;1007;p23"/>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8" name="Google Shape;1008;p23"/>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09" name="Google Shape;1009;p23"/>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0" name="Google Shape;1010;p23"/>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1" name="Google Shape;1011;p23"/>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2" name="Google Shape;1012;p23"/>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3" name="Google Shape;1013;p23"/>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4" name="Google Shape;1014;p23"/>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5" name="Google Shape;1015;p23"/>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6" name="Google Shape;1016;p23"/>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7" name="Google Shape;1017;p23"/>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8" name="Google Shape;1018;p23"/>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19" name="Google Shape;1019;p23"/>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0" name="Google Shape;1020;p23"/>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1" name="Google Shape;1021;p23"/>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2" name="Google Shape;1022;p23"/>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3" name="Google Shape;1023;p23"/>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4" name="Google Shape;1024;p23"/>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5" name="Google Shape;1025;p23"/>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6" name="Google Shape;1026;p23"/>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7" name="Google Shape;1027;p23"/>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28" name="Google Shape;1028;p23"/>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029" name="Google Shape;1029;p23"/>
            <p:cNvGrpSpPr/>
            <p:nvPr/>
          </p:nvGrpSpPr>
          <p:grpSpPr>
            <a:xfrm>
              <a:off x="354110" y="2857795"/>
              <a:ext cx="11480604" cy="109990"/>
              <a:chOff x="354110" y="2866188"/>
              <a:chExt cx="11480604" cy="109990"/>
            </a:xfrm>
          </p:grpSpPr>
          <p:sp>
            <p:nvSpPr>
              <p:cNvPr id="1030" name="Google Shape;1030;p23"/>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1" name="Google Shape;1031;p23"/>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2" name="Google Shape;1032;p23"/>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3" name="Google Shape;1033;p23"/>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4" name="Google Shape;1034;p23"/>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5" name="Google Shape;1035;p23"/>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6" name="Google Shape;1036;p23"/>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7" name="Google Shape;1037;p23"/>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8" name="Google Shape;1038;p23"/>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39" name="Google Shape;1039;p23"/>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0" name="Google Shape;1040;p23"/>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1" name="Google Shape;1041;p23"/>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2" name="Google Shape;1042;p23"/>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3" name="Google Shape;1043;p23"/>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4" name="Google Shape;1044;p23"/>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5" name="Google Shape;1045;p23"/>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6" name="Google Shape;1046;p23"/>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7" name="Google Shape;1047;p23"/>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8" name="Google Shape;1048;p23"/>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49" name="Google Shape;1049;p23"/>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0" name="Google Shape;1050;p23"/>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1" name="Google Shape;1051;p23"/>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2" name="Google Shape;1052;p23"/>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3" name="Google Shape;1053;p23"/>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4" name="Google Shape;1054;p23"/>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5" name="Google Shape;1055;p23"/>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056" name="Google Shape;1056;p23"/>
            <p:cNvGrpSpPr/>
            <p:nvPr/>
          </p:nvGrpSpPr>
          <p:grpSpPr>
            <a:xfrm>
              <a:off x="354110" y="3364507"/>
              <a:ext cx="11480604" cy="109990"/>
              <a:chOff x="354110" y="3364062"/>
              <a:chExt cx="11480604" cy="109990"/>
            </a:xfrm>
          </p:grpSpPr>
          <p:sp>
            <p:nvSpPr>
              <p:cNvPr id="1057" name="Google Shape;1057;p23"/>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8" name="Google Shape;1058;p23"/>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59" name="Google Shape;1059;p23"/>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0" name="Google Shape;1060;p23"/>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1" name="Google Shape;1061;p23"/>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2" name="Google Shape;1062;p23"/>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3" name="Google Shape;1063;p23"/>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4" name="Google Shape;1064;p23"/>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5" name="Google Shape;1065;p23"/>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6" name="Google Shape;1066;p23"/>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7" name="Google Shape;1067;p23"/>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8" name="Google Shape;1068;p23"/>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69" name="Google Shape;1069;p23"/>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0" name="Google Shape;1070;p23"/>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1" name="Google Shape;1071;p23"/>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2" name="Google Shape;1072;p23"/>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3" name="Google Shape;1073;p23"/>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4" name="Google Shape;1074;p23"/>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5" name="Google Shape;1075;p23"/>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6" name="Google Shape;1076;p23"/>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7" name="Google Shape;1077;p23"/>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8" name="Google Shape;1078;p23"/>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79" name="Google Shape;1079;p23"/>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0" name="Google Shape;1080;p23"/>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1" name="Google Shape;1081;p23"/>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2" name="Google Shape;1082;p23"/>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083" name="Google Shape;1083;p23"/>
            <p:cNvGrpSpPr/>
            <p:nvPr/>
          </p:nvGrpSpPr>
          <p:grpSpPr>
            <a:xfrm>
              <a:off x="354110" y="3871219"/>
              <a:ext cx="11480604" cy="108822"/>
              <a:chOff x="354110" y="3872454"/>
              <a:chExt cx="11480604" cy="108822"/>
            </a:xfrm>
          </p:grpSpPr>
          <p:sp>
            <p:nvSpPr>
              <p:cNvPr id="1084" name="Google Shape;1084;p23"/>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5" name="Google Shape;1085;p23"/>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6" name="Google Shape;1086;p23"/>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7" name="Google Shape;1087;p23"/>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8" name="Google Shape;1088;p23"/>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89" name="Google Shape;1089;p23"/>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0" name="Google Shape;1090;p23"/>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1" name="Google Shape;1091;p23"/>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2" name="Google Shape;1092;p23"/>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3" name="Google Shape;1093;p23"/>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4" name="Google Shape;1094;p23"/>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5" name="Google Shape;1095;p23"/>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6" name="Google Shape;1096;p23"/>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7" name="Google Shape;1097;p23"/>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8" name="Google Shape;1098;p23"/>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099" name="Google Shape;1099;p23"/>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0" name="Google Shape;1100;p23"/>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1" name="Google Shape;1101;p23"/>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2" name="Google Shape;1102;p23"/>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3" name="Google Shape;1103;p23"/>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4" name="Google Shape;1104;p23"/>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5" name="Google Shape;1105;p23"/>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6" name="Google Shape;1106;p23"/>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7" name="Google Shape;1107;p23"/>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8" name="Google Shape;1108;p23"/>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09" name="Google Shape;1109;p23"/>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110" name="Google Shape;1110;p23"/>
            <p:cNvGrpSpPr/>
            <p:nvPr/>
          </p:nvGrpSpPr>
          <p:grpSpPr>
            <a:xfrm>
              <a:off x="354110" y="4376763"/>
              <a:ext cx="11480604" cy="109990"/>
              <a:chOff x="354110" y="4379678"/>
              <a:chExt cx="11480604" cy="109990"/>
            </a:xfrm>
          </p:grpSpPr>
          <p:sp>
            <p:nvSpPr>
              <p:cNvPr id="1111" name="Google Shape;1111;p23"/>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2" name="Google Shape;1112;p23"/>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3" name="Google Shape;1113;p23"/>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4" name="Google Shape;1114;p23"/>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5" name="Google Shape;1115;p23"/>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6" name="Google Shape;1116;p23"/>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7" name="Google Shape;1117;p23"/>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8" name="Google Shape;1118;p23"/>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19" name="Google Shape;1119;p23"/>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0" name="Google Shape;1120;p23"/>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1" name="Google Shape;1121;p23"/>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2" name="Google Shape;1122;p23"/>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3" name="Google Shape;1123;p23"/>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4" name="Google Shape;1124;p23"/>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5" name="Google Shape;1125;p23"/>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6" name="Google Shape;1126;p23"/>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7" name="Google Shape;1127;p23"/>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8" name="Google Shape;1128;p23"/>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29" name="Google Shape;1129;p23"/>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0" name="Google Shape;1130;p23"/>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1" name="Google Shape;1131;p23"/>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2" name="Google Shape;1132;p23"/>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3" name="Google Shape;1133;p23"/>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4" name="Google Shape;1134;p23"/>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5" name="Google Shape;1135;p23"/>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6" name="Google Shape;1136;p23"/>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137" name="Google Shape;1137;p23"/>
            <p:cNvGrpSpPr/>
            <p:nvPr/>
          </p:nvGrpSpPr>
          <p:grpSpPr>
            <a:xfrm>
              <a:off x="354110" y="4883475"/>
              <a:ext cx="11480604" cy="109990"/>
              <a:chOff x="354110" y="4888062"/>
              <a:chExt cx="11480604" cy="109990"/>
            </a:xfrm>
          </p:grpSpPr>
          <p:sp>
            <p:nvSpPr>
              <p:cNvPr id="1138" name="Google Shape;1138;p23"/>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39" name="Google Shape;1139;p23"/>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0" name="Google Shape;1140;p23"/>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1" name="Google Shape;1141;p23"/>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2" name="Google Shape;1142;p23"/>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3" name="Google Shape;1143;p23"/>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4" name="Google Shape;1144;p23"/>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5" name="Google Shape;1145;p23"/>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6" name="Google Shape;1146;p23"/>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7" name="Google Shape;1147;p23"/>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8" name="Google Shape;1148;p23"/>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49" name="Google Shape;1149;p23"/>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0" name="Google Shape;1150;p23"/>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1" name="Google Shape;1151;p23"/>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2" name="Google Shape;1152;p23"/>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3" name="Google Shape;1153;p23"/>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4" name="Google Shape;1154;p23"/>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5" name="Google Shape;1155;p23"/>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6" name="Google Shape;1156;p23"/>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7" name="Google Shape;1157;p23"/>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8" name="Google Shape;1158;p23"/>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59" name="Google Shape;1159;p23"/>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0" name="Google Shape;1160;p23"/>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1" name="Google Shape;1161;p23"/>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2" name="Google Shape;1162;p23"/>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3" name="Google Shape;1163;p23"/>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164" name="Google Shape;1164;p23"/>
            <p:cNvGrpSpPr/>
            <p:nvPr/>
          </p:nvGrpSpPr>
          <p:grpSpPr>
            <a:xfrm>
              <a:off x="354110" y="5390187"/>
              <a:ext cx="11480604" cy="108822"/>
              <a:chOff x="354110" y="5396454"/>
              <a:chExt cx="11480604" cy="108822"/>
            </a:xfrm>
          </p:grpSpPr>
          <p:sp>
            <p:nvSpPr>
              <p:cNvPr id="1165" name="Google Shape;1165;p23"/>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6" name="Google Shape;1166;p23"/>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7" name="Google Shape;1167;p23"/>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8" name="Google Shape;1168;p23"/>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69" name="Google Shape;1169;p23"/>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0" name="Google Shape;1170;p23"/>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1" name="Google Shape;1171;p23"/>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2" name="Google Shape;1172;p23"/>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3" name="Google Shape;1173;p23"/>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4" name="Google Shape;1174;p23"/>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5" name="Google Shape;1175;p23"/>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6" name="Google Shape;1176;p23"/>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7" name="Google Shape;1177;p23"/>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8" name="Google Shape;1178;p23"/>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79" name="Google Shape;1179;p23"/>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0" name="Google Shape;1180;p23"/>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1" name="Google Shape;1181;p23"/>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2" name="Google Shape;1182;p23"/>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3" name="Google Shape;1183;p23"/>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4" name="Google Shape;1184;p23"/>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5" name="Google Shape;1185;p23"/>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6" name="Google Shape;1186;p23"/>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7" name="Google Shape;1187;p23"/>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8" name="Google Shape;1188;p23"/>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9" name="Google Shape;1189;p23"/>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0" name="Google Shape;1190;p23"/>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191" name="Google Shape;1191;p23"/>
            <p:cNvGrpSpPr/>
            <p:nvPr/>
          </p:nvGrpSpPr>
          <p:grpSpPr>
            <a:xfrm>
              <a:off x="354110" y="5895731"/>
              <a:ext cx="11480604" cy="109990"/>
              <a:chOff x="354110" y="5903678"/>
              <a:chExt cx="11480604" cy="109990"/>
            </a:xfrm>
          </p:grpSpPr>
          <p:sp>
            <p:nvSpPr>
              <p:cNvPr id="1192" name="Google Shape;1192;p23"/>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3" name="Google Shape;1193;p23"/>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4" name="Google Shape;1194;p23"/>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5" name="Google Shape;1195;p23"/>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6" name="Google Shape;1196;p23"/>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7" name="Google Shape;1197;p23"/>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8" name="Google Shape;1198;p23"/>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99" name="Google Shape;1199;p23"/>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0" name="Google Shape;1200;p23"/>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1" name="Google Shape;1201;p23"/>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2" name="Google Shape;1202;p23"/>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3" name="Google Shape;1203;p23"/>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4" name="Google Shape;1204;p23"/>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5" name="Google Shape;1205;p23"/>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6" name="Google Shape;1206;p23"/>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7" name="Google Shape;1207;p23"/>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8" name="Google Shape;1208;p23"/>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09" name="Google Shape;1209;p23"/>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0" name="Google Shape;1210;p23"/>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1" name="Google Shape;1211;p23"/>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2" name="Google Shape;1212;p23"/>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3" name="Google Shape;1213;p23"/>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4" name="Google Shape;1214;p23"/>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5" name="Google Shape;1215;p23"/>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6" name="Google Shape;1216;p23"/>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7" name="Google Shape;1217;p23"/>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218" name="Google Shape;1218;p23"/>
            <p:cNvGrpSpPr/>
            <p:nvPr/>
          </p:nvGrpSpPr>
          <p:grpSpPr>
            <a:xfrm>
              <a:off x="354110" y="6402442"/>
              <a:ext cx="11480604" cy="109990"/>
              <a:chOff x="354110" y="5903678"/>
              <a:chExt cx="11480604" cy="109990"/>
            </a:xfrm>
          </p:grpSpPr>
          <p:sp>
            <p:nvSpPr>
              <p:cNvPr id="1219" name="Google Shape;1219;p23"/>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0" name="Google Shape;1220;p23"/>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1" name="Google Shape;1221;p23"/>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2" name="Google Shape;1222;p23"/>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3" name="Google Shape;1223;p23"/>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4" name="Google Shape;1224;p23"/>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5" name="Google Shape;1225;p23"/>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6" name="Google Shape;1226;p23"/>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7" name="Google Shape;1227;p23"/>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8" name="Google Shape;1228;p23"/>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9" name="Google Shape;1229;p23"/>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0" name="Google Shape;1230;p23"/>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1" name="Google Shape;1231;p23"/>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2" name="Google Shape;1232;p23"/>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3" name="Google Shape;1233;p23"/>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4" name="Google Shape;1234;p23"/>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5" name="Google Shape;1235;p23"/>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6" name="Google Shape;1236;p23"/>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7" name="Google Shape;1237;p23"/>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8" name="Google Shape;1238;p23"/>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39" name="Google Shape;1239;p23"/>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0" name="Google Shape;1240;p23"/>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1" name="Google Shape;1241;p23"/>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2" name="Google Shape;1242;p23"/>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3" name="Google Shape;1243;p23"/>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44" name="Google Shape;1244;p23"/>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1245" name="Google Shape;1245;p23"/>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6" name="Google Shape;1246;p23"/>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7" name="Google Shape;1247;p23"/>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Mockup">
  <p:cSld name="Desktop Mockup">
    <p:bg>
      <p:bgPr>
        <a:solidFill>
          <a:schemeClr val="accent1"/>
        </a:solidFill>
      </p:bgPr>
    </p:bg>
    <p:spTree>
      <p:nvGrpSpPr>
        <p:cNvPr id="1248" name="Shape 1248"/>
        <p:cNvGrpSpPr/>
        <p:nvPr/>
      </p:nvGrpSpPr>
      <p:grpSpPr>
        <a:xfrm>
          <a:off x="0" y="0"/>
          <a:ext cx="0" cy="0"/>
          <a:chOff x="0" y="0"/>
          <a:chExt cx="0" cy="0"/>
        </a:xfrm>
      </p:grpSpPr>
      <p:grpSp>
        <p:nvGrpSpPr>
          <p:cNvPr id="1249" name="Google Shape;1249;p24"/>
          <p:cNvGrpSpPr/>
          <p:nvPr/>
        </p:nvGrpSpPr>
        <p:grpSpPr>
          <a:xfrm>
            <a:off x="265652" y="244928"/>
            <a:ext cx="8612696" cy="4639396"/>
            <a:chOff x="354110" y="326571"/>
            <a:chExt cx="11480604" cy="6185861"/>
          </a:xfrm>
        </p:grpSpPr>
        <p:grpSp>
          <p:nvGrpSpPr>
            <p:cNvPr id="1250" name="Google Shape;1250;p24"/>
            <p:cNvGrpSpPr/>
            <p:nvPr/>
          </p:nvGrpSpPr>
          <p:grpSpPr>
            <a:xfrm>
              <a:off x="354110" y="326571"/>
              <a:ext cx="11480604" cy="109990"/>
              <a:chOff x="354110" y="326571"/>
              <a:chExt cx="11480604" cy="109990"/>
            </a:xfrm>
          </p:grpSpPr>
          <p:sp>
            <p:nvSpPr>
              <p:cNvPr id="1251" name="Google Shape;1251;p24"/>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2" name="Google Shape;1252;p24"/>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3" name="Google Shape;1253;p24"/>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4" name="Google Shape;1254;p24"/>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5" name="Google Shape;1255;p24"/>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6" name="Google Shape;1256;p24"/>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7" name="Google Shape;1257;p24"/>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8" name="Google Shape;1258;p24"/>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9" name="Google Shape;1259;p24"/>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0" name="Google Shape;1260;p24"/>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1" name="Google Shape;1261;p24"/>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2" name="Google Shape;1262;p24"/>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3" name="Google Shape;1263;p24"/>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4" name="Google Shape;1264;p24"/>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5" name="Google Shape;1265;p24"/>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6" name="Google Shape;1266;p24"/>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7" name="Google Shape;1267;p24"/>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8" name="Google Shape;1268;p24"/>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9" name="Google Shape;1269;p24"/>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0" name="Google Shape;1270;p24"/>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1" name="Google Shape;1271;p24"/>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2" name="Google Shape;1272;p24"/>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3" name="Google Shape;1273;p24"/>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4" name="Google Shape;1274;p24"/>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5" name="Google Shape;1275;p24"/>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6" name="Google Shape;1276;p24"/>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277" name="Google Shape;1277;p24"/>
            <p:cNvGrpSpPr/>
            <p:nvPr/>
          </p:nvGrpSpPr>
          <p:grpSpPr>
            <a:xfrm>
              <a:off x="354110" y="833283"/>
              <a:ext cx="11480604" cy="108822"/>
              <a:chOff x="354110" y="834963"/>
              <a:chExt cx="11480604" cy="108822"/>
            </a:xfrm>
          </p:grpSpPr>
          <p:sp>
            <p:nvSpPr>
              <p:cNvPr id="1278" name="Google Shape;1278;p24"/>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79" name="Google Shape;1279;p24"/>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0" name="Google Shape;1280;p24"/>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1" name="Google Shape;1281;p24"/>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2" name="Google Shape;1282;p24"/>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3" name="Google Shape;1283;p24"/>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4" name="Google Shape;1284;p24"/>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5" name="Google Shape;1285;p24"/>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6" name="Google Shape;1286;p24"/>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7" name="Google Shape;1287;p24"/>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8" name="Google Shape;1288;p24"/>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9" name="Google Shape;1289;p24"/>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0" name="Google Shape;1290;p24"/>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1" name="Google Shape;1291;p24"/>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2" name="Google Shape;1292;p24"/>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3" name="Google Shape;1293;p24"/>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4" name="Google Shape;1294;p24"/>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5" name="Google Shape;1295;p24"/>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6" name="Google Shape;1296;p24"/>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7" name="Google Shape;1297;p24"/>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8" name="Google Shape;1298;p24"/>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9" name="Google Shape;1299;p24"/>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0" name="Google Shape;1300;p24"/>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1" name="Google Shape;1301;p24"/>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2" name="Google Shape;1302;p24"/>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3" name="Google Shape;1303;p24"/>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04" name="Google Shape;1304;p24"/>
            <p:cNvGrpSpPr/>
            <p:nvPr/>
          </p:nvGrpSpPr>
          <p:grpSpPr>
            <a:xfrm>
              <a:off x="354110" y="1338827"/>
              <a:ext cx="11480604" cy="109990"/>
              <a:chOff x="354110" y="1342187"/>
              <a:chExt cx="11480604" cy="109990"/>
            </a:xfrm>
          </p:grpSpPr>
          <p:sp>
            <p:nvSpPr>
              <p:cNvPr id="1305" name="Google Shape;1305;p24"/>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6" name="Google Shape;1306;p24"/>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7" name="Google Shape;1307;p24"/>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8" name="Google Shape;1308;p24"/>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9" name="Google Shape;1309;p24"/>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0" name="Google Shape;1310;p24"/>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1" name="Google Shape;1311;p24"/>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2" name="Google Shape;1312;p24"/>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3" name="Google Shape;1313;p24"/>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4" name="Google Shape;1314;p24"/>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5" name="Google Shape;1315;p24"/>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6" name="Google Shape;1316;p24"/>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7" name="Google Shape;1317;p24"/>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8" name="Google Shape;1318;p24"/>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19" name="Google Shape;1319;p24"/>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0" name="Google Shape;1320;p24"/>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1" name="Google Shape;1321;p24"/>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2" name="Google Shape;1322;p24"/>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3" name="Google Shape;1323;p24"/>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4" name="Google Shape;1324;p24"/>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5" name="Google Shape;1325;p24"/>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6" name="Google Shape;1326;p24"/>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7" name="Google Shape;1327;p24"/>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8" name="Google Shape;1328;p24"/>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9" name="Google Shape;1329;p24"/>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0" name="Google Shape;1330;p24"/>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31" name="Google Shape;1331;p24"/>
            <p:cNvGrpSpPr/>
            <p:nvPr/>
          </p:nvGrpSpPr>
          <p:grpSpPr>
            <a:xfrm>
              <a:off x="354110" y="1845539"/>
              <a:ext cx="11480604" cy="109990"/>
              <a:chOff x="354110" y="1850572"/>
              <a:chExt cx="11480604" cy="109990"/>
            </a:xfrm>
          </p:grpSpPr>
          <p:sp>
            <p:nvSpPr>
              <p:cNvPr id="1332" name="Google Shape;1332;p24"/>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3" name="Google Shape;1333;p24"/>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4" name="Google Shape;1334;p24"/>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5" name="Google Shape;1335;p24"/>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6" name="Google Shape;1336;p24"/>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7" name="Google Shape;1337;p24"/>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8" name="Google Shape;1338;p24"/>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39" name="Google Shape;1339;p24"/>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0" name="Google Shape;1340;p24"/>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1" name="Google Shape;1341;p24"/>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2" name="Google Shape;1342;p24"/>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3" name="Google Shape;1343;p24"/>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4" name="Google Shape;1344;p24"/>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5" name="Google Shape;1345;p24"/>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6" name="Google Shape;1346;p24"/>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7" name="Google Shape;1347;p24"/>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8" name="Google Shape;1348;p24"/>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49" name="Google Shape;1349;p24"/>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0" name="Google Shape;1350;p24"/>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1" name="Google Shape;1351;p24"/>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2" name="Google Shape;1352;p24"/>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3" name="Google Shape;1353;p24"/>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4" name="Google Shape;1354;p24"/>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5" name="Google Shape;1355;p24"/>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6" name="Google Shape;1356;p24"/>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57" name="Google Shape;1357;p24"/>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58" name="Google Shape;1358;p24"/>
            <p:cNvGrpSpPr/>
            <p:nvPr/>
          </p:nvGrpSpPr>
          <p:grpSpPr>
            <a:xfrm>
              <a:off x="354110" y="2352251"/>
              <a:ext cx="11480604" cy="108822"/>
              <a:chOff x="354110" y="2358964"/>
              <a:chExt cx="11480604" cy="108822"/>
            </a:xfrm>
          </p:grpSpPr>
          <p:sp>
            <p:nvSpPr>
              <p:cNvPr id="1359" name="Google Shape;1359;p24"/>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0" name="Google Shape;1360;p24"/>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1" name="Google Shape;1361;p24"/>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2" name="Google Shape;1362;p24"/>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3" name="Google Shape;1363;p24"/>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4" name="Google Shape;1364;p24"/>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5" name="Google Shape;1365;p24"/>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6" name="Google Shape;1366;p24"/>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7" name="Google Shape;1367;p24"/>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8" name="Google Shape;1368;p24"/>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69" name="Google Shape;1369;p24"/>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0" name="Google Shape;1370;p24"/>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1" name="Google Shape;1371;p24"/>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2" name="Google Shape;1372;p24"/>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3" name="Google Shape;1373;p24"/>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4" name="Google Shape;1374;p24"/>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5" name="Google Shape;1375;p24"/>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6" name="Google Shape;1376;p24"/>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7" name="Google Shape;1377;p24"/>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8" name="Google Shape;1378;p24"/>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79" name="Google Shape;1379;p24"/>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0" name="Google Shape;1380;p24"/>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1" name="Google Shape;1381;p24"/>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2" name="Google Shape;1382;p24"/>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3" name="Google Shape;1383;p24"/>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4" name="Google Shape;1384;p24"/>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385" name="Google Shape;1385;p24"/>
            <p:cNvGrpSpPr/>
            <p:nvPr/>
          </p:nvGrpSpPr>
          <p:grpSpPr>
            <a:xfrm>
              <a:off x="354110" y="2857795"/>
              <a:ext cx="11480604" cy="109990"/>
              <a:chOff x="354110" y="2866188"/>
              <a:chExt cx="11480604" cy="109990"/>
            </a:xfrm>
          </p:grpSpPr>
          <p:sp>
            <p:nvSpPr>
              <p:cNvPr id="1386" name="Google Shape;1386;p24"/>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7" name="Google Shape;1387;p24"/>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8" name="Google Shape;1388;p24"/>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89" name="Google Shape;1389;p24"/>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0" name="Google Shape;1390;p24"/>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1" name="Google Shape;1391;p24"/>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2" name="Google Shape;1392;p24"/>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3" name="Google Shape;1393;p24"/>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4" name="Google Shape;1394;p24"/>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5" name="Google Shape;1395;p24"/>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6" name="Google Shape;1396;p24"/>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7" name="Google Shape;1397;p24"/>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8" name="Google Shape;1398;p24"/>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99" name="Google Shape;1399;p24"/>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0" name="Google Shape;1400;p24"/>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1" name="Google Shape;1401;p24"/>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2" name="Google Shape;1402;p24"/>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3" name="Google Shape;1403;p24"/>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4" name="Google Shape;1404;p24"/>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5" name="Google Shape;1405;p24"/>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6" name="Google Shape;1406;p24"/>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7" name="Google Shape;1407;p24"/>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8" name="Google Shape;1408;p24"/>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09" name="Google Shape;1409;p24"/>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0" name="Google Shape;1410;p24"/>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1" name="Google Shape;1411;p24"/>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412" name="Google Shape;1412;p24"/>
            <p:cNvGrpSpPr/>
            <p:nvPr/>
          </p:nvGrpSpPr>
          <p:grpSpPr>
            <a:xfrm>
              <a:off x="354110" y="3364507"/>
              <a:ext cx="11480604" cy="109990"/>
              <a:chOff x="354110" y="3364062"/>
              <a:chExt cx="11480604" cy="109990"/>
            </a:xfrm>
          </p:grpSpPr>
          <p:sp>
            <p:nvSpPr>
              <p:cNvPr id="1413" name="Google Shape;1413;p24"/>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4" name="Google Shape;1414;p24"/>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5" name="Google Shape;1415;p24"/>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6" name="Google Shape;1416;p24"/>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7" name="Google Shape;1417;p24"/>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8" name="Google Shape;1418;p24"/>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19" name="Google Shape;1419;p24"/>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0" name="Google Shape;1420;p24"/>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1" name="Google Shape;1421;p24"/>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2" name="Google Shape;1422;p24"/>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3" name="Google Shape;1423;p24"/>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4" name="Google Shape;1424;p24"/>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5" name="Google Shape;1425;p24"/>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6" name="Google Shape;1426;p24"/>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7" name="Google Shape;1427;p24"/>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8" name="Google Shape;1428;p24"/>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29" name="Google Shape;1429;p24"/>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0" name="Google Shape;1430;p24"/>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1" name="Google Shape;1431;p24"/>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2" name="Google Shape;1432;p24"/>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3" name="Google Shape;1433;p24"/>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4" name="Google Shape;1434;p24"/>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5" name="Google Shape;1435;p24"/>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6" name="Google Shape;1436;p24"/>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7" name="Google Shape;1437;p24"/>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38" name="Google Shape;1438;p24"/>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439" name="Google Shape;1439;p24"/>
            <p:cNvGrpSpPr/>
            <p:nvPr/>
          </p:nvGrpSpPr>
          <p:grpSpPr>
            <a:xfrm>
              <a:off x="354110" y="3871219"/>
              <a:ext cx="11480604" cy="108822"/>
              <a:chOff x="354110" y="3872454"/>
              <a:chExt cx="11480604" cy="108822"/>
            </a:xfrm>
          </p:grpSpPr>
          <p:sp>
            <p:nvSpPr>
              <p:cNvPr id="1440" name="Google Shape;1440;p24"/>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1" name="Google Shape;1441;p24"/>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2" name="Google Shape;1442;p24"/>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3" name="Google Shape;1443;p24"/>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4" name="Google Shape;1444;p24"/>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5" name="Google Shape;1445;p24"/>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6" name="Google Shape;1446;p24"/>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7" name="Google Shape;1447;p24"/>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8" name="Google Shape;1448;p24"/>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49" name="Google Shape;1449;p24"/>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0" name="Google Shape;1450;p24"/>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1" name="Google Shape;1451;p24"/>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2" name="Google Shape;1452;p24"/>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3" name="Google Shape;1453;p24"/>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4" name="Google Shape;1454;p24"/>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5" name="Google Shape;1455;p24"/>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6" name="Google Shape;1456;p24"/>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7" name="Google Shape;1457;p24"/>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8" name="Google Shape;1458;p24"/>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59" name="Google Shape;1459;p24"/>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0" name="Google Shape;1460;p24"/>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1" name="Google Shape;1461;p24"/>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2" name="Google Shape;1462;p24"/>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3" name="Google Shape;1463;p24"/>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4" name="Google Shape;1464;p24"/>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5" name="Google Shape;1465;p24"/>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466" name="Google Shape;1466;p24"/>
            <p:cNvGrpSpPr/>
            <p:nvPr/>
          </p:nvGrpSpPr>
          <p:grpSpPr>
            <a:xfrm>
              <a:off x="354110" y="4376763"/>
              <a:ext cx="11480604" cy="109990"/>
              <a:chOff x="354110" y="4379678"/>
              <a:chExt cx="11480604" cy="109990"/>
            </a:xfrm>
          </p:grpSpPr>
          <p:sp>
            <p:nvSpPr>
              <p:cNvPr id="1467" name="Google Shape;1467;p24"/>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8" name="Google Shape;1468;p24"/>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69" name="Google Shape;1469;p24"/>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0" name="Google Shape;1470;p24"/>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1" name="Google Shape;1471;p24"/>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2" name="Google Shape;1472;p24"/>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3" name="Google Shape;1473;p24"/>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4" name="Google Shape;1474;p24"/>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5" name="Google Shape;1475;p24"/>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6" name="Google Shape;1476;p24"/>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7" name="Google Shape;1477;p24"/>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8" name="Google Shape;1478;p24"/>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79" name="Google Shape;1479;p24"/>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0" name="Google Shape;1480;p24"/>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1" name="Google Shape;1481;p24"/>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2" name="Google Shape;1482;p24"/>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3" name="Google Shape;1483;p24"/>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4" name="Google Shape;1484;p24"/>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5" name="Google Shape;1485;p24"/>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6" name="Google Shape;1486;p24"/>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7" name="Google Shape;1487;p24"/>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8" name="Google Shape;1488;p24"/>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89" name="Google Shape;1489;p24"/>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0" name="Google Shape;1490;p24"/>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1" name="Google Shape;1491;p24"/>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2" name="Google Shape;1492;p24"/>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493" name="Google Shape;1493;p24"/>
            <p:cNvGrpSpPr/>
            <p:nvPr/>
          </p:nvGrpSpPr>
          <p:grpSpPr>
            <a:xfrm>
              <a:off x="354110" y="4883475"/>
              <a:ext cx="11480604" cy="109990"/>
              <a:chOff x="354110" y="4888062"/>
              <a:chExt cx="11480604" cy="109990"/>
            </a:xfrm>
          </p:grpSpPr>
          <p:sp>
            <p:nvSpPr>
              <p:cNvPr id="1494" name="Google Shape;1494;p24"/>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5" name="Google Shape;1495;p24"/>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6" name="Google Shape;1496;p24"/>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7" name="Google Shape;1497;p24"/>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8" name="Google Shape;1498;p24"/>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99" name="Google Shape;1499;p24"/>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0" name="Google Shape;1500;p24"/>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1" name="Google Shape;1501;p24"/>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2" name="Google Shape;1502;p24"/>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3" name="Google Shape;1503;p24"/>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4" name="Google Shape;1504;p24"/>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5" name="Google Shape;1505;p24"/>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6" name="Google Shape;1506;p24"/>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7" name="Google Shape;1507;p24"/>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8" name="Google Shape;1508;p24"/>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09" name="Google Shape;1509;p24"/>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0" name="Google Shape;1510;p24"/>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1" name="Google Shape;1511;p24"/>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2" name="Google Shape;1512;p24"/>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3" name="Google Shape;1513;p24"/>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4" name="Google Shape;1514;p24"/>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5" name="Google Shape;1515;p24"/>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6" name="Google Shape;1516;p24"/>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7" name="Google Shape;1517;p24"/>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8" name="Google Shape;1518;p24"/>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19" name="Google Shape;1519;p24"/>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520" name="Google Shape;1520;p24"/>
            <p:cNvGrpSpPr/>
            <p:nvPr/>
          </p:nvGrpSpPr>
          <p:grpSpPr>
            <a:xfrm>
              <a:off x="354110" y="5390187"/>
              <a:ext cx="11480604" cy="108822"/>
              <a:chOff x="354110" y="5396454"/>
              <a:chExt cx="11480604" cy="108822"/>
            </a:xfrm>
          </p:grpSpPr>
          <p:sp>
            <p:nvSpPr>
              <p:cNvPr id="1521" name="Google Shape;1521;p24"/>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2" name="Google Shape;1522;p24"/>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3" name="Google Shape;1523;p24"/>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4" name="Google Shape;1524;p24"/>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5" name="Google Shape;1525;p24"/>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6" name="Google Shape;1526;p24"/>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7" name="Google Shape;1527;p24"/>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8" name="Google Shape;1528;p24"/>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9" name="Google Shape;1529;p24"/>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0" name="Google Shape;1530;p24"/>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1" name="Google Shape;1531;p24"/>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2" name="Google Shape;1532;p24"/>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3" name="Google Shape;1533;p24"/>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4" name="Google Shape;1534;p24"/>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5" name="Google Shape;1535;p24"/>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6" name="Google Shape;1536;p24"/>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7" name="Google Shape;1537;p24"/>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8" name="Google Shape;1538;p24"/>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9" name="Google Shape;1539;p24"/>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0" name="Google Shape;1540;p24"/>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1" name="Google Shape;1541;p24"/>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2" name="Google Shape;1542;p24"/>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3" name="Google Shape;1543;p24"/>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4" name="Google Shape;1544;p24"/>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5" name="Google Shape;1545;p24"/>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6" name="Google Shape;1546;p24"/>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547" name="Google Shape;1547;p24"/>
            <p:cNvGrpSpPr/>
            <p:nvPr/>
          </p:nvGrpSpPr>
          <p:grpSpPr>
            <a:xfrm>
              <a:off x="354110" y="5895731"/>
              <a:ext cx="11480604" cy="109990"/>
              <a:chOff x="354110" y="5903678"/>
              <a:chExt cx="11480604" cy="109990"/>
            </a:xfrm>
          </p:grpSpPr>
          <p:sp>
            <p:nvSpPr>
              <p:cNvPr id="1548" name="Google Shape;1548;p24"/>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9" name="Google Shape;1549;p24"/>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0" name="Google Shape;1550;p24"/>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1" name="Google Shape;1551;p24"/>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2" name="Google Shape;1552;p24"/>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3" name="Google Shape;1553;p24"/>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4" name="Google Shape;1554;p24"/>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5" name="Google Shape;1555;p24"/>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6" name="Google Shape;1556;p24"/>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7" name="Google Shape;1557;p24"/>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8" name="Google Shape;1558;p24"/>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9" name="Google Shape;1559;p24"/>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0" name="Google Shape;1560;p24"/>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1" name="Google Shape;1561;p24"/>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2" name="Google Shape;1562;p24"/>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3" name="Google Shape;1563;p24"/>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4" name="Google Shape;1564;p24"/>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5" name="Google Shape;1565;p24"/>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6" name="Google Shape;1566;p24"/>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7" name="Google Shape;1567;p24"/>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8" name="Google Shape;1568;p24"/>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9" name="Google Shape;1569;p24"/>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0" name="Google Shape;1570;p24"/>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1" name="Google Shape;1571;p24"/>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2" name="Google Shape;1572;p24"/>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3" name="Google Shape;1573;p24"/>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574" name="Google Shape;1574;p24"/>
            <p:cNvGrpSpPr/>
            <p:nvPr/>
          </p:nvGrpSpPr>
          <p:grpSpPr>
            <a:xfrm>
              <a:off x="354110" y="6402442"/>
              <a:ext cx="11480604" cy="109990"/>
              <a:chOff x="354110" y="5903678"/>
              <a:chExt cx="11480604" cy="109990"/>
            </a:xfrm>
          </p:grpSpPr>
          <p:sp>
            <p:nvSpPr>
              <p:cNvPr id="1575" name="Google Shape;1575;p24"/>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6" name="Google Shape;1576;p24"/>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7" name="Google Shape;1577;p24"/>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8" name="Google Shape;1578;p24"/>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9" name="Google Shape;1579;p24"/>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0" name="Google Shape;1580;p24"/>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1" name="Google Shape;1581;p24"/>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2" name="Google Shape;1582;p24"/>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3" name="Google Shape;1583;p24"/>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4" name="Google Shape;1584;p24"/>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5" name="Google Shape;1585;p24"/>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6" name="Google Shape;1586;p24"/>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7" name="Google Shape;1587;p24"/>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8" name="Google Shape;1588;p24"/>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9" name="Google Shape;1589;p24"/>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0" name="Google Shape;1590;p24"/>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1" name="Google Shape;1591;p24"/>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2" name="Google Shape;1592;p24"/>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3" name="Google Shape;1593;p24"/>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4" name="Google Shape;1594;p24"/>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5" name="Google Shape;1595;p24"/>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6" name="Google Shape;1596;p24"/>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7" name="Google Shape;1597;p24"/>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8" name="Google Shape;1598;p24"/>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99" name="Google Shape;1599;p24"/>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0" name="Google Shape;1600;p24"/>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1601" name="Google Shape;1601;p24"/>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2" name="Google Shape;1602;p24"/>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3" name="Google Shape;1603;p24"/>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604" name="Google Shape;1604;p24"/>
          <p:cNvSpPr/>
          <p:nvPr/>
        </p:nvSpPr>
        <p:spPr>
          <a:xfrm>
            <a:off x="4247879" y="1177395"/>
            <a:ext cx="4896121" cy="3966106"/>
          </a:xfrm>
          <a:custGeom>
            <a:rect b="b" l="l" r="r" t="t"/>
            <a:pathLst>
              <a:path extrusionOk="0" h="5288141" w="6526461">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05" name="Google Shape;1605;p24"/>
          <p:cNvSpPr/>
          <p:nvPr>
            <p:ph idx="2" type="pic"/>
          </p:nvPr>
        </p:nvSpPr>
        <p:spPr>
          <a:xfrm>
            <a:off x="4701136" y="1583872"/>
            <a:ext cx="4442864" cy="3559629"/>
          </a:xfrm>
          <a:prstGeom prst="rect">
            <a:avLst/>
          </a:prstGeom>
          <a:solidFill>
            <a:schemeClr val="accent3"/>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1"/>
        </a:solidFill>
      </p:bgPr>
    </p:bg>
    <p:spTree>
      <p:nvGrpSpPr>
        <p:cNvPr id="1606" name="Shape 1606"/>
        <p:cNvGrpSpPr/>
        <p:nvPr/>
      </p:nvGrpSpPr>
      <p:grpSpPr>
        <a:xfrm>
          <a:off x="0" y="0"/>
          <a:ext cx="0" cy="0"/>
          <a:chOff x="0" y="0"/>
          <a:chExt cx="0" cy="0"/>
        </a:xfrm>
      </p:grpSpPr>
      <p:sp>
        <p:nvSpPr>
          <p:cNvPr id="1607" name="Google Shape;1607;p25"/>
          <p:cNvSpPr/>
          <p:nvPr/>
        </p:nvSpPr>
        <p:spPr>
          <a:xfrm>
            <a:off x="265652"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8" name="Google Shape;1608;p25"/>
          <p:cNvSpPr/>
          <p:nvPr/>
        </p:nvSpPr>
        <p:spPr>
          <a:xfrm>
            <a:off x="607315"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09" name="Google Shape;1609;p25"/>
          <p:cNvSpPr/>
          <p:nvPr/>
        </p:nvSpPr>
        <p:spPr>
          <a:xfrm>
            <a:off x="948101"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0" name="Google Shape;1610;p25"/>
          <p:cNvSpPr/>
          <p:nvPr/>
        </p:nvSpPr>
        <p:spPr>
          <a:xfrm>
            <a:off x="1289765"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1" name="Google Shape;1611;p25"/>
          <p:cNvSpPr/>
          <p:nvPr/>
        </p:nvSpPr>
        <p:spPr>
          <a:xfrm>
            <a:off x="1630551"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2" name="Google Shape;1612;p25"/>
          <p:cNvSpPr/>
          <p:nvPr/>
        </p:nvSpPr>
        <p:spPr>
          <a:xfrm>
            <a:off x="1972214"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3" name="Google Shape;1613;p25"/>
          <p:cNvSpPr/>
          <p:nvPr/>
        </p:nvSpPr>
        <p:spPr>
          <a:xfrm>
            <a:off x="2313000"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4" name="Google Shape;1614;p25"/>
          <p:cNvSpPr/>
          <p:nvPr/>
        </p:nvSpPr>
        <p:spPr>
          <a:xfrm>
            <a:off x="2654664"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5" name="Google Shape;1615;p25"/>
          <p:cNvSpPr/>
          <p:nvPr/>
        </p:nvSpPr>
        <p:spPr>
          <a:xfrm>
            <a:off x="2995450"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6" name="Google Shape;1616;p25"/>
          <p:cNvSpPr/>
          <p:nvPr/>
        </p:nvSpPr>
        <p:spPr>
          <a:xfrm>
            <a:off x="3337114"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7" name="Google Shape;1617;p25"/>
          <p:cNvSpPr/>
          <p:nvPr/>
        </p:nvSpPr>
        <p:spPr>
          <a:xfrm>
            <a:off x="3677900"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8" name="Google Shape;1618;p25"/>
          <p:cNvSpPr/>
          <p:nvPr/>
        </p:nvSpPr>
        <p:spPr>
          <a:xfrm>
            <a:off x="4019563"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9" name="Google Shape;1619;p25"/>
          <p:cNvSpPr/>
          <p:nvPr/>
        </p:nvSpPr>
        <p:spPr>
          <a:xfrm>
            <a:off x="4360349"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0" name="Google Shape;1620;p25"/>
          <p:cNvSpPr/>
          <p:nvPr/>
        </p:nvSpPr>
        <p:spPr>
          <a:xfrm>
            <a:off x="4702012"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1" name="Google Shape;1621;p25"/>
          <p:cNvSpPr/>
          <p:nvPr/>
        </p:nvSpPr>
        <p:spPr>
          <a:xfrm>
            <a:off x="5042798"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2" name="Google Shape;1622;p25"/>
          <p:cNvSpPr/>
          <p:nvPr/>
        </p:nvSpPr>
        <p:spPr>
          <a:xfrm>
            <a:off x="5384463"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3" name="Google Shape;1623;p25"/>
          <p:cNvSpPr/>
          <p:nvPr/>
        </p:nvSpPr>
        <p:spPr>
          <a:xfrm>
            <a:off x="5725248"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4" name="Google Shape;1624;p25"/>
          <p:cNvSpPr/>
          <p:nvPr/>
        </p:nvSpPr>
        <p:spPr>
          <a:xfrm>
            <a:off x="6066912"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5" name="Google Shape;1625;p25"/>
          <p:cNvSpPr/>
          <p:nvPr/>
        </p:nvSpPr>
        <p:spPr>
          <a:xfrm>
            <a:off x="6407698" y="244928"/>
            <a:ext cx="82515"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6" name="Google Shape;1626;p25"/>
          <p:cNvSpPr/>
          <p:nvPr/>
        </p:nvSpPr>
        <p:spPr>
          <a:xfrm>
            <a:off x="6749361"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7" name="Google Shape;1627;p25"/>
          <p:cNvSpPr/>
          <p:nvPr/>
        </p:nvSpPr>
        <p:spPr>
          <a:xfrm>
            <a:off x="7090147"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8" name="Google Shape;1628;p25"/>
          <p:cNvSpPr/>
          <p:nvPr/>
        </p:nvSpPr>
        <p:spPr>
          <a:xfrm>
            <a:off x="7431811" y="244928"/>
            <a:ext cx="81638"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9" name="Google Shape;1629;p25"/>
          <p:cNvSpPr/>
          <p:nvPr/>
        </p:nvSpPr>
        <p:spPr>
          <a:xfrm>
            <a:off x="7772596" y="244928"/>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0" name="Google Shape;1630;p25"/>
          <p:cNvSpPr/>
          <p:nvPr/>
        </p:nvSpPr>
        <p:spPr>
          <a:xfrm>
            <a:off x="8114261" y="244928"/>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1" name="Google Shape;1631;p25"/>
          <p:cNvSpPr/>
          <p:nvPr/>
        </p:nvSpPr>
        <p:spPr>
          <a:xfrm>
            <a:off x="8455047" y="244928"/>
            <a:ext cx="82515" cy="824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2" name="Google Shape;1632;p25"/>
          <p:cNvSpPr/>
          <p:nvPr/>
        </p:nvSpPr>
        <p:spPr>
          <a:xfrm>
            <a:off x="8796710" y="244928"/>
            <a:ext cx="81638"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3" name="Google Shape;1633;p25"/>
          <p:cNvSpPr/>
          <p:nvPr/>
        </p:nvSpPr>
        <p:spPr>
          <a:xfrm>
            <a:off x="265652"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4" name="Google Shape;1634;p25"/>
          <p:cNvSpPr/>
          <p:nvPr/>
        </p:nvSpPr>
        <p:spPr>
          <a:xfrm>
            <a:off x="607315"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5" name="Google Shape;1635;p25"/>
          <p:cNvSpPr/>
          <p:nvPr/>
        </p:nvSpPr>
        <p:spPr>
          <a:xfrm>
            <a:off x="948101"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6" name="Google Shape;1636;p25"/>
          <p:cNvSpPr/>
          <p:nvPr/>
        </p:nvSpPr>
        <p:spPr>
          <a:xfrm>
            <a:off x="1289765"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7" name="Google Shape;1637;p25"/>
          <p:cNvSpPr/>
          <p:nvPr/>
        </p:nvSpPr>
        <p:spPr>
          <a:xfrm>
            <a:off x="1630551"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8" name="Google Shape;1638;p25"/>
          <p:cNvSpPr/>
          <p:nvPr/>
        </p:nvSpPr>
        <p:spPr>
          <a:xfrm>
            <a:off x="1972214"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9" name="Google Shape;1639;p25"/>
          <p:cNvSpPr/>
          <p:nvPr/>
        </p:nvSpPr>
        <p:spPr>
          <a:xfrm>
            <a:off x="2313000"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0" name="Google Shape;1640;p25"/>
          <p:cNvSpPr/>
          <p:nvPr/>
        </p:nvSpPr>
        <p:spPr>
          <a:xfrm>
            <a:off x="2654664"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1" name="Google Shape;1641;p25"/>
          <p:cNvSpPr/>
          <p:nvPr/>
        </p:nvSpPr>
        <p:spPr>
          <a:xfrm>
            <a:off x="2995450"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2" name="Google Shape;1642;p25"/>
          <p:cNvSpPr/>
          <p:nvPr/>
        </p:nvSpPr>
        <p:spPr>
          <a:xfrm>
            <a:off x="3337114"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3" name="Google Shape;1643;p25"/>
          <p:cNvSpPr/>
          <p:nvPr/>
        </p:nvSpPr>
        <p:spPr>
          <a:xfrm>
            <a:off x="3677900"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4" name="Google Shape;1644;p25"/>
          <p:cNvSpPr/>
          <p:nvPr/>
        </p:nvSpPr>
        <p:spPr>
          <a:xfrm>
            <a:off x="4019563"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5" name="Google Shape;1645;p25"/>
          <p:cNvSpPr/>
          <p:nvPr/>
        </p:nvSpPr>
        <p:spPr>
          <a:xfrm>
            <a:off x="4360349"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6" name="Google Shape;1646;p25"/>
          <p:cNvSpPr/>
          <p:nvPr/>
        </p:nvSpPr>
        <p:spPr>
          <a:xfrm>
            <a:off x="4702012"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7" name="Google Shape;1647;p25"/>
          <p:cNvSpPr/>
          <p:nvPr/>
        </p:nvSpPr>
        <p:spPr>
          <a:xfrm>
            <a:off x="5042798"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8" name="Google Shape;1648;p25"/>
          <p:cNvSpPr/>
          <p:nvPr/>
        </p:nvSpPr>
        <p:spPr>
          <a:xfrm>
            <a:off x="5384463"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49" name="Google Shape;1649;p25"/>
          <p:cNvSpPr/>
          <p:nvPr/>
        </p:nvSpPr>
        <p:spPr>
          <a:xfrm>
            <a:off x="5725248"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0" name="Google Shape;1650;p25"/>
          <p:cNvSpPr/>
          <p:nvPr/>
        </p:nvSpPr>
        <p:spPr>
          <a:xfrm>
            <a:off x="6066912" y="624962"/>
            <a:ext cx="81638"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1" name="Google Shape;1651;p25"/>
          <p:cNvSpPr/>
          <p:nvPr/>
        </p:nvSpPr>
        <p:spPr>
          <a:xfrm>
            <a:off x="6407698"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2" name="Google Shape;1652;p25"/>
          <p:cNvSpPr/>
          <p:nvPr/>
        </p:nvSpPr>
        <p:spPr>
          <a:xfrm>
            <a:off x="6749361"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3" name="Google Shape;1653;p25"/>
          <p:cNvSpPr/>
          <p:nvPr/>
        </p:nvSpPr>
        <p:spPr>
          <a:xfrm>
            <a:off x="7090147"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4" name="Google Shape;1654;p25"/>
          <p:cNvSpPr/>
          <p:nvPr/>
        </p:nvSpPr>
        <p:spPr>
          <a:xfrm>
            <a:off x="7431811" y="624962"/>
            <a:ext cx="81638"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5" name="Google Shape;1655;p25"/>
          <p:cNvSpPr/>
          <p:nvPr/>
        </p:nvSpPr>
        <p:spPr>
          <a:xfrm>
            <a:off x="7772596"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6" name="Google Shape;1656;p25"/>
          <p:cNvSpPr/>
          <p:nvPr/>
        </p:nvSpPr>
        <p:spPr>
          <a:xfrm>
            <a:off x="8114261" y="624962"/>
            <a:ext cx="81638"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7" name="Google Shape;1657;p25"/>
          <p:cNvSpPr/>
          <p:nvPr/>
        </p:nvSpPr>
        <p:spPr>
          <a:xfrm>
            <a:off x="8455047" y="624962"/>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8" name="Google Shape;1658;p25"/>
          <p:cNvSpPr/>
          <p:nvPr/>
        </p:nvSpPr>
        <p:spPr>
          <a:xfrm>
            <a:off x="8796710" y="624962"/>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9" name="Google Shape;1659;p25"/>
          <p:cNvSpPr/>
          <p:nvPr/>
        </p:nvSpPr>
        <p:spPr>
          <a:xfrm>
            <a:off x="265652"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0" name="Google Shape;1660;p25"/>
          <p:cNvSpPr/>
          <p:nvPr/>
        </p:nvSpPr>
        <p:spPr>
          <a:xfrm>
            <a:off x="607315"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1" name="Google Shape;1661;p25"/>
          <p:cNvSpPr/>
          <p:nvPr/>
        </p:nvSpPr>
        <p:spPr>
          <a:xfrm>
            <a:off x="948101"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2" name="Google Shape;1662;p25"/>
          <p:cNvSpPr/>
          <p:nvPr/>
        </p:nvSpPr>
        <p:spPr>
          <a:xfrm>
            <a:off x="1289765"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3" name="Google Shape;1663;p25"/>
          <p:cNvSpPr/>
          <p:nvPr/>
        </p:nvSpPr>
        <p:spPr>
          <a:xfrm>
            <a:off x="1630551"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4" name="Google Shape;1664;p25"/>
          <p:cNvSpPr/>
          <p:nvPr/>
        </p:nvSpPr>
        <p:spPr>
          <a:xfrm>
            <a:off x="1972214"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5" name="Google Shape;1665;p25"/>
          <p:cNvSpPr/>
          <p:nvPr/>
        </p:nvSpPr>
        <p:spPr>
          <a:xfrm>
            <a:off x="2313000"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6" name="Google Shape;1666;p25"/>
          <p:cNvSpPr/>
          <p:nvPr/>
        </p:nvSpPr>
        <p:spPr>
          <a:xfrm>
            <a:off x="2654664"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7" name="Google Shape;1667;p25"/>
          <p:cNvSpPr/>
          <p:nvPr/>
        </p:nvSpPr>
        <p:spPr>
          <a:xfrm>
            <a:off x="2995450"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8" name="Google Shape;1668;p25"/>
          <p:cNvSpPr/>
          <p:nvPr/>
        </p:nvSpPr>
        <p:spPr>
          <a:xfrm>
            <a:off x="3337114"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69" name="Google Shape;1669;p25"/>
          <p:cNvSpPr/>
          <p:nvPr/>
        </p:nvSpPr>
        <p:spPr>
          <a:xfrm>
            <a:off x="3677900"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0" name="Google Shape;1670;p25"/>
          <p:cNvSpPr/>
          <p:nvPr/>
        </p:nvSpPr>
        <p:spPr>
          <a:xfrm>
            <a:off x="4019563"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1" name="Google Shape;1671;p25"/>
          <p:cNvSpPr/>
          <p:nvPr/>
        </p:nvSpPr>
        <p:spPr>
          <a:xfrm>
            <a:off x="4360349"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2" name="Google Shape;1672;p25"/>
          <p:cNvSpPr/>
          <p:nvPr/>
        </p:nvSpPr>
        <p:spPr>
          <a:xfrm>
            <a:off x="4702012"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3" name="Google Shape;1673;p25"/>
          <p:cNvSpPr/>
          <p:nvPr/>
        </p:nvSpPr>
        <p:spPr>
          <a:xfrm>
            <a:off x="5042798"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4" name="Google Shape;1674;p25"/>
          <p:cNvSpPr/>
          <p:nvPr/>
        </p:nvSpPr>
        <p:spPr>
          <a:xfrm>
            <a:off x="5384463"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5" name="Google Shape;1675;p25"/>
          <p:cNvSpPr/>
          <p:nvPr/>
        </p:nvSpPr>
        <p:spPr>
          <a:xfrm>
            <a:off x="5725248"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6" name="Google Shape;1676;p25"/>
          <p:cNvSpPr/>
          <p:nvPr/>
        </p:nvSpPr>
        <p:spPr>
          <a:xfrm>
            <a:off x="6066912"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7" name="Google Shape;1677;p25"/>
          <p:cNvSpPr/>
          <p:nvPr/>
        </p:nvSpPr>
        <p:spPr>
          <a:xfrm>
            <a:off x="6407698"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8" name="Google Shape;1678;p25"/>
          <p:cNvSpPr/>
          <p:nvPr/>
        </p:nvSpPr>
        <p:spPr>
          <a:xfrm>
            <a:off x="6749361"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79" name="Google Shape;1679;p25"/>
          <p:cNvSpPr/>
          <p:nvPr/>
        </p:nvSpPr>
        <p:spPr>
          <a:xfrm>
            <a:off x="7090147" y="1004120"/>
            <a:ext cx="82515"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0" name="Google Shape;1680;p25"/>
          <p:cNvSpPr/>
          <p:nvPr/>
        </p:nvSpPr>
        <p:spPr>
          <a:xfrm>
            <a:off x="7431811"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1" name="Google Shape;1681;p25"/>
          <p:cNvSpPr/>
          <p:nvPr/>
        </p:nvSpPr>
        <p:spPr>
          <a:xfrm>
            <a:off x="7772596" y="100412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2" name="Google Shape;1682;p25"/>
          <p:cNvSpPr/>
          <p:nvPr/>
        </p:nvSpPr>
        <p:spPr>
          <a:xfrm>
            <a:off x="8114261" y="100412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3" name="Google Shape;1683;p25"/>
          <p:cNvSpPr/>
          <p:nvPr/>
        </p:nvSpPr>
        <p:spPr>
          <a:xfrm>
            <a:off x="8455047" y="1004120"/>
            <a:ext cx="82515"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4" name="Google Shape;1684;p25"/>
          <p:cNvSpPr/>
          <p:nvPr/>
        </p:nvSpPr>
        <p:spPr>
          <a:xfrm>
            <a:off x="8796710" y="1004120"/>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5" name="Google Shape;1685;p25"/>
          <p:cNvSpPr/>
          <p:nvPr/>
        </p:nvSpPr>
        <p:spPr>
          <a:xfrm>
            <a:off x="265652"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6" name="Google Shape;1686;p25"/>
          <p:cNvSpPr/>
          <p:nvPr/>
        </p:nvSpPr>
        <p:spPr>
          <a:xfrm>
            <a:off x="607315"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7" name="Google Shape;1687;p25"/>
          <p:cNvSpPr/>
          <p:nvPr/>
        </p:nvSpPr>
        <p:spPr>
          <a:xfrm>
            <a:off x="948101"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8" name="Google Shape;1688;p25"/>
          <p:cNvSpPr/>
          <p:nvPr/>
        </p:nvSpPr>
        <p:spPr>
          <a:xfrm>
            <a:off x="1289765"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89" name="Google Shape;1689;p25"/>
          <p:cNvSpPr/>
          <p:nvPr/>
        </p:nvSpPr>
        <p:spPr>
          <a:xfrm>
            <a:off x="1630551"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0" name="Google Shape;1690;p25"/>
          <p:cNvSpPr/>
          <p:nvPr/>
        </p:nvSpPr>
        <p:spPr>
          <a:xfrm>
            <a:off x="1972214"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1" name="Google Shape;1691;p25"/>
          <p:cNvSpPr/>
          <p:nvPr/>
        </p:nvSpPr>
        <p:spPr>
          <a:xfrm>
            <a:off x="2313000"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2" name="Google Shape;1692;p25"/>
          <p:cNvSpPr/>
          <p:nvPr/>
        </p:nvSpPr>
        <p:spPr>
          <a:xfrm>
            <a:off x="2654664"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3" name="Google Shape;1693;p25"/>
          <p:cNvSpPr/>
          <p:nvPr/>
        </p:nvSpPr>
        <p:spPr>
          <a:xfrm>
            <a:off x="2995450"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4" name="Google Shape;1694;p25"/>
          <p:cNvSpPr/>
          <p:nvPr/>
        </p:nvSpPr>
        <p:spPr>
          <a:xfrm>
            <a:off x="3337114"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5" name="Google Shape;1695;p25"/>
          <p:cNvSpPr/>
          <p:nvPr/>
        </p:nvSpPr>
        <p:spPr>
          <a:xfrm>
            <a:off x="3677900"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6" name="Google Shape;1696;p25"/>
          <p:cNvSpPr/>
          <p:nvPr/>
        </p:nvSpPr>
        <p:spPr>
          <a:xfrm>
            <a:off x="4019563"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7" name="Google Shape;1697;p25"/>
          <p:cNvSpPr/>
          <p:nvPr/>
        </p:nvSpPr>
        <p:spPr>
          <a:xfrm>
            <a:off x="4360349"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8" name="Google Shape;1698;p25"/>
          <p:cNvSpPr/>
          <p:nvPr/>
        </p:nvSpPr>
        <p:spPr>
          <a:xfrm>
            <a:off x="4702012"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99" name="Google Shape;1699;p25"/>
          <p:cNvSpPr/>
          <p:nvPr/>
        </p:nvSpPr>
        <p:spPr>
          <a:xfrm>
            <a:off x="5042798"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0" name="Google Shape;1700;p25"/>
          <p:cNvSpPr/>
          <p:nvPr/>
        </p:nvSpPr>
        <p:spPr>
          <a:xfrm>
            <a:off x="5384463"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1" name="Google Shape;1701;p25"/>
          <p:cNvSpPr/>
          <p:nvPr/>
        </p:nvSpPr>
        <p:spPr>
          <a:xfrm>
            <a:off x="5725248"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2" name="Google Shape;1702;p25"/>
          <p:cNvSpPr/>
          <p:nvPr/>
        </p:nvSpPr>
        <p:spPr>
          <a:xfrm>
            <a:off x="6066912"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3" name="Google Shape;1703;p25"/>
          <p:cNvSpPr/>
          <p:nvPr/>
        </p:nvSpPr>
        <p:spPr>
          <a:xfrm>
            <a:off x="6407698"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4" name="Google Shape;1704;p25"/>
          <p:cNvSpPr/>
          <p:nvPr/>
        </p:nvSpPr>
        <p:spPr>
          <a:xfrm>
            <a:off x="6749361"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5" name="Google Shape;1705;p25"/>
          <p:cNvSpPr/>
          <p:nvPr/>
        </p:nvSpPr>
        <p:spPr>
          <a:xfrm>
            <a:off x="7090147"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6" name="Google Shape;1706;p25"/>
          <p:cNvSpPr/>
          <p:nvPr/>
        </p:nvSpPr>
        <p:spPr>
          <a:xfrm>
            <a:off x="7431811" y="1384154"/>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7" name="Google Shape;1707;p25"/>
          <p:cNvSpPr/>
          <p:nvPr/>
        </p:nvSpPr>
        <p:spPr>
          <a:xfrm>
            <a:off x="7772596"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8" name="Google Shape;1708;p25"/>
          <p:cNvSpPr/>
          <p:nvPr/>
        </p:nvSpPr>
        <p:spPr>
          <a:xfrm>
            <a:off x="8114261" y="1384154"/>
            <a:ext cx="81638"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09" name="Google Shape;1709;p25"/>
          <p:cNvSpPr/>
          <p:nvPr/>
        </p:nvSpPr>
        <p:spPr>
          <a:xfrm>
            <a:off x="8455047" y="1384154"/>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0" name="Google Shape;1710;p25"/>
          <p:cNvSpPr/>
          <p:nvPr/>
        </p:nvSpPr>
        <p:spPr>
          <a:xfrm>
            <a:off x="8796710" y="1384154"/>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1" name="Google Shape;1711;p25"/>
          <p:cNvSpPr/>
          <p:nvPr/>
        </p:nvSpPr>
        <p:spPr>
          <a:xfrm>
            <a:off x="265652"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2" name="Google Shape;1712;p25"/>
          <p:cNvSpPr/>
          <p:nvPr/>
        </p:nvSpPr>
        <p:spPr>
          <a:xfrm>
            <a:off x="607315"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3" name="Google Shape;1713;p25"/>
          <p:cNvSpPr/>
          <p:nvPr/>
        </p:nvSpPr>
        <p:spPr>
          <a:xfrm>
            <a:off x="948101"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4" name="Google Shape;1714;p25"/>
          <p:cNvSpPr/>
          <p:nvPr/>
        </p:nvSpPr>
        <p:spPr>
          <a:xfrm>
            <a:off x="1289765"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5" name="Google Shape;1715;p25"/>
          <p:cNvSpPr/>
          <p:nvPr/>
        </p:nvSpPr>
        <p:spPr>
          <a:xfrm>
            <a:off x="1630551"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6" name="Google Shape;1716;p25"/>
          <p:cNvSpPr/>
          <p:nvPr/>
        </p:nvSpPr>
        <p:spPr>
          <a:xfrm>
            <a:off x="1972214"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7" name="Google Shape;1717;p25"/>
          <p:cNvSpPr/>
          <p:nvPr/>
        </p:nvSpPr>
        <p:spPr>
          <a:xfrm>
            <a:off x="2313000"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8" name="Google Shape;1718;p25"/>
          <p:cNvSpPr/>
          <p:nvPr/>
        </p:nvSpPr>
        <p:spPr>
          <a:xfrm>
            <a:off x="2654664"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19" name="Google Shape;1719;p25"/>
          <p:cNvSpPr/>
          <p:nvPr/>
        </p:nvSpPr>
        <p:spPr>
          <a:xfrm>
            <a:off x="2995450"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0" name="Google Shape;1720;p25"/>
          <p:cNvSpPr/>
          <p:nvPr/>
        </p:nvSpPr>
        <p:spPr>
          <a:xfrm>
            <a:off x="3337114"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1" name="Google Shape;1721;p25"/>
          <p:cNvSpPr/>
          <p:nvPr/>
        </p:nvSpPr>
        <p:spPr>
          <a:xfrm>
            <a:off x="3677900"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2" name="Google Shape;1722;p25"/>
          <p:cNvSpPr/>
          <p:nvPr/>
        </p:nvSpPr>
        <p:spPr>
          <a:xfrm>
            <a:off x="4019563"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3" name="Google Shape;1723;p25"/>
          <p:cNvSpPr/>
          <p:nvPr/>
        </p:nvSpPr>
        <p:spPr>
          <a:xfrm>
            <a:off x="4360349"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4" name="Google Shape;1724;p25"/>
          <p:cNvSpPr/>
          <p:nvPr/>
        </p:nvSpPr>
        <p:spPr>
          <a:xfrm>
            <a:off x="4702012"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5" name="Google Shape;1725;p25"/>
          <p:cNvSpPr/>
          <p:nvPr/>
        </p:nvSpPr>
        <p:spPr>
          <a:xfrm>
            <a:off x="5042798"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6" name="Google Shape;1726;p25"/>
          <p:cNvSpPr/>
          <p:nvPr/>
        </p:nvSpPr>
        <p:spPr>
          <a:xfrm>
            <a:off x="5384463"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7" name="Google Shape;1727;p25"/>
          <p:cNvSpPr/>
          <p:nvPr/>
        </p:nvSpPr>
        <p:spPr>
          <a:xfrm>
            <a:off x="5725248"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8" name="Google Shape;1728;p25"/>
          <p:cNvSpPr/>
          <p:nvPr/>
        </p:nvSpPr>
        <p:spPr>
          <a:xfrm>
            <a:off x="6066912"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29" name="Google Shape;1729;p25"/>
          <p:cNvSpPr/>
          <p:nvPr/>
        </p:nvSpPr>
        <p:spPr>
          <a:xfrm>
            <a:off x="6407698"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0" name="Google Shape;1730;p25"/>
          <p:cNvSpPr/>
          <p:nvPr/>
        </p:nvSpPr>
        <p:spPr>
          <a:xfrm>
            <a:off x="6749361"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1" name="Google Shape;1731;p25"/>
          <p:cNvSpPr/>
          <p:nvPr/>
        </p:nvSpPr>
        <p:spPr>
          <a:xfrm>
            <a:off x="7090147"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2" name="Google Shape;1732;p25"/>
          <p:cNvSpPr/>
          <p:nvPr/>
        </p:nvSpPr>
        <p:spPr>
          <a:xfrm>
            <a:off x="7431811"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3" name="Google Shape;1733;p25"/>
          <p:cNvSpPr/>
          <p:nvPr/>
        </p:nvSpPr>
        <p:spPr>
          <a:xfrm>
            <a:off x="7772596" y="1764188"/>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4" name="Google Shape;1734;p25"/>
          <p:cNvSpPr/>
          <p:nvPr/>
        </p:nvSpPr>
        <p:spPr>
          <a:xfrm>
            <a:off x="8114261" y="1764188"/>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5" name="Google Shape;1735;p25"/>
          <p:cNvSpPr/>
          <p:nvPr/>
        </p:nvSpPr>
        <p:spPr>
          <a:xfrm>
            <a:off x="8455047" y="1764188"/>
            <a:ext cx="82515" cy="81617"/>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6" name="Google Shape;1736;p25"/>
          <p:cNvSpPr/>
          <p:nvPr/>
        </p:nvSpPr>
        <p:spPr>
          <a:xfrm>
            <a:off x="8796710" y="1764188"/>
            <a:ext cx="81638" cy="81617"/>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7" name="Google Shape;1737;p25"/>
          <p:cNvSpPr/>
          <p:nvPr/>
        </p:nvSpPr>
        <p:spPr>
          <a:xfrm>
            <a:off x="265652"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8" name="Google Shape;1738;p25"/>
          <p:cNvSpPr/>
          <p:nvPr/>
        </p:nvSpPr>
        <p:spPr>
          <a:xfrm>
            <a:off x="607315"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39" name="Google Shape;1739;p25"/>
          <p:cNvSpPr/>
          <p:nvPr/>
        </p:nvSpPr>
        <p:spPr>
          <a:xfrm>
            <a:off x="948101"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0" name="Google Shape;1740;p25"/>
          <p:cNvSpPr/>
          <p:nvPr/>
        </p:nvSpPr>
        <p:spPr>
          <a:xfrm>
            <a:off x="1289765"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1" name="Google Shape;1741;p25"/>
          <p:cNvSpPr/>
          <p:nvPr/>
        </p:nvSpPr>
        <p:spPr>
          <a:xfrm>
            <a:off x="1630551"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2" name="Google Shape;1742;p25"/>
          <p:cNvSpPr/>
          <p:nvPr/>
        </p:nvSpPr>
        <p:spPr>
          <a:xfrm>
            <a:off x="1972214"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3" name="Google Shape;1743;p25"/>
          <p:cNvSpPr/>
          <p:nvPr/>
        </p:nvSpPr>
        <p:spPr>
          <a:xfrm>
            <a:off x="2313000"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4" name="Google Shape;1744;p25"/>
          <p:cNvSpPr/>
          <p:nvPr/>
        </p:nvSpPr>
        <p:spPr>
          <a:xfrm>
            <a:off x="2654664"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5" name="Google Shape;1745;p25"/>
          <p:cNvSpPr/>
          <p:nvPr/>
        </p:nvSpPr>
        <p:spPr>
          <a:xfrm>
            <a:off x="2995450"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6" name="Google Shape;1746;p25"/>
          <p:cNvSpPr/>
          <p:nvPr/>
        </p:nvSpPr>
        <p:spPr>
          <a:xfrm>
            <a:off x="3337114"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7" name="Google Shape;1747;p25"/>
          <p:cNvSpPr/>
          <p:nvPr/>
        </p:nvSpPr>
        <p:spPr>
          <a:xfrm>
            <a:off x="3677900"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8" name="Google Shape;1748;p25"/>
          <p:cNvSpPr/>
          <p:nvPr/>
        </p:nvSpPr>
        <p:spPr>
          <a:xfrm>
            <a:off x="4019563"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49" name="Google Shape;1749;p25"/>
          <p:cNvSpPr/>
          <p:nvPr/>
        </p:nvSpPr>
        <p:spPr>
          <a:xfrm>
            <a:off x="4360349"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0" name="Google Shape;1750;p25"/>
          <p:cNvSpPr/>
          <p:nvPr/>
        </p:nvSpPr>
        <p:spPr>
          <a:xfrm>
            <a:off x="4702012"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1" name="Google Shape;1751;p25"/>
          <p:cNvSpPr/>
          <p:nvPr/>
        </p:nvSpPr>
        <p:spPr>
          <a:xfrm>
            <a:off x="5042798"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2" name="Google Shape;1752;p25"/>
          <p:cNvSpPr/>
          <p:nvPr/>
        </p:nvSpPr>
        <p:spPr>
          <a:xfrm>
            <a:off x="5384463"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3" name="Google Shape;1753;p25"/>
          <p:cNvSpPr/>
          <p:nvPr/>
        </p:nvSpPr>
        <p:spPr>
          <a:xfrm>
            <a:off x="5725248"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4" name="Google Shape;1754;p25"/>
          <p:cNvSpPr/>
          <p:nvPr/>
        </p:nvSpPr>
        <p:spPr>
          <a:xfrm>
            <a:off x="6066912"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5" name="Google Shape;1755;p25"/>
          <p:cNvSpPr/>
          <p:nvPr/>
        </p:nvSpPr>
        <p:spPr>
          <a:xfrm>
            <a:off x="6407698"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6" name="Google Shape;1756;p25"/>
          <p:cNvSpPr/>
          <p:nvPr/>
        </p:nvSpPr>
        <p:spPr>
          <a:xfrm>
            <a:off x="6749361"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7" name="Google Shape;1757;p25"/>
          <p:cNvSpPr/>
          <p:nvPr/>
        </p:nvSpPr>
        <p:spPr>
          <a:xfrm>
            <a:off x="7090147"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8" name="Google Shape;1758;p25"/>
          <p:cNvSpPr/>
          <p:nvPr/>
        </p:nvSpPr>
        <p:spPr>
          <a:xfrm>
            <a:off x="7431811"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59" name="Google Shape;1759;p25"/>
          <p:cNvSpPr/>
          <p:nvPr/>
        </p:nvSpPr>
        <p:spPr>
          <a:xfrm>
            <a:off x="7772596"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0" name="Google Shape;1760;p25"/>
          <p:cNvSpPr/>
          <p:nvPr/>
        </p:nvSpPr>
        <p:spPr>
          <a:xfrm>
            <a:off x="8114261" y="2143346"/>
            <a:ext cx="81638" cy="82492"/>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1" name="Google Shape;1761;p25"/>
          <p:cNvSpPr/>
          <p:nvPr/>
        </p:nvSpPr>
        <p:spPr>
          <a:xfrm>
            <a:off x="8455047" y="2143346"/>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2" name="Google Shape;1762;p25"/>
          <p:cNvSpPr/>
          <p:nvPr/>
        </p:nvSpPr>
        <p:spPr>
          <a:xfrm>
            <a:off x="8796710" y="2143346"/>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3" name="Google Shape;1763;p25"/>
          <p:cNvSpPr/>
          <p:nvPr/>
        </p:nvSpPr>
        <p:spPr>
          <a:xfrm>
            <a:off x="265652"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4" name="Google Shape;1764;p25"/>
          <p:cNvSpPr/>
          <p:nvPr/>
        </p:nvSpPr>
        <p:spPr>
          <a:xfrm>
            <a:off x="607315"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5" name="Google Shape;1765;p25"/>
          <p:cNvSpPr/>
          <p:nvPr/>
        </p:nvSpPr>
        <p:spPr>
          <a:xfrm>
            <a:off x="5384463"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6" name="Google Shape;1766;p25"/>
          <p:cNvSpPr/>
          <p:nvPr/>
        </p:nvSpPr>
        <p:spPr>
          <a:xfrm>
            <a:off x="5725248"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7" name="Google Shape;1767;p25"/>
          <p:cNvSpPr/>
          <p:nvPr/>
        </p:nvSpPr>
        <p:spPr>
          <a:xfrm>
            <a:off x="6066912"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8" name="Google Shape;1768;p25"/>
          <p:cNvSpPr/>
          <p:nvPr/>
        </p:nvSpPr>
        <p:spPr>
          <a:xfrm>
            <a:off x="6407698"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69" name="Google Shape;1769;p25"/>
          <p:cNvSpPr/>
          <p:nvPr/>
        </p:nvSpPr>
        <p:spPr>
          <a:xfrm>
            <a:off x="6749361"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0" name="Google Shape;1770;p25"/>
          <p:cNvSpPr/>
          <p:nvPr/>
        </p:nvSpPr>
        <p:spPr>
          <a:xfrm>
            <a:off x="7090147"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1" name="Google Shape;1771;p25"/>
          <p:cNvSpPr/>
          <p:nvPr/>
        </p:nvSpPr>
        <p:spPr>
          <a:xfrm>
            <a:off x="7431811"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2" name="Google Shape;1772;p25"/>
          <p:cNvSpPr/>
          <p:nvPr/>
        </p:nvSpPr>
        <p:spPr>
          <a:xfrm>
            <a:off x="7772596"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3" name="Google Shape;1773;p25"/>
          <p:cNvSpPr/>
          <p:nvPr/>
        </p:nvSpPr>
        <p:spPr>
          <a:xfrm>
            <a:off x="8114261" y="2523380"/>
            <a:ext cx="81638"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4" name="Google Shape;1774;p25"/>
          <p:cNvSpPr/>
          <p:nvPr/>
        </p:nvSpPr>
        <p:spPr>
          <a:xfrm>
            <a:off x="8455047" y="2523380"/>
            <a:ext cx="82515" cy="8249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5" name="Google Shape;1775;p25"/>
          <p:cNvSpPr/>
          <p:nvPr/>
        </p:nvSpPr>
        <p:spPr>
          <a:xfrm>
            <a:off x="8796710" y="2523380"/>
            <a:ext cx="81638" cy="82492"/>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6" name="Google Shape;1776;p25"/>
          <p:cNvSpPr/>
          <p:nvPr/>
        </p:nvSpPr>
        <p:spPr>
          <a:xfrm>
            <a:off x="265652"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7" name="Google Shape;1777;p25"/>
          <p:cNvSpPr/>
          <p:nvPr/>
        </p:nvSpPr>
        <p:spPr>
          <a:xfrm>
            <a:off x="607315"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8" name="Google Shape;1778;p25"/>
          <p:cNvSpPr/>
          <p:nvPr/>
        </p:nvSpPr>
        <p:spPr>
          <a:xfrm>
            <a:off x="5384463"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79" name="Google Shape;1779;p25"/>
          <p:cNvSpPr/>
          <p:nvPr/>
        </p:nvSpPr>
        <p:spPr>
          <a:xfrm>
            <a:off x="5725248"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0" name="Google Shape;1780;p25"/>
          <p:cNvSpPr/>
          <p:nvPr/>
        </p:nvSpPr>
        <p:spPr>
          <a:xfrm>
            <a:off x="6066912"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1" name="Google Shape;1781;p25"/>
          <p:cNvSpPr/>
          <p:nvPr/>
        </p:nvSpPr>
        <p:spPr>
          <a:xfrm>
            <a:off x="6407698"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2" name="Google Shape;1782;p25"/>
          <p:cNvSpPr/>
          <p:nvPr/>
        </p:nvSpPr>
        <p:spPr>
          <a:xfrm>
            <a:off x="6749361"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3" name="Google Shape;1783;p25"/>
          <p:cNvSpPr/>
          <p:nvPr/>
        </p:nvSpPr>
        <p:spPr>
          <a:xfrm>
            <a:off x="7090147"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4" name="Google Shape;1784;p25"/>
          <p:cNvSpPr/>
          <p:nvPr/>
        </p:nvSpPr>
        <p:spPr>
          <a:xfrm>
            <a:off x="7431811"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5" name="Google Shape;1785;p25"/>
          <p:cNvSpPr/>
          <p:nvPr/>
        </p:nvSpPr>
        <p:spPr>
          <a:xfrm>
            <a:off x="7772596"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6" name="Google Shape;1786;p25"/>
          <p:cNvSpPr/>
          <p:nvPr/>
        </p:nvSpPr>
        <p:spPr>
          <a:xfrm>
            <a:off x="8114261"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7" name="Google Shape;1787;p25"/>
          <p:cNvSpPr/>
          <p:nvPr/>
        </p:nvSpPr>
        <p:spPr>
          <a:xfrm>
            <a:off x="8455047" y="2903414"/>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8" name="Google Shape;1788;p25"/>
          <p:cNvSpPr/>
          <p:nvPr/>
        </p:nvSpPr>
        <p:spPr>
          <a:xfrm>
            <a:off x="8796710" y="2903414"/>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89" name="Google Shape;1789;p25"/>
          <p:cNvSpPr/>
          <p:nvPr/>
        </p:nvSpPr>
        <p:spPr>
          <a:xfrm>
            <a:off x="265652"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0" name="Google Shape;1790;p25"/>
          <p:cNvSpPr/>
          <p:nvPr/>
        </p:nvSpPr>
        <p:spPr>
          <a:xfrm>
            <a:off x="607315"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1" name="Google Shape;1791;p25"/>
          <p:cNvSpPr/>
          <p:nvPr/>
        </p:nvSpPr>
        <p:spPr>
          <a:xfrm>
            <a:off x="5384463"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2" name="Google Shape;1792;p25"/>
          <p:cNvSpPr/>
          <p:nvPr/>
        </p:nvSpPr>
        <p:spPr>
          <a:xfrm>
            <a:off x="5725248"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3" name="Google Shape;1793;p25"/>
          <p:cNvSpPr/>
          <p:nvPr/>
        </p:nvSpPr>
        <p:spPr>
          <a:xfrm>
            <a:off x="6066912"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4" name="Google Shape;1794;p25"/>
          <p:cNvSpPr/>
          <p:nvPr/>
        </p:nvSpPr>
        <p:spPr>
          <a:xfrm>
            <a:off x="6407698"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5" name="Google Shape;1795;p25"/>
          <p:cNvSpPr/>
          <p:nvPr/>
        </p:nvSpPr>
        <p:spPr>
          <a:xfrm>
            <a:off x="6749361"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6" name="Google Shape;1796;p25"/>
          <p:cNvSpPr/>
          <p:nvPr/>
        </p:nvSpPr>
        <p:spPr>
          <a:xfrm>
            <a:off x="7090147"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7" name="Google Shape;1797;p25"/>
          <p:cNvSpPr/>
          <p:nvPr/>
        </p:nvSpPr>
        <p:spPr>
          <a:xfrm>
            <a:off x="7431811"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8" name="Google Shape;1798;p25"/>
          <p:cNvSpPr/>
          <p:nvPr/>
        </p:nvSpPr>
        <p:spPr>
          <a:xfrm>
            <a:off x="7772596"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799" name="Google Shape;1799;p25"/>
          <p:cNvSpPr/>
          <p:nvPr/>
        </p:nvSpPr>
        <p:spPr>
          <a:xfrm>
            <a:off x="8114261" y="3282572"/>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0" name="Google Shape;1800;p25"/>
          <p:cNvSpPr/>
          <p:nvPr/>
        </p:nvSpPr>
        <p:spPr>
          <a:xfrm>
            <a:off x="8455047" y="3282572"/>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1" name="Google Shape;1801;p25"/>
          <p:cNvSpPr/>
          <p:nvPr/>
        </p:nvSpPr>
        <p:spPr>
          <a:xfrm>
            <a:off x="8796710" y="3282572"/>
            <a:ext cx="81638" cy="82493"/>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2" name="Google Shape;1802;p25"/>
          <p:cNvSpPr/>
          <p:nvPr/>
        </p:nvSpPr>
        <p:spPr>
          <a:xfrm>
            <a:off x="265652"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3" name="Google Shape;1803;p25"/>
          <p:cNvSpPr/>
          <p:nvPr/>
        </p:nvSpPr>
        <p:spPr>
          <a:xfrm>
            <a:off x="607315"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4" name="Google Shape;1804;p25"/>
          <p:cNvSpPr/>
          <p:nvPr/>
        </p:nvSpPr>
        <p:spPr>
          <a:xfrm>
            <a:off x="5384463"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5" name="Google Shape;1805;p25"/>
          <p:cNvSpPr/>
          <p:nvPr/>
        </p:nvSpPr>
        <p:spPr>
          <a:xfrm>
            <a:off x="5725248"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6" name="Google Shape;1806;p25"/>
          <p:cNvSpPr/>
          <p:nvPr/>
        </p:nvSpPr>
        <p:spPr>
          <a:xfrm>
            <a:off x="6066912"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7" name="Google Shape;1807;p25"/>
          <p:cNvSpPr/>
          <p:nvPr/>
        </p:nvSpPr>
        <p:spPr>
          <a:xfrm>
            <a:off x="6407698"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8" name="Google Shape;1808;p25"/>
          <p:cNvSpPr/>
          <p:nvPr/>
        </p:nvSpPr>
        <p:spPr>
          <a:xfrm>
            <a:off x="6749361"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09" name="Google Shape;1809;p25"/>
          <p:cNvSpPr/>
          <p:nvPr/>
        </p:nvSpPr>
        <p:spPr>
          <a:xfrm>
            <a:off x="7090147"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0" name="Google Shape;1810;p25"/>
          <p:cNvSpPr/>
          <p:nvPr/>
        </p:nvSpPr>
        <p:spPr>
          <a:xfrm>
            <a:off x="7431811"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1" name="Google Shape;1811;p25"/>
          <p:cNvSpPr/>
          <p:nvPr/>
        </p:nvSpPr>
        <p:spPr>
          <a:xfrm>
            <a:off x="7772596"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2" name="Google Shape;1812;p25"/>
          <p:cNvSpPr/>
          <p:nvPr/>
        </p:nvSpPr>
        <p:spPr>
          <a:xfrm>
            <a:off x="8114261"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3" name="Google Shape;1813;p25"/>
          <p:cNvSpPr/>
          <p:nvPr/>
        </p:nvSpPr>
        <p:spPr>
          <a:xfrm>
            <a:off x="8455047" y="3662606"/>
            <a:ext cx="82515"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4" name="Google Shape;1814;p25"/>
          <p:cNvSpPr/>
          <p:nvPr/>
        </p:nvSpPr>
        <p:spPr>
          <a:xfrm>
            <a:off x="8796710" y="3662606"/>
            <a:ext cx="81638" cy="82493"/>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5" name="Google Shape;1815;p25"/>
          <p:cNvSpPr/>
          <p:nvPr/>
        </p:nvSpPr>
        <p:spPr>
          <a:xfrm>
            <a:off x="265652"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6" name="Google Shape;1816;p25"/>
          <p:cNvSpPr/>
          <p:nvPr/>
        </p:nvSpPr>
        <p:spPr>
          <a:xfrm>
            <a:off x="607315"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7" name="Google Shape;1817;p25"/>
          <p:cNvSpPr/>
          <p:nvPr/>
        </p:nvSpPr>
        <p:spPr>
          <a:xfrm>
            <a:off x="5384463"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8" name="Google Shape;1818;p25"/>
          <p:cNvSpPr/>
          <p:nvPr/>
        </p:nvSpPr>
        <p:spPr>
          <a:xfrm>
            <a:off x="5725248"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19" name="Google Shape;1819;p25"/>
          <p:cNvSpPr/>
          <p:nvPr/>
        </p:nvSpPr>
        <p:spPr>
          <a:xfrm>
            <a:off x="6066912"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0" name="Google Shape;1820;p25"/>
          <p:cNvSpPr/>
          <p:nvPr/>
        </p:nvSpPr>
        <p:spPr>
          <a:xfrm>
            <a:off x="6407698"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1" name="Google Shape;1821;p25"/>
          <p:cNvSpPr/>
          <p:nvPr/>
        </p:nvSpPr>
        <p:spPr>
          <a:xfrm>
            <a:off x="6749361"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2" name="Google Shape;1822;p25"/>
          <p:cNvSpPr/>
          <p:nvPr/>
        </p:nvSpPr>
        <p:spPr>
          <a:xfrm>
            <a:off x="7090147"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3" name="Google Shape;1823;p25"/>
          <p:cNvSpPr/>
          <p:nvPr/>
        </p:nvSpPr>
        <p:spPr>
          <a:xfrm>
            <a:off x="7431811"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4" name="Google Shape;1824;p25"/>
          <p:cNvSpPr/>
          <p:nvPr/>
        </p:nvSpPr>
        <p:spPr>
          <a:xfrm>
            <a:off x="7772596"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5" name="Google Shape;1825;p25"/>
          <p:cNvSpPr/>
          <p:nvPr/>
        </p:nvSpPr>
        <p:spPr>
          <a:xfrm>
            <a:off x="8114261"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6" name="Google Shape;1826;p25"/>
          <p:cNvSpPr/>
          <p:nvPr/>
        </p:nvSpPr>
        <p:spPr>
          <a:xfrm>
            <a:off x="8455047" y="4042640"/>
            <a:ext cx="82515"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27" name="Google Shape;1827;p25"/>
          <p:cNvSpPr/>
          <p:nvPr/>
        </p:nvSpPr>
        <p:spPr>
          <a:xfrm>
            <a:off x="8796710" y="4042640"/>
            <a:ext cx="81638" cy="81617"/>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1828" name="Google Shape;1828;p25"/>
          <p:cNvGrpSpPr/>
          <p:nvPr/>
        </p:nvGrpSpPr>
        <p:grpSpPr>
          <a:xfrm>
            <a:off x="265652" y="4801832"/>
            <a:ext cx="8612696" cy="82492"/>
            <a:chOff x="354110" y="6402442"/>
            <a:chExt cx="11480604" cy="109990"/>
          </a:xfrm>
        </p:grpSpPr>
        <p:sp>
          <p:nvSpPr>
            <p:cNvPr id="1829" name="Google Shape;1829;p25"/>
            <p:cNvSpPr/>
            <p:nvPr/>
          </p:nvSpPr>
          <p:spPr>
            <a:xfrm>
              <a:off x="35411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0" name="Google Shape;1830;p25"/>
            <p:cNvSpPr/>
            <p:nvPr/>
          </p:nvSpPr>
          <p:spPr>
            <a:xfrm>
              <a:off x="80954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1" name="Google Shape;1831;p25"/>
            <p:cNvSpPr/>
            <p:nvPr/>
          </p:nvSpPr>
          <p:spPr>
            <a:xfrm>
              <a:off x="1263805"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2" name="Google Shape;1832;p25"/>
            <p:cNvSpPr/>
            <p:nvPr/>
          </p:nvSpPr>
          <p:spPr>
            <a:xfrm>
              <a:off x="1719239"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3" name="Google Shape;1833;p25"/>
            <p:cNvSpPr/>
            <p:nvPr/>
          </p:nvSpPr>
          <p:spPr>
            <a:xfrm>
              <a:off x="2173502"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4" name="Google Shape;1834;p25"/>
            <p:cNvSpPr/>
            <p:nvPr/>
          </p:nvSpPr>
          <p:spPr>
            <a:xfrm>
              <a:off x="2628934"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5" name="Google Shape;1835;p25"/>
            <p:cNvSpPr/>
            <p:nvPr/>
          </p:nvSpPr>
          <p:spPr>
            <a:xfrm>
              <a:off x="3083197"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6" name="Google Shape;1836;p25"/>
            <p:cNvSpPr/>
            <p:nvPr/>
          </p:nvSpPr>
          <p:spPr>
            <a:xfrm>
              <a:off x="3538630"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7" name="Google Shape;1837;p25"/>
            <p:cNvSpPr/>
            <p:nvPr/>
          </p:nvSpPr>
          <p:spPr>
            <a:xfrm>
              <a:off x="3992893"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8" name="Google Shape;1838;p25"/>
            <p:cNvSpPr/>
            <p:nvPr/>
          </p:nvSpPr>
          <p:spPr>
            <a:xfrm>
              <a:off x="4448326"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39" name="Google Shape;1839;p25"/>
            <p:cNvSpPr/>
            <p:nvPr/>
          </p:nvSpPr>
          <p:spPr>
            <a:xfrm>
              <a:off x="4902589"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0" name="Google Shape;1840;p25"/>
            <p:cNvSpPr/>
            <p:nvPr/>
          </p:nvSpPr>
          <p:spPr>
            <a:xfrm>
              <a:off x="535802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1" name="Google Shape;1841;p25"/>
            <p:cNvSpPr/>
            <p:nvPr/>
          </p:nvSpPr>
          <p:spPr>
            <a:xfrm>
              <a:off x="5812285"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2" name="Google Shape;1842;p25"/>
            <p:cNvSpPr/>
            <p:nvPr/>
          </p:nvSpPr>
          <p:spPr>
            <a:xfrm>
              <a:off x="6267717"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3" name="Google Shape;1843;p25"/>
            <p:cNvSpPr/>
            <p:nvPr/>
          </p:nvSpPr>
          <p:spPr>
            <a:xfrm>
              <a:off x="672198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4" name="Google Shape;1844;p25"/>
            <p:cNvSpPr/>
            <p:nvPr/>
          </p:nvSpPr>
          <p:spPr>
            <a:xfrm>
              <a:off x="7177414"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5" name="Google Shape;1845;p25"/>
            <p:cNvSpPr/>
            <p:nvPr/>
          </p:nvSpPr>
          <p:spPr>
            <a:xfrm>
              <a:off x="7631676"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6" name="Google Shape;1846;p25"/>
            <p:cNvSpPr/>
            <p:nvPr/>
          </p:nvSpPr>
          <p:spPr>
            <a:xfrm>
              <a:off x="8087109"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7" name="Google Shape;1847;p25"/>
            <p:cNvSpPr/>
            <p:nvPr/>
          </p:nvSpPr>
          <p:spPr>
            <a:xfrm>
              <a:off x="8541372"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8" name="Google Shape;1848;p25"/>
            <p:cNvSpPr/>
            <p:nvPr/>
          </p:nvSpPr>
          <p:spPr>
            <a:xfrm>
              <a:off x="8996805"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49" name="Google Shape;1849;p25"/>
            <p:cNvSpPr/>
            <p:nvPr/>
          </p:nvSpPr>
          <p:spPr>
            <a:xfrm>
              <a:off x="9451068"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0" name="Google Shape;1850;p25"/>
            <p:cNvSpPr/>
            <p:nvPr/>
          </p:nvSpPr>
          <p:spPr>
            <a:xfrm>
              <a:off x="9906501"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1" name="Google Shape;1851;p25"/>
            <p:cNvSpPr/>
            <p:nvPr/>
          </p:nvSpPr>
          <p:spPr>
            <a:xfrm>
              <a:off x="10360763"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2" name="Google Shape;1852;p25"/>
            <p:cNvSpPr/>
            <p:nvPr/>
          </p:nvSpPr>
          <p:spPr>
            <a:xfrm>
              <a:off x="10816197"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3" name="Google Shape;1853;p25"/>
            <p:cNvSpPr/>
            <p:nvPr/>
          </p:nvSpPr>
          <p:spPr>
            <a:xfrm>
              <a:off x="1127046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54" name="Google Shape;1854;p25"/>
            <p:cNvSpPr/>
            <p:nvPr/>
          </p:nvSpPr>
          <p:spPr>
            <a:xfrm>
              <a:off x="1172589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1855" name="Google Shape;1855;p25"/>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6" name="Google Shape;1856;p25"/>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7" name="Google Shape;1857;p25"/>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grpSp>
        <p:nvGrpSpPr>
          <p:cNvPr id="1858" name="Google Shape;1858;p25"/>
          <p:cNvGrpSpPr/>
          <p:nvPr/>
        </p:nvGrpSpPr>
        <p:grpSpPr>
          <a:xfrm>
            <a:off x="265652" y="4428452"/>
            <a:ext cx="8612696" cy="82492"/>
            <a:chOff x="354110" y="6402442"/>
            <a:chExt cx="11480604" cy="109990"/>
          </a:xfrm>
        </p:grpSpPr>
        <p:sp>
          <p:nvSpPr>
            <p:cNvPr id="1859" name="Google Shape;1859;p25"/>
            <p:cNvSpPr/>
            <p:nvPr/>
          </p:nvSpPr>
          <p:spPr>
            <a:xfrm>
              <a:off x="35411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0" name="Google Shape;1860;p25"/>
            <p:cNvSpPr/>
            <p:nvPr/>
          </p:nvSpPr>
          <p:spPr>
            <a:xfrm>
              <a:off x="80954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1" name="Google Shape;1861;p25"/>
            <p:cNvSpPr/>
            <p:nvPr/>
          </p:nvSpPr>
          <p:spPr>
            <a:xfrm>
              <a:off x="1263805"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2" name="Google Shape;1862;p25"/>
            <p:cNvSpPr/>
            <p:nvPr/>
          </p:nvSpPr>
          <p:spPr>
            <a:xfrm>
              <a:off x="1719239"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3" name="Google Shape;1863;p25"/>
            <p:cNvSpPr/>
            <p:nvPr/>
          </p:nvSpPr>
          <p:spPr>
            <a:xfrm>
              <a:off x="2173502"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4" name="Google Shape;1864;p25"/>
            <p:cNvSpPr/>
            <p:nvPr/>
          </p:nvSpPr>
          <p:spPr>
            <a:xfrm>
              <a:off x="2628934"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5" name="Google Shape;1865;p25"/>
            <p:cNvSpPr/>
            <p:nvPr/>
          </p:nvSpPr>
          <p:spPr>
            <a:xfrm>
              <a:off x="3083197"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6" name="Google Shape;1866;p25"/>
            <p:cNvSpPr/>
            <p:nvPr/>
          </p:nvSpPr>
          <p:spPr>
            <a:xfrm>
              <a:off x="3538630"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7" name="Google Shape;1867;p25"/>
            <p:cNvSpPr/>
            <p:nvPr/>
          </p:nvSpPr>
          <p:spPr>
            <a:xfrm>
              <a:off x="3992893"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8" name="Google Shape;1868;p25"/>
            <p:cNvSpPr/>
            <p:nvPr/>
          </p:nvSpPr>
          <p:spPr>
            <a:xfrm>
              <a:off x="4448326"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69" name="Google Shape;1869;p25"/>
            <p:cNvSpPr/>
            <p:nvPr/>
          </p:nvSpPr>
          <p:spPr>
            <a:xfrm>
              <a:off x="4902589"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0" name="Google Shape;1870;p25"/>
            <p:cNvSpPr/>
            <p:nvPr/>
          </p:nvSpPr>
          <p:spPr>
            <a:xfrm>
              <a:off x="535802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1" name="Google Shape;1871;p25"/>
            <p:cNvSpPr/>
            <p:nvPr/>
          </p:nvSpPr>
          <p:spPr>
            <a:xfrm>
              <a:off x="5812285"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2" name="Google Shape;1872;p25"/>
            <p:cNvSpPr/>
            <p:nvPr/>
          </p:nvSpPr>
          <p:spPr>
            <a:xfrm>
              <a:off x="6267717"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3" name="Google Shape;1873;p25"/>
            <p:cNvSpPr/>
            <p:nvPr/>
          </p:nvSpPr>
          <p:spPr>
            <a:xfrm>
              <a:off x="672198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4" name="Google Shape;1874;p25"/>
            <p:cNvSpPr/>
            <p:nvPr/>
          </p:nvSpPr>
          <p:spPr>
            <a:xfrm>
              <a:off x="7177414"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5" name="Google Shape;1875;p25"/>
            <p:cNvSpPr/>
            <p:nvPr/>
          </p:nvSpPr>
          <p:spPr>
            <a:xfrm>
              <a:off x="7631676"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6" name="Google Shape;1876;p25"/>
            <p:cNvSpPr/>
            <p:nvPr/>
          </p:nvSpPr>
          <p:spPr>
            <a:xfrm>
              <a:off x="8087109"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7" name="Google Shape;1877;p25"/>
            <p:cNvSpPr/>
            <p:nvPr/>
          </p:nvSpPr>
          <p:spPr>
            <a:xfrm>
              <a:off x="8541372"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8" name="Google Shape;1878;p25"/>
            <p:cNvSpPr/>
            <p:nvPr/>
          </p:nvSpPr>
          <p:spPr>
            <a:xfrm>
              <a:off x="8996805"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9" name="Google Shape;1879;p25"/>
            <p:cNvSpPr/>
            <p:nvPr/>
          </p:nvSpPr>
          <p:spPr>
            <a:xfrm>
              <a:off x="9451068"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0" name="Google Shape;1880;p25"/>
            <p:cNvSpPr/>
            <p:nvPr/>
          </p:nvSpPr>
          <p:spPr>
            <a:xfrm>
              <a:off x="9906501"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1" name="Google Shape;1881;p25"/>
            <p:cNvSpPr/>
            <p:nvPr/>
          </p:nvSpPr>
          <p:spPr>
            <a:xfrm>
              <a:off x="10360763"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2" name="Google Shape;1882;p25"/>
            <p:cNvSpPr/>
            <p:nvPr/>
          </p:nvSpPr>
          <p:spPr>
            <a:xfrm>
              <a:off x="10816197"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3" name="Google Shape;1883;p25"/>
            <p:cNvSpPr/>
            <p:nvPr/>
          </p:nvSpPr>
          <p:spPr>
            <a:xfrm>
              <a:off x="11270460" y="640244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4" name="Google Shape;1884;p25"/>
            <p:cNvSpPr/>
            <p:nvPr/>
          </p:nvSpPr>
          <p:spPr>
            <a:xfrm>
              <a:off x="11725892" y="640244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bg>
      <p:bgPr>
        <a:solidFill>
          <a:schemeClr val="accent1"/>
        </a:solidFill>
      </p:bgPr>
    </p:bg>
    <p:spTree>
      <p:nvGrpSpPr>
        <p:cNvPr id="1885" name="Shape 1885"/>
        <p:cNvGrpSpPr/>
        <p:nvPr/>
      </p:nvGrpSpPr>
      <p:grpSpPr>
        <a:xfrm>
          <a:off x="0" y="0"/>
          <a:ext cx="0" cy="0"/>
          <a:chOff x="0" y="0"/>
          <a:chExt cx="0" cy="0"/>
        </a:xfrm>
      </p:grpSpPr>
      <p:grpSp>
        <p:nvGrpSpPr>
          <p:cNvPr id="1886" name="Google Shape;1886;p26"/>
          <p:cNvGrpSpPr/>
          <p:nvPr/>
        </p:nvGrpSpPr>
        <p:grpSpPr>
          <a:xfrm>
            <a:off x="265652" y="244928"/>
            <a:ext cx="8612696" cy="4639396"/>
            <a:chOff x="354110" y="326571"/>
            <a:chExt cx="11480604" cy="6185861"/>
          </a:xfrm>
        </p:grpSpPr>
        <p:grpSp>
          <p:nvGrpSpPr>
            <p:cNvPr id="1887" name="Google Shape;1887;p26"/>
            <p:cNvGrpSpPr/>
            <p:nvPr/>
          </p:nvGrpSpPr>
          <p:grpSpPr>
            <a:xfrm>
              <a:off x="354110" y="326571"/>
              <a:ext cx="11480604" cy="109990"/>
              <a:chOff x="354110" y="326571"/>
              <a:chExt cx="11480604" cy="109990"/>
            </a:xfrm>
          </p:grpSpPr>
          <p:sp>
            <p:nvSpPr>
              <p:cNvPr id="1888" name="Google Shape;1888;p26"/>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9" name="Google Shape;1889;p26"/>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0" name="Google Shape;1890;p26"/>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1" name="Google Shape;1891;p26"/>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2" name="Google Shape;1892;p26"/>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3" name="Google Shape;1893;p26"/>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4" name="Google Shape;1894;p26"/>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5" name="Google Shape;1895;p26"/>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6" name="Google Shape;1896;p26"/>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7" name="Google Shape;1897;p26"/>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8" name="Google Shape;1898;p26"/>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9" name="Google Shape;1899;p26"/>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0" name="Google Shape;1900;p26"/>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1" name="Google Shape;1901;p26"/>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2" name="Google Shape;1902;p26"/>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3" name="Google Shape;1903;p26"/>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4" name="Google Shape;1904;p26"/>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5" name="Google Shape;1905;p26"/>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6" name="Google Shape;1906;p26"/>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7" name="Google Shape;1907;p26"/>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8" name="Google Shape;1908;p26"/>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9" name="Google Shape;1909;p26"/>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0" name="Google Shape;1910;p26"/>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1" name="Google Shape;1911;p26"/>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2" name="Google Shape;1912;p26"/>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3" name="Google Shape;1913;p26"/>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914" name="Google Shape;1914;p26"/>
            <p:cNvGrpSpPr/>
            <p:nvPr/>
          </p:nvGrpSpPr>
          <p:grpSpPr>
            <a:xfrm>
              <a:off x="354110" y="833283"/>
              <a:ext cx="11480604" cy="108822"/>
              <a:chOff x="354110" y="834963"/>
              <a:chExt cx="11480604" cy="108822"/>
            </a:xfrm>
          </p:grpSpPr>
          <p:sp>
            <p:nvSpPr>
              <p:cNvPr id="1915" name="Google Shape;1915;p26"/>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6" name="Google Shape;1916;p26"/>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7" name="Google Shape;1917;p26"/>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8" name="Google Shape;1918;p26"/>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9" name="Google Shape;1919;p26"/>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0" name="Google Shape;1920;p26"/>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1" name="Google Shape;1921;p26"/>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2" name="Google Shape;1922;p26"/>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3" name="Google Shape;1923;p26"/>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4" name="Google Shape;1924;p26"/>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5" name="Google Shape;1925;p26"/>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6" name="Google Shape;1926;p26"/>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7" name="Google Shape;1927;p26"/>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8" name="Google Shape;1928;p26"/>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9" name="Google Shape;1929;p26"/>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0" name="Google Shape;1930;p26"/>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1" name="Google Shape;1931;p26"/>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2" name="Google Shape;1932;p26"/>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3" name="Google Shape;1933;p26"/>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4" name="Google Shape;1934;p26"/>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5" name="Google Shape;1935;p26"/>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6" name="Google Shape;1936;p26"/>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7" name="Google Shape;1937;p26"/>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8" name="Google Shape;1938;p26"/>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9" name="Google Shape;1939;p26"/>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0" name="Google Shape;1940;p26"/>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941" name="Google Shape;1941;p26"/>
            <p:cNvGrpSpPr/>
            <p:nvPr/>
          </p:nvGrpSpPr>
          <p:grpSpPr>
            <a:xfrm>
              <a:off x="354110" y="1338827"/>
              <a:ext cx="11480604" cy="109990"/>
              <a:chOff x="354110" y="1342187"/>
              <a:chExt cx="11480604" cy="109990"/>
            </a:xfrm>
          </p:grpSpPr>
          <p:sp>
            <p:nvSpPr>
              <p:cNvPr id="1942" name="Google Shape;1942;p26"/>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3" name="Google Shape;1943;p26"/>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4" name="Google Shape;1944;p26"/>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5" name="Google Shape;1945;p26"/>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6" name="Google Shape;1946;p26"/>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7" name="Google Shape;1947;p26"/>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8" name="Google Shape;1948;p26"/>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49" name="Google Shape;1949;p26"/>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0" name="Google Shape;1950;p26"/>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1" name="Google Shape;1951;p26"/>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2" name="Google Shape;1952;p26"/>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3" name="Google Shape;1953;p26"/>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4" name="Google Shape;1954;p26"/>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5" name="Google Shape;1955;p26"/>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6" name="Google Shape;1956;p26"/>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7" name="Google Shape;1957;p26"/>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8" name="Google Shape;1958;p26"/>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59" name="Google Shape;1959;p26"/>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0" name="Google Shape;1960;p26"/>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1" name="Google Shape;1961;p26"/>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2" name="Google Shape;1962;p26"/>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3" name="Google Shape;1963;p26"/>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4" name="Google Shape;1964;p26"/>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5" name="Google Shape;1965;p26"/>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6" name="Google Shape;1966;p26"/>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7" name="Google Shape;1967;p26"/>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968" name="Google Shape;1968;p26"/>
            <p:cNvGrpSpPr/>
            <p:nvPr/>
          </p:nvGrpSpPr>
          <p:grpSpPr>
            <a:xfrm>
              <a:off x="354110" y="1845539"/>
              <a:ext cx="11480604" cy="109990"/>
              <a:chOff x="354110" y="1850572"/>
              <a:chExt cx="11480604" cy="109990"/>
            </a:xfrm>
          </p:grpSpPr>
          <p:sp>
            <p:nvSpPr>
              <p:cNvPr id="1969" name="Google Shape;1969;p26"/>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0" name="Google Shape;1970;p26"/>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1" name="Google Shape;1971;p26"/>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2" name="Google Shape;1972;p26"/>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3" name="Google Shape;1973;p26"/>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4" name="Google Shape;1974;p26"/>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5" name="Google Shape;1975;p26"/>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6" name="Google Shape;1976;p26"/>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7" name="Google Shape;1977;p26"/>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8" name="Google Shape;1978;p26"/>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9" name="Google Shape;1979;p26"/>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0" name="Google Shape;1980;p26"/>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1" name="Google Shape;1981;p26"/>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2" name="Google Shape;1982;p26"/>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3" name="Google Shape;1983;p26"/>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4" name="Google Shape;1984;p26"/>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5" name="Google Shape;1985;p26"/>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6" name="Google Shape;1986;p26"/>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7" name="Google Shape;1987;p26"/>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8" name="Google Shape;1988;p26"/>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9" name="Google Shape;1989;p26"/>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0" name="Google Shape;1990;p26"/>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1" name="Google Shape;1991;p26"/>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2" name="Google Shape;1992;p26"/>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3" name="Google Shape;1993;p26"/>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4" name="Google Shape;1994;p26"/>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1995" name="Google Shape;1995;p26"/>
            <p:cNvGrpSpPr/>
            <p:nvPr/>
          </p:nvGrpSpPr>
          <p:grpSpPr>
            <a:xfrm>
              <a:off x="354110" y="2352251"/>
              <a:ext cx="11480604" cy="108822"/>
              <a:chOff x="354110" y="2358964"/>
              <a:chExt cx="11480604" cy="108822"/>
            </a:xfrm>
          </p:grpSpPr>
          <p:sp>
            <p:nvSpPr>
              <p:cNvPr id="1996" name="Google Shape;1996;p26"/>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7" name="Google Shape;1997;p26"/>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8" name="Google Shape;1998;p26"/>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99" name="Google Shape;1999;p26"/>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0" name="Google Shape;2000;p26"/>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1" name="Google Shape;2001;p26"/>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2" name="Google Shape;2002;p26"/>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3" name="Google Shape;2003;p26"/>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4" name="Google Shape;2004;p26"/>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5" name="Google Shape;2005;p26"/>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6" name="Google Shape;2006;p26"/>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7" name="Google Shape;2007;p26"/>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8" name="Google Shape;2008;p26"/>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9" name="Google Shape;2009;p26"/>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0" name="Google Shape;2010;p26"/>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1" name="Google Shape;2011;p26"/>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2" name="Google Shape;2012;p26"/>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3" name="Google Shape;2013;p26"/>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4" name="Google Shape;2014;p26"/>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5" name="Google Shape;2015;p26"/>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6" name="Google Shape;2016;p26"/>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7" name="Google Shape;2017;p26"/>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8" name="Google Shape;2018;p26"/>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9" name="Google Shape;2019;p26"/>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0" name="Google Shape;2020;p26"/>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1" name="Google Shape;2021;p26"/>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022" name="Google Shape;2022;p26"/>
            <p:cNvGrpSpPr/>
            <p:nvPr/>
          </p:nvGrpSpPr>
          <p:grpSpPr>
            <a:xfrm>
              <a:off x="354110" y="2857795"/>
              <a:ext cx="11480604" cy="109990"/>
              <a:chOff x="354110" y="2866188"/>
              <a:chExt cx="11480604" cy="109990"/>
            </a:xfrm>
          </p:grpSpPr>
          <p:sp>
            <p:nvSpPr>
              <p:cNvPr id="2023" name="Google Shape;2023;p26"/>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4" name="Google Shape;2024;p26"/>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5" name="Google Shape;2025;p26"/>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6" name="Google Shape;2026;p26"/>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7" name="Google Shape;2027;p26"/>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8" name="Google Shape;2028;p26"/>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9" name="Google Shape;2029;p26"/>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0" name="Google Shape;2030;p26"/>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1" name="Google Shape;2031;p26"/>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2" name="Google Shape;2032;p26"/>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3" name="Google Shape;2033;p26"/>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4" name="Google Shape;2034;p26"/>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5" name="Google Shape;2035;p26"/>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6" name="Google Shape;2036;p26"/>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7" name="Google Shape;2037;p26"/>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8" name="Google Shape;2038;p26"/>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9" name="Google Shape;2039;p26"/>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0" name="Google Shape;2040;p26"/>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1" name="Google Shape;2041;p26"/>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2" name="Google Shape;2042;p26"/>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3" name="Google Shape;2043;p26"/>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4" name="Google Shape;2044;p26"/>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5" name="Google Shape;2045;p26"/>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6" name="Google Shape;2046;p26"/>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7" name="Google Shape;2047;p26"/>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8" name="Google Shape;2048;p26"/>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049" name="Google Shape;2049;p26"/>
            <p:cNvGrpSpPr/>
            <p:nvPr/>
          </p:nvGrpSpPr>
          <p:grpSpPr>
            <a:xfrm>
              <a:off x="354110" y="3364507"/>
              <a:ext cx="11480604" cy="109990"/>
              <a:chOff x="354110" y="3364062"/>
              <a:chExt cx="11480604" cy="109990"/>
            </a:xfrm>
          </p:grpSpPr>
          <p:sp>
            <p:nvSpPr>
              <p:cNvPr id="2050" name="Google Shape;2050;p26"/>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1" name="Google Shape;2051;p26"/>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2" name="Google Shape;2052;p26"/>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3" name="Google Shape;2053;p26"/>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4" name="Google Shape;2054;p26"/>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5" name="Google Shape;2055;p26"/>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6" name="Google Shape;2056;p26"/>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7" name="Google Shape;2057;p26"/>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8" name="Google Shape;2058;p26"/>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59" name="Google Shape;2059;p26"/>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0" name="Google Shape;2060;p26"/>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1" name="Google Shape;2061;p26"/>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2" name="Google Shape;2062;p26"/>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3" name="Google Shape;2063;p26"/>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4" name="Google Shape;2064;p26"/>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5" name="Google Shape;2065;p26"/>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6" name="Google Shape;2066;p26"/>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7" name="Google Shape;2067;p26"/>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8" name="Google Shape;2068;p26"/>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69" name="Google Shape;2069;p26"/>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0" name="Google Shape;2070;p26"/>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1" name="Google Shape;2071;p26"/>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2" name="Google Shape;2072;p26"/>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3" name="Google Shape;2073;p26"/>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4" name="Google Shape;2074;p26"/>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5" name="Google Shape;2075;p26"/>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076" name="Google Shape;2076;p26"/>
            <p:cNvGrpSpPr/>
            <p:nvPr/>
          </p:nvGrpSpPr>
          <p:grpSpPr>
            <a:xfrm>
              <a:off x="354110" y="3871219"/>
              <a:ext cx="11480604" cy="108822"/>
              <a:chOff x="354110" y="3872454"/>
              <a:chExt cx="11480604" cy="108822"/>
            </a:xfrm>
          </p:grpSpPr>
          <p:sp>
            <p:nvSpPr>
              <p:cNvPr id="2077" name="Google Shape;2077;p26"/>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8" name="Google Shape;2078;p26"/>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79" name="Google Shape;2079;p26"/>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0" name="Google Shape;2080;p26"/>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1" name="Google Shape;2081;p26"/>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2" name="Google Shape;2082;p26"/>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3" name="Google Shape;2083;p26"/>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4" name="Google Shape;2084;p26"/>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5" name="Google Shape;2085;p26"/>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6" name="Google Shape;2086;p26"/>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7" name="Google Shape;2087;p26"/>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8" name="Google Shape;2088;p26"/>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89" name="Google Shape;2089;p26"/>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0" name="Google Shape;2090;p26"/>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1" name="Google Shape;2091;p26"/>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2" name="Google Shape;2092;p26"/>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3" name="Google Shape;2093;p26"/>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4" name="Google Shape;2094;p26"/>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5" name="Google Shape;2095;p26"/>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6" name="Google Shape;2096;p26"/>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7" name="Google Shape;2097;p26"/>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8" name="Google Shape;2098;p26"/>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9" name="Google Shape;2099;p26"/>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0" name="Google Shape;2100;p26"/>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1" name="Google Shape;2101;p26"/>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2" name="Google Shape;2102;p26"/>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103" name="Google Shape;2103;p26"/>
            <p:cNvGrpSpPr/>
            <p:nvPr/>
          </p:nvGrpSpPr>
          <p:grpSpPr>
            <a:xfrm>
              <a:off x="354110" y="4376763"/>
              <a:ext cx="11480604" cy="109990"/>
              <a:chOff x="354110" y="4379678"/>
              <a:chExt cx="11480604" cy="109990"/>
            </a:xfrm>
          </p:grpSpPr>
          <p:sp>
            <p:nvSpPr>
              <p:cNvPr id="2104" name="Google Shape;2104;p26"/>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5" name="Google Shape;2105;p26"/>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6" name="Google Shape;2106;p26"/>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7" name="Google Shape;2107;p26"/>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8" name="Google Shape;2108;p26"/>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09" name="Google Shape;2109;p26"/>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0" name="Google Shape;2110;p26"/>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1" name="Google Shape;2111;p26"/>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2" name="Google Shape;2112;p26"/>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3" name="Google Shape;2113;p26"/>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4" name="Google Shape;2114;p26"/>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5" name="Google Shape;2115;p26"/>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6" name="Google Shape;2116;p26"/>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7" name="Google Shape;2117;p26"/>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8" name="Google Shape;2118;p26"/>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19" name="Google Shape;2119;p26"/>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0" name="Google Shape;2120;p26"/>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1" name="Google Shape;2121;p26"/>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2" name="Google Shape;2122;p26"/>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3" name="Google Shape;2123;p26"/>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4" name="Google Shape;2124;p26"/>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5" name="Google Shape;2125;p26"/>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6" name="Google Shape;2126;p26"/>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7" name="Google Shape;2127;p26"/>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8" name="Google Shape;2128;p26"/>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29" name="Google Shape;2129;p26"/>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130" name="Google Shape;2130;p26"/>
            <p:cNvGrpSpPr/>
            <p:nvPr/>
          </p:nvGrpSpPr>
          <p:grpSpPr>
            <a:xfrm>
              <a:off x="354110" y="4883475"/>
              <a:ext cx="11480604" cy="109990"/>
              <a:chOff x="354110" y="4888062"/>
              <a:chExt cx="11480604" cy="109990"/>
            </a:xfrm>
          </p:grpSpPr>
          <p:sp>
            <p:nvSpPr>
              <p:cNvPr id="2131" name="Google Shape;2131;p26"/>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2" name="Google Shape;2132;p26"/>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3" name="Google Shape;2133;p26"/>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4" name="Google Shape;2134;p26"/>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5" name="Google Shape;2135;p26"/>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6" name="Google Shape;2136;p26"/>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7" name="Google Shape;2137;p26"/>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8" name="Google Shape;2138;p26"/>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39" name="Google Shape;2139;p26"/>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0" name="Google Shape;2140;p26"/>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1" name="Google Shape;2141;p26"/>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2" name="Google Shape;2142;p26"/>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3" name="Google Shape;2143;p26"/>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4" name="Google Shape;2144;p26"/>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5" name="Google Shape;2145;p26"/>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6" name="Google Shape;2146;p26"/>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7" name="Google Shape;2147;p26"/>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8" name="Google Shape;2148;p26"/>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49" name="Google Shape;2149;p26"/>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0" name="Google Shape;2150;p26"/>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1" name="Google Shape;2151;p26"/>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2" name="Google Shape;2152;p26"/>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3" name="Google Shape;2153;p26"/>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4" name="Google Shape;2154;p26"/>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5" name="Google Shape;2155;p26"/>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6" name="Google Shape;2156;p26"/>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157" name="Google Shape;2157;p26"/>
            <p:cNvGrpSpPr/>
            <p:nvPr/>
          </p:nvGrpSpPr>
          <p:grpSpPr>
            <a:xfrm>
              <a:off x="354110" y="5390187"/>
              <a:ext cx="11480604" cy="108822"/>
              <a:chOff x="354110" y="5396454"/>
              <a:chExt cx="11480604" cy="108822"/>
            </a:xfrm>
          </p:grpSpPr>
          <p:sp>
            <p:nvSpPr>
              <p:cNvPr id="2158" name="Google Shape;2158;p26"/>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59" name="Google Shape;2159;p26"/>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0" name="Google Shape;2160;p26"/>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1" name="Google Shape;2161;p26"/>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2" name="Google Shape;2162;p26"/>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3" name="Google Shape;2163;p26"/>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4" name="Google Shape;2164;p26"/>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5" name="Google Shape;2165;p26"/>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6" name="Google Shape;2166;p26"/>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7" name="Google Shape;2167;p26"/>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8" name="Google Shape;2168;p26"/>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69" name="Google Shape;2169;p26"/>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0" name="Google Shape;2170;p26"/>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1" name="Google Shape;2171;p26"/>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2" name="Google Shape;2172;p26"/>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3" name="Google Shape;2173;p26"/>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4" name="Google Shape;2174;p26"/>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5" name="Google Shape;2175;p26"/>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6" name="Google Shape;2176;p26"/>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7" name="Google Shape;2177;p26"/>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8" name="Google Shape;2178;p26"/>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79" name="Google Shape;2179;p26"/>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0" name="Google Shape;2180;p26"/>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1" name="Google Shape;2181;p26"/>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2" name="Google Shape;2182;p26"/>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3" name="Google Shape;2183;p26"/>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184" name="Google Shape;2184;p26"/>
            <p:cNvGrpSpPr/>
            <p:nvPr/>
          </p:nvGrpSpPr>
          <p:grpSpPr>
            <a:xfrm>
              <a:off x="354110" y="5895731"/>
              <a:ext cx="11480604" cy="109990"/>
              <a:chOff x="354110" y="5903678"/>
              <a:chExt cx="11480604" cy="109990"/>
            </a:xfrm>
          </p:grpSpPr>
          <p:sp>
            <p:nvSpPr>
              <p:cNvPr id="2185" name="Google Shape;2185;p26"/>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6" name="Google Shape;2186;p26"/>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7" name="Google Shape;2187;p26"/>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8" name="Google Shape;2188;p26"/>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9" name="Google Shape;2189;p26"/>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0" name="Google Shape;2190;p26"/>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1" name="Google Shape;2191;p26"/>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2" name="Google Shape;2192;p26"/>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3" name="Google Shape;2193;p26"/>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4" name="Google Shape;2194;p26"/>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5" name="Google Shape;2195;p26"/>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6" name="Google Shape;2196;p26"/>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7" name="Google Shape;2197;p26"/>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8" name="Google Shape;2198;p26"/>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9" name="Google Shape;2199;p26"/>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0" name="Google Shape;2200;p26"/>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1" name="Google Shape;2201;p26"/>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2" name="Google Shape;2202;p26"/>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3" name="Google Shape;2203;p26"/>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4" name="Google Shape;2204;p26"/>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5" name="Google Shape;2205;p26"/>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6" name="Google Shape;2206;p26"/>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7" name="Google Shape;2207;p26"/>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8" name="Google Shape;2208;p26"/>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9" name="Google Shape;2209;p26"/>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0" name="Google Shape;2210;p26"/>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211" name="Google Shape;2211;p26"/>
            <p:cNvGrpSpPr/>
            <p:nvPr/>
          </p:nvGrpSpPr>
          <p:grpSpPr>
            <a:xfrm>
              <a:off x="354110" y="6402442"/>
              <a:ext cx="11480604" cy="109990"/>
              <a:chOff x="354110" y="5903678"/>
              <a:chExt cx="11480604" cy="109990"/>
            </a:xfrm>
          </p:grpSpPr>
          <p:sp>
            <p:nvSpPr>
              <p:cNvPr id="2212" name="Google Shape;2212;p26"/>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3" name="Google Shape;2213;p26"/>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4" name="Google Shape;2214;p26"/>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5" name="Google Shape;2215;p26"/>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6" name="Google Shape;2216;p26"/>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7" name="Google Shape;2217;p26"/>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8" name="Google Shape;2218;p26"/>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19" name="Google Shape;2219;p26"/>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0" name="Google Shape;2220;p26"/>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1" name="Google Shape;2221;p26"/>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2" name="Google Shape;2222;p26"/>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3" name="Google Shape;2223;p26"/>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4" name="Google Shape;2224;p26"/>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5" name="Google Shape;2225;p26"/>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6" name="Google Shape;2226;p26"/>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7" name="Google Shape;2227;p26"/>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8" name="Google Shape;2228;p26"/>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9" name="Google Shape;2229;p26"/>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0" name="Google Shape;2230;p26"/>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1" name="Google Shape;2231;p26"/>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2" name="Google Shape;2232;p26"/>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3" name="Google Shape;2233;p26"/>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4" name="Google Shape;2234;p26"/>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5" name="Google Shape;2235;p26"/>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6" name="Google Shape;2236;p26"/>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7" name="Google Shape;2237;p26"/>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2238" name="Google Shape;2238;p26"/>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39" name="Google Shape;2239;p26"/>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40" name="Google Shape;2240;p26"/>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41" name="Google Shape;2241;p26"/>
          <p:cNvSpPr/>
          <p:nvPr>
            <p:ph idx="2" type="pic"/>
          </p:nvPr>
        </p:nvSpPr>
        <p:spPr>
          <a:xfrm>
            <a:off x="3432842" y="455426"/>
            <a:ext cx="5200450" cy="3289673"/>
          </a:xfrm>
          <a:prstGeom prst="rect">
            <a:avLst/>
          </a:prstGeom>
          <a:solidFill>
            <a:schemeClr val="accent3"/>
          </a:solidFill>
          <a:ln>
            <a:noFill/>
          </a:ln>
          <a:effectLst>
            <a:outerShdw blurRad="635000" rotWithShape="0" algn="tr" dir="9600000" dist="825500">
              <a:srgbClr val="000000">
                <a:alpha val="2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 do?">
  <p:cSld name="What we do?">
    <p:bg>
      <p:bgPr>
        <a:solidFill>
          <a:schemeClr val="accent1"/>
        </a:solidFill>
      </p:bgPr>
    </p:bg>
    <p:spTree>
      <p:nvGrpSpPr>
        <p:cNvPr id="2242" name="Shape 2242"/>
        <p:cNvGrpSpPr/>
        <p:nvPr/>
      </p:nvGrpSpPr>
      <p:grpSpPr>
        <a:xfrm>
          <a:off x="0" y="0"/>
          <a:ext cx="0" cy="0"/>
          <a:chOff x="0" y="0"/>
          <a:chExt cx="0" cy="0"/>
        </a:xfrm>
      </p:grpSpPr>
      <p:grpSp>
        <p:nvGrpSpPr>
          <p:cNvPr id="2243" name="Google Shape;2243;p27"/>
          <p:cNvGrpSpPr/>
          <p:nvPr/>
        </p:nvGrpSpPr>
        <p:grpSpPr>
          <a:xfrm>
            <a:off x="265652" y="244928"/>
            <a:ext cx="8612696" cy="4639396"/>
            <a:chOff x="354110" y="326571"/>
            <a:chExt cx="11480604" cy="6185861"/>
          </a:xfrm>
        </p:grpSpPr>
        <p:grpSp>
          <p:nvGrpSpPr>
            <p:cNvPr id="2244" name="Google Shape;2244;p27"/>
            <p:cNvGrpSpPr/>
            <p:nvPr/>
          </p:nvGrpSpPr>
          <p:grpSpPr>
            <a:xfrm>
              <a:off x="354110" y="326571"/>
              <a:ext cx="11480604" cy="109990"/>
              <a:chOff x="354110" y="326571"/>
              <a:chExt cx="11480604" cy="109990"/>
            </a:xfrm>
          </p:grpSpPr>
          <p:sp>
            <p:nvSpPr>
              <p:cNvPr id="2245" name="Google Shape;2245;p27"/>
              <p:cNvSpPr/>
              <p:nvPr/>
            </p:nvSpPr>
            <p:spPr>
              <a:xfrm>
                <a:off x="35411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6" name="Google Shape;2246;p27"/>
              <p:cNvSpPr/>
              <p:nvPr/>
            </p:nvSpPr>
            <p:spPr>
              <a:xfrm>
                <a:off x="80954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7" name="Google Shape;2247;p27"/>
              <p:cNvSpPr/>
              <p:nvPr/>
            </p:nvSpPr>
            <p:spPr>
              <a:xfrm>
                <a:off x="126380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8" name="Google Shape;2248;p27"/>
              <p:cNvSpPr/>
              <p:nvPr/>
            </p:nvSpPr>
            <p:spPr>
              <a:xfrm>
                <a:off x="171923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9" name="Google Shape;2249;p27"/>
              <p:cNvSpPr/>
              <p:nvPr/>
            </p:nvSpPr>
            <p:spPr>
              <a:xfrm>
                <a:off x="217350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0" name="Google Shape;2250;p27"/>
              <p:cNvSpPr/>
              <p:nvPr/>
            </p:nvSpPr>
            <p:spPr>
              <a:xfrm>
                <a:off x="262893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1" name="Google Shape;2251;p27"/>
              <p:cNvSpPr/>
              <p:nvPr/>
            </p:nvSpPr>
            <p:spPr>
              <a:xfrm>
                <a:off x="3083197"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2" name="Google Shape;2252;p27"/>
              <p:cNvSpPr/>
              <p:nvPr/>
            </p:nvSpPr>
            <p:spPr>
              <a:xfrm>
                <a:off x="3538630"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3" name="Google Shape;2253;p27"/>
              <p:cNvSpPr/>
              <p:nvPr/>
            </p:nvSpPr>
            <p:spPr>
              <a:xfrm>
                <a:off x="399289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4" name="Google Shape;2254;p27"/>
              <p:cNvSpPr/>
              <p:nvPr/>
            </p:nvSpPr>
            <p:spPr>
              <a:xfrm>
                <a:off x="4448326"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5" name="Google Shape;2255;p27"/>
              <p:cNvSpPr/>
              <p:nvPr/>
            </p:nvSpPr>
            <p:spPr>
              <a:xfrm>
                <a:off x="4902589"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6" name="Google Shape;2256;p27"/>
              <p:cNvSpPr/>
              <p:nvPr/>
            </p:nvSpPr>
            <p:spPr>
              <a:xfrm>
                <a:off x="535802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7" name="Google Shape;2257;p27"/>
              <p:cNvSpPr/>
              <p:nvPr/>
            </p:nvSpPr>
            <p:spPr>
              <a:xfrm>
                <a:off x="5812285"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8" name="Google Shape;2258;p27"/>
              <p:cNvSpPr/>
              <p:nvPr/>
            </p:nvSpPr>
            <p:spPr>
              <a:xfrm>
                <a:off x="626771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9" name="Google Shape;2259;p27"/>
              <p:cNvSpPr/>
              <p:nvPr/>
            </p:nvSpPr>
            <p:spPr>
              <a:xfrm>
                <a:off x="672198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0" name="Google Shape;2260;p27"/>
              <p:cNvSpPr/>
              <p:nvPr/>
            </p:nvSpPr>
            <p:spPr>
              <a:xfrm>
                <a:off x="7177414"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1" name="Google Shape;2261;p27"/>
              <p:cNvSpPr/>
              <p:nvPr/>
            </p:nvSpPr>
            <p:spPr>
              <a:xfrm>
                <a:off x="7631676"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2" name="Google Shape;2262;p27"/>
              <p:cNvSpPr/>
              <p:nvPr/>
            </p:nvSpPr>
            <p:spPr>
              <a:xfrm>
                <a:off x="8087109"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3" name="Google Shape;2263;p27"/>
              <p:cNvSpPr/>
              <p:nvPr/>
            </p:nvSpPr>
            <p:spPr>
              <a:xfrm>
                <a:off x="8541372"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4" name="Google Shape;2264;p27"/>
              <p:cNvSpPr/>
              <p:nvPr/>
            </p:nvSpPr>
            <p:spPr>
              <a:xfrm>
                <a:off x="8996805"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5" name="Google Shape;2265;p27"/>
              <p:cNvSpPr/>
              <p:nvPr/>
            </p:nvSpPr>
            <p:spPr>
              <a:xfrm>
                <a:off x="9451068"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6" name="Google Shape;2266;p27"/>
              <p:cNvSpPr/>
              <p:nvPr/>
            </p:nvSpPr>
            <p:spPr>
              <a:xfrm>
                <a:off x="9906501"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7" name="Google Shape;2267;p27"/>
              <p:cNvSpPr/>
              <p:nvPr/>
            </p:nvSpPr>
            <p:spPr>
              <a:xfrm>
                <a:off x="10360763"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8" name="Google Shape;2268;p27"/>
              <p:cNvSpPr/>
              <p:nvPr/>
            </p:nvSpPr>
            <p:spPr>
              <a:xfrm>
                <a:off x="10816197"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9" name="Google Shape;2269;p27"/>
              <p:cNvSpPr/>
              <p:nvPr/>
            </p:nvSpPr>
            <p:spPr>
              <a:xfrm>
                <a:off x="11270460" y="326571"/>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0" name="Google Shape;2270;p27"/>
              <p:cNvSpPr/>
              <p:nvPr/>
            </p:nvSpPr>
            <p:spPr>
              <a:xfrm>
                <a:off x="11725892" y="326571"/>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271" name="Google Shape;2271;p27"/>
            <p:cNvGrpSpPr/>
            <p:nvPr/>
          </p:nvGrpSpPr>
          <p:grpSpPr>
            <a:xfrm>
              <a:off x="354110" y="833283"/>
              <a:ext cx="11480604" cy="108822"/>
              <a:chOff x="354110" y="834963"/>
              <a:chExt cx="11480604" cy="108822"/>
            </a:xfrm>
          </p:grpSpPr>
          <p:sp>
            <p:nvSpPr>
              <p:cNvPr id="2272" name="Google Shape;2272;p27"/>
              <p:cNvSpPr/>
              <p:nvPr/>
            </p:nvSpPr>
            <p:spPr>
              <a:xfrm>
                <a:off x="35411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3" name="Google Shape;2273;p27"/>
              <p:cNvSpPr/>
              <p:nvPr/>
            </p:nvSpPr>
            <p:spPr>
              <a:xfrm>
                <a:off x="80954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4" name="Google Shape;2274;p27"/>
              <p:cNvSpPr/>
              <p:nvPr/>
            </p:nvSpPr>
            <p:spPr>
              <a:xfrm>
                <a:off x="126380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5" name="Google Shape;2275;p27"/>
              <p:cNvSpPr/>
              <p:nvPr/>
            </p:nvSpPr>
            <p:spPr>
              <a:xfrm>
                <a:off x="171923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6" name="Google Shape;2276;p27"/>
              <p:cNvSpPr/>
              <p:nvPr/>
            </p:nvSpPr>
            <p:spPr>
              <a:xfrm>
                <a:off x="217350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7" name="Google Shape;2277;p27"/>
              <p:cNvSpPr/>
              <p:nvPr/>
            </p:nvSpPr>
            <p:spPr>
              <a:xfrm>
                <a:off x="262893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8" name="Google Shape;2278;p27"/>
              <p:cNvSpPr/>
              <p:nvPr/>
            </p:nvSpPr>
            <p:spPr>
              <a:xfrm>
                <a:off x="3083197"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9" name="Google Shape;2279;p27"/>
              <p:cNvSpPr/>
              <p:nvPr/>
            </p:nvSpPr>
            <p:spPr>
              <a:xfrm>
                <a:off x="3538630"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0" name="Google Shape;2280;p27"/>
              <p:cNvSpPr/>
              <p:nvPr/>
            </p:nvSpPr>
            <p:spPr>
              <a:xfrm>
                <a:off x="399289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1" name="Google Shape;2281;p27"/>
              <p:cNvSpPr/>
              <p:nvPr/>
            </p:nvSpPr>
            <p:spPr>
              <a:xfrm>
                <a:off x="4448326"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2" name="Google Shape;2282;p27"/>
              <p:cNvSpPr/>
              <p:nvPr/>
            </p:nvSpPr>
            <p:spPr>
              <a:xfrm>
                <a:off x="4902589"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3" name="Google Shape;2283;p27"/>
              <p:cNvSpPr/>
              <p:nvPr/>
            </p:nvSpPr>
            <p:spPr>
              <a:xfrm>
                <a:off x="535802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4" name="Google Shape;2284;p27"/>
              <p:cNvSpPr/>
              <p:nvPr/>
            </p:nvSpPr>
            <p:spPr>
              <a:xfrm>
                <a:off x="5812285"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5" name="Google Shape;2285;p27"/>
              <p:cNvSpPr/>
              <p:nvPr/>
            </p:nvSpPr>
            <p:spPr>
              <a:xfrm>
                <a:off x="626771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6" name="Google Shape;2286;p27"/>
              <p:cNvSpPr/>
              <p:nvPr/>
            </p:nvSpPr>
            <p:spPr>
              <a:xfrm>
                <a:off x="672198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7" name="Google Shape;2287;p27"/>
              <p:cNvSpPr/>
              <p:nvPr/>
            </p:nvSpPr>
            <p:spPr>
              <a:xfrm>
                <a:off x="7177414"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8" name="Google Shape;2288;p27"/>
              <p:cNvSpPr/>
              <p:nvPr/>
            </p:nvSpPr>
            <p:spPr>
              <a:xfrm>
                <a:off x="7631676"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9" name="Google Shape;2289;p27"/>
              <p:cNvSpPr/>
              <p:nvPr/>
            </p:nvSpPr>
            <p:spPr>
              <a:xfrm>
                <a:off x="8087109"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0" name="Google Shape;2290;p27"/>
              <p:cNvSpPr/>
              <p:nvPr/>
            </p:nvSpPr>
            <p:spPr>
              <a:xfrm>
                <a:off x="8541372"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1" name="Google Shape;2291;p27"/>
              <p:cNvSpPr/>
              <p:nvPr/>
            </p:nvSpPr>
            <p:spPr>
              <a:xfrm>
                <a:off x="8996805"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2" name="Google Shape;2292;p27"/>
              <p:cNvSpPr/>
              <p:nvPr/>
            </p:nvSpPr>
            <p:spPr>
              <a:xfrm>
                <a:off x="9451068"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3" name="Google Shape;2293;p27"/>
              <p:cNvSpPr/>
              <p:nvPr/>
            </p:nvSpPr>
            <p:spPr>
              <a:xfrm>
                <a:off x="9906501"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4" name="Google Shape;2294;p27"/>
              <p:cNvSpPr/>
              <p:nvPr/>
            </p:nvSpPr>
            <p:spPr>
              <a:xfrm>
                <a:off x="10360763"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5" name="Google Shape;2295;p27"/>
              <p:cNvSpPr/>
              <p:nvPr/>
            </p:nvSpPr>
            <p:spPr>
              <a:xfrm>
                <a:off x="10816197"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6" name="Google Shape;2296;p27"/>
              <p:cNvSpPr/>
              <p:nvPr/>
            </p:nvSpPr>
            <p:spPr>
              <a:xfrm>
                <a:off x="11270460" y="834963"/>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97" name="Google Shape;2297;p27"/>
              <p:cNvSpPr/>
              <p:nvPr/>
            </p:nvSpPr>
            <p:spPr>
              <a:xfrm>
                <a:off x="11725892" y="834963"/>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298" name="Google Shape;2298;p27"/>
            <p:cNvGrpSpPr/>
            <p:nvPr/>
          </p:nvGrpSpPr>
          <p:grpSpPr>
            <a:xfrm>
              <a:off x="354110" y="1338827"/>
              <a:ext cx="11480604" cy="109990"/>
              <a:chOff x="354110" y="1342187"/>
              <a:chExt cx="11480604" cy="109990"/>
            </a:xfrm>
          </p:grpSpPr>
          <p:sp>
            <p:nvSpPr>
              <p:cNvPr id="2299" name="Google Shape;2299;p27"/>
              <p:cNvSpPr/>
              <p:nvPr/>
            </p:nvSpPr>
            <p:spPr>
              <a:xfrm>
                <a:off x="35411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0" name="Google Shape;2300;p27"/>
              <p:cNvSpPr/>
              <p:nvPr/>
            </p:nvSpPr>
            <p:spPr>
              <a:xfrm>
                <a:off x="80954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1" name="Google Shape;2301;p27"/>
              <p:cNvSpPr/>
              <p:nvPr/>
            </p:nvSpPr>
            <p:spPr>
              <a:xfrm>
                <a:off x="126380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2" name="Google Shape;2302;p27"/>
              <p:cNvSpPr/>
              <p:nvPr/>
            </p:nvSpPr>
            <p:spPr>
              <a:xfrm>
                <a:off x="171923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3" name="Google Shape;2303;p27"/>
              <p:cNvSpPr/>
              <p:nvPr/>
            </p:nvSpPr>
            <p:spPr>
              <a:xfrm>
                <a:off x="217350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4" name="Google Shape;2304;p27"/>
              <p:cNvSpPr/>
              <p:nvPr/>
            </p:nvSpPr>
            <p:spPr>
              <a:xfrm>
                <a:off x="262893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5" name="Google Shape;2305;p27"/>
              <p:cNvSpPr/>
              <p:nvPr/>
            </p:nvSpPr>
            <p:spPr>
              <a:xfrm>
                <a:off x="3083197"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6" name="Google Shape;2306;p27"/>
              <p:cNvSpPr/>
              <p:nvPr/>
            </p:nvSpPr>
            <p:spPr>
              <a:xfrm>
                <a:off x="3538630"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7" name="Google Shape;2307;p27"/>
              <p:cNvSpPr/>
              <p:nvPr/>
            </p:nvSpPr>
            <p:spPr>
              <a:xfrm>
                <a:off x="399289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8" name="Google Shape;2308;p27"/>
              <p:cNvSpPr/>
              <p:nvPr/>
            </p:nvSpPr>
            <p:spPr>
              <a:xfrm>
                <a:off x="4448326"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09" name="Google Shape;2309;p27"/>
              <p:cNvSpPr/>
              <p:nvPr/>
            </p:nvSpPr>
            <p:spPr>
              <a:xfrm>
                <a:off x="4902589"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0" name="Google Shape;2310;p27"/>
              <p:cNvSpPr/>
              <p:nvPr/>
            </p:nvSpPr>
            <p:spPr>
              <a:xfrm>
                <a:off x="535802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1" name="Google Shape;2311;p27"/>
              <p:cNvSpPr/>
              <p:nvPr/>
            </p:nvSpPr>
            <p:spPr>
              <a:xfrm>
                <a:off x="5812285"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2" name="Google Shape;2312;p27"/>
              <p:cNvSpPr/>
              <p:nvPr/>
            </p:nvSpPr>
            <p:spPr>
              <a:xfrm>
                <a:off x="626771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3" name="Google Shape;2313;p27"/>
              <p:cNvSpPr/>
              <p:nvPr/>
            </p:nvSpPr>
            <p:spPr>
              <a:xfrm>
                <a:off x="672198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4" name="Google Shape;2314;p27"/>
              <p:cNvSpPr/>
              <p:nvPr/>
            </p:nvSpPr>
            <p:spPr>
              <a:xfrm>
                <a:off x="7177414"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5" name="Google Shape;2315;p27"/>
              <p:cNvSpPr/>
              <p:nvPr/>
            </p:nvSpPr>
            <p:spPr>
              <a:xfrm>
                <a:off x="7631676"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6" name="Google Shape;2316;p27"/>
              <p:cNvSpPr/>
              <p:nvPr/>
            </p:nvSpPr>
            <p:spPr>
              <a:xfrm>
                <a:off x="8087109"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7" name="Google Shape;2317;p27"/>
              <p:cNvSpPr/>
              <p:nvPr/>
            </p:nvSpPr>
            <p:spPr>
              <a:xfrm>
                <a:off x="8541372"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8" name="Google Shape;2318;p27"/>
              <p:cNvSpPr/>
              <p:nvPr/>
            </p:nvSpPr>
            <p:spPr>
              <a:xfrm>
                <a:off x="8996805"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9" name="Google Shape;2319;p27"/>
              <p:cNvSpPr/>
              <p:nvPr/>
            </p:nvSpPr>
            <p:spPr>
              <a:xfrm>
                <a:off x="9451068"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0" name="Google Shape;2320;p27"/>
              <p:cNvSpPr/>
              <p:nvPr/>
            </p:nvSpPr>
            <p:spPr>
              <a:xfrm>
                <a:off x="9906501"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1" name="Google Shape;2321;p27"/>
              <p:cNvSpPr/>
              <p:nvPr/>
            </p:nvSpPr>
            <p:spPr>
              <a:xfrm>
                <a:off x="10360763"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2" name="Google Shape;2322;p27"/>
              <p:cNvSpPr/>
              <p:nvPr/>
            </p:nvSpPr>
            <p:spPr>
              <a:xfrm>
                <a:off x="10816197"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3" name="Google Shape;2323;p27"/>
              <p:cNvSpPr/>
              <p:nvPr/>
            </p:nvSpPr>
            <p:spPr>
              <a:xfrm>
                <a:off x="11270460" y="1342187"/>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4" name="Google Shape;2324;p27"/>
              <p:cNvSpPr/>
              <p:nvPr/>
            </p:nvSpPr>
            <p:spPr>
              <a:xfrm>
                <a:off x="11725892" y="1342187"/>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325" name="Google Shape;2325;p27"/>
            <p:cNvGrpSpPr/>
            <p:nvPr/>
          </p:nvGrpSpPr>
          <p:grpSpPr>
            <a:xfrm>
              <a:off x="354110" y="1845539"/>
              <a:ext cx="11480604" cy="109990"/>
              <a:chOff x="354110" y="1850572"/>
              <a:chExt cx="11480604" cy="109990"/>
            </a:xfrm>
          </p:grpSpPr>
          <p:sp>
            <p:nvSpPr>
              <p:cNvPr id="2326" name="Google Shape;2326;p27"/>
              <p:cNvSpPr/>
              <p:nvPr/>
            </p:nvSpPr>
            <p:spPr>
              <a:xfrm>
                <a:off x="35411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7" name="Google Shape;2327;p27"/>
              <p:cNvSpPr/>
              <p:nvPr/>
            </p:nvSpPr>
            <p:spPr>
              <a:xfrm>
                <a:off x="80954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8" name="Google Shape;2328;p27"/>
              <p:cNvSpPr/>
              <p:nvPr/>
            </p:nvSpPr>
            <p:spPr>
              <a:xfrm>
                <a:off x="126380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9" name="Google Shape;2329;p27"/>
              <p:cNvSpPr/>
              <p:nvPr/>
            </p:nvSpPr>
            <p:spPr>
              <a:xfrm>
                <a:off x="171923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0" name="Google Shape;2330;p27"/>
              <p:cNvSpPr/>
              <p:nvPr/>
            </p:nvSpPr>
            <p:spPr>
              <a:xfrm>
                <a:off x="217350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1" name="Google Shape;2331;p27"/>
              <p:cNvSpPr/>
              <p:nvPr/>
            </p:nvSpPr>
            <p:spPr>
              <a:xfrm>
                <a:off x="262893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2" name="Google Shape;2332;p27"/>
              <p:cNvSpPr/>
              <p:nvPr/>
            </p:nvSpPr>
            <p:spPr>
              <a:xfrm>
                <a:off x="3083197"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3" name="Google Shape;2333;p27"/>
              <p:cNvSpPr/>
              <p:nvPr/>
            </p:nvSpPr>
            <p:spPr>
              <a:xfrm>
                <a:off x="3538630"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4" name="Google Shape;2334;p27"/>
              <p:cNvSpPr/>
              <p:nvPr/>
            </p:nvSpPr>
            <p:spPr>
              <a:xfrm>
                <a:off x="399289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5" name="Google Shape;2335;p27"/>
              <p:cNvSpPr/>
              <p:nvPr/>
            </p:nvSpPr>
            <p:spPr>
              <a:xfrm>
                <a:off x="4448326"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6" name="Google Shape;2336;p27"/>
              <p:cNvSpPr/>
              <p:nvPr/>
            </p:nvSpPr>
            <p:spPr>
              <a:xfrm>
                <a:off x="4902589"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7" name="Google Shape;2337;p27"/>
              <p:cNvSpPr/>
              <p:nvPr/>
            </p:nvSpPr>
            <p:spPr>
              <a:xfrm>
                <a:off x="535802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8" name="Google Shape;2338;p27"/>
              <p:cNvSpPr/>
              <p:nvPr/>
            </p:nvSpPr>
            <p:spPr>
              <a:xfrm>
                <a:off x="5812285"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9" name="Google Shape;2339;p27"/>
              <p:cNvSpPr/>
              <p:nvPr/>
            </p:nvSpPr>
            <p:spPr>
              <a:xfrm>
                <a:off x="626771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0" name="Google Shape;2340;p27"/>
              <p:cNvSpPr/>
              <p:nvPr/>
            </p:nvSpPr>
            <p:spPr>
              <a:xfrm>
                <a:off x="672198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1" name="Google Shape;2341;p27"/>
              <p:cNvSpPr/>
              <p:nvPr/>
            </p:nvSpPr>
            <p:spPr>
              <a:xfrm>
                <a:off x="7177414"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2" name="Google Shape;2342;p27"/>
              <p:cNvSpPr/>
              <p:nvPr/>
            </p:nvSpPr>
            <p:spPr>
              <a:xfrm>
                <a:off x="7631676"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3" name="Google Shape;2343;p27"/>
              <p:cNvSpPr/>
              <p:nvPr/>
            </p:nvSpPr>
            <p:spPr>
              <a:xfrm>
                <a:off x="8087109"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4" name="Google Shape;2344;p27"/>
              <p:cNvSpPr/>
              <p:nvPr/>
            </p:nvSpPr>
            <p:spPr>
              <a:xfrm>
                <a:off x="8541372"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5" name="Google Shape;2345;p27"/>
              <p:cNvSpPr/>
              <p:nvPr/>
            </p:nvSpPr>
            <p:spPr>
              <a:xfrm>
                <a:off x="8996805"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6" name="Google Shape;2346;p27"/>
              <p:cNvSpPr/>
              <p:nvPr/>
            </p:nvSpPr>
            <p:spPr>
              <a:xfrm>
                <a:off x="9451068"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7" name="Google Shape;2347;p27"/>
              <p:cNvSpPr/>
              <p:nvPr/>
            </p:nvSpPr>
            <p:spPr>
              <a:xfrm>
                <a:off x="9906501"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8" name="Google Shape;2348;p27"/>
              <p:cNvSpPr/>
              <p:nvPr/>
            </p:nvSpPr>
            <p:spPr>
              <a:xfrm>
                <a:off x="10360763"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49" name="Google Shape;2349;p27"/>
              <p:cNvSpPr/>
              <p:nvPr/>
            </p:nvSpPr>
            <p:spPr>
              <a:xfrm>
                <a:off x="10816197"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0" name="Google Shape;2350;p27"/>
              <p:cNvSpPr/>
              <p:nvPr/>
            </p:nvSpPr>
            <p:spPr>
              <a:xfrm>
                <a:off x="11270460" y="185057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1" name="Google Shape;2351;p27"/>
              <p:cNvSpPr/>
              <p:nvPr/>
            </p:nvSpPr>
            <p:spPr>
              <a:xfrm>
                <a:off x="11725892" y="185057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352" name="Google Shape;2352;p27"/>
            <p:cNvGrpSpPr/>
            <p:nvPr/>
          </p:nvGrpSpPr>
          <p:grpSpPr>
            <a:xfrm>
              <a:off x="354110" y="2352251"/>
              <a:ext cx="11480604" cy="108822"/>
              <a:chOff x="354110" y="2358964"/>
              <a:chExt cx="11480604" cy="108822"/>
            </a:xfrm>
          </p:grpSpPr>
          <p:sp>
            <p:nvSpPr>
              <p:cNvPr id="2353" name="Google Shape;2353;p27"/>
              <p:cNvSpPr/>
              <p:nvPr/>
            </p:nvSpPr>
            <p:spPr>
              <a:xfrm>
                <a:off x="35411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4" name="Google Shape;2354;p27"/>
              <p:cNvSpPr/>
              <p:nvPr/>
            </p:nvSpPr>
            <p:spPr>
              <a:xfrm>
                <a:off x="80954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5" name="Google Shape;2355;p27"/>
              <p:cNvSpPr/>
              <p:nvPr/>
            </p:nvSpPr>
            <p:spPr>
              <a:xfrm>
                <a:off x="126380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6" name="Google Shape;2356;p27"/>
              <p:cNvSpPr/>
              <p:nvPr/>
            </p:nvSpPr>
            <p:spPr>
              <a:xfrm>
                <a:off x="171923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7" name="Google Shape;2357;p27"/>
              <p:cNvSpPr/>
              <p:nvPr/>
            </p:nvSpPr>
            <p:spPr>
              <a:xfrm>
                <a:off x="217350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8" name="Google Shape;2358;p27"/>
              <p:cNvSpPr/>
              <p:nvPr/>
            </p:nvSpPr>
            <p:spPr>
              <a:xfrm>
                <a:off x="262893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9" name="Google Shape;2359;p27"/>
              <p:cNvSpPr/>
              <p:nvPr/>
            </p:nvSpPr>
            <p:spPr>
              <a:xfrm>
                <a:off x="3083197"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0" name="Google Shape;2360;p27"/>
              <p:cNvSpPr/>
              <p:nvPr/>
            </p:nvSpPr>
            <p:spPr>
              <a:xfrm>
                <a:off x="3538630"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1" name="Google Shape;2361;p27"/>
              <p:cNvSpPr/>
              <p:nvPr/>
            </p:nvSpPr>
            <p:spPr>
              <a:xfrm>
                <a:off x="399289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2" name="Google Shape;2362;p27"/>
              <p:cNvSpPr/>
              <p:nvPr/>
            </p:nvSpPr>
            <p:spPr>
              <a:xfrm>
                <a:off x="4448326"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3" name="Google Shape;2363;p27"/>
              <p:cNvSpPr/>
              <p:nvPr/>
            </p:nvSpPr>
            <p:spPr>
              <a:xfrm>
                <a:off x="4902589"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4" name="Google Shape;2364;p27"/>
              <p:cNvSpPr/>
              <p:nvPr/>
            </p:nvSpPr>
            <p:spPr>
              <a:xfrm>
                <a:off x="535802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5" name="Google Shape;2365;p27"/>
              <p:cNvSpPr/>
              <p:nvPr/>
            </p:nvSpPr>
            <p:spPr>
              <a:xfrm>
                <a:off x="5812285"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6" name="Google Shape;2366;p27"/>
              <p:cNvSpPr/>
              <p:nvPr/>
            </p:nvSpPr>
            <p:spPr>
              <a:xfrm>
                <a:off x="626771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7" name="Google Shape;2367;p27"/>
              <p:cNvSpPr/>
              <p:nvPr/>
            </p:nvSpPr>
            <p:spPr>
              <a:xfrm>
                <a:off x="672198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8" name="Google Shape;2368;p27"/>
              <p:cNvSpPr/>
              <p:nvPr/>
            </p:nvSpPr>
            <p:spPr>
              <a:xfrm>
                <a:off x="7177414"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69" name="Google Shape;2369;p27"/>
              <p:cNvSpPr/>
              <p:nvPr/>
            </p:nvSpPr>
            <p:spPr>
              <a:xfrm>
                <a:off x="7631676"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0" name="Google Shape;2370;p27"/>
              <p:cNvSpPr/>
              <p:nvPr/>
            </p:nvSpPr>
            <p:spPr>
              <a:xfrm>
                <a:off x="8087109"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1" name="Google Shape;2371;p27"/>
              <p:cNvSpPr/>
              <p:nvPr/>
            </p:nvSpPr>
            <p:spPr>
              <a:xfrm>
                <a:off x="8541372"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2" name="Google Shape;2372;p27"/>
              <p:cNvSpPr/>
              <p:nvPr/>
            </p:nvSpPr>
            <p:spPr>
              <a:xfrm>
                <a:off x="8996805"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3" name="Google Shape;2373;p27"/>
              <p:cNvSpPr/>
              <p:nvPr/>
            </p:nvSpPr>
            <p:spPr>
              <a:xfrm>
                <a:off x="9451068"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4" name="Google Shape;2374;p27"/>
              <p:cNvSpPr/>
              <p:nvPr/>
            </p:nvSpPr>
            <p:spPr>
              <a:xfrm>
                <a:off x="9906501"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5" name="Google Shape;2375;p27"/>
              <p:cNvSpPr/>
              <p:nvPr/>
            </p:nvSpPr>
            <p:spPr>
              <a:xfrm>
                <a:off x="10360763"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6" name="Google Shape;2376;p27"/>
              <p:cNvSpPr/>
              <p:nvPr/>
            </p:nvSpPr>
            <p:spPr>
              <a:xfrm>
                <a:off x="10816197"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7" name="Google Shape;2377;p27"/>
              <p:cNvSpPr/>
              <p:nvPr/>
            </p:nvSpPr>
            <p:spPr>
              <a:xfrm>
                <a:off x="11270460" y="235896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78" name="Google Shape;2378;p27"/>
              <p:cNvSpPr/>
              <p:nvPr/>
            </p:nvSpPr>
            <p:spPr>
              <a:xfrm>
                <a:off x="11725892" y="235896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379" name="Google Shape;2379;p27"/>
            <p:cNvGrpSpPr/>
            <p:nvPr/>
          </p:nvGrpSpPr>
          <p:grpSpPr>
            <a:xfrm>
              <a:off x="354110" y="2857795"/>
              <a:ext cx="11480604" cy="109990"/>
              <a:chOff x="354110" y="2866188"/>
              <a:chExt cx="11480604" cy="109990"/>
            </a:xfrm>
          </p:grpSpPr>
          <p:sp>
            <p:nvSpPr>
              <p:cNvPr id="2380" name="Google Shape;2380;p27"/>
              <p:cNvSpPr/>
              <p:nvPr/>
            </p:nvSpPr>
            <p:spPr>
              <a:xfrm>
                <a:off x="35411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1" name="Google Shape;2381;p27"/>
              <p:cNvSpPr/>
              <p:nvPr/>
            </p:nvSpPr>
            <p:spPr>
              <a:xfrm>
                <a:off x="80954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2" name="Google Shape;2382;p27"/>
              <p:cNvSpPr/>
              <p:nvPr/>
            </p:nvSpPr>
            <p:spPr>
              <a:xfrm>
                <a:off x="126380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3" name="Google Shape;2383;p27"/>
              <p:cNvSpPr/>
              <p:nvPr/>
            </p:nvSpPr>
            <p:spPr>
              <a:xfrm>
                <a:off x="171923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4" name="Google Shape;2384;p27"/>
              <p:cNvSpPr/>
              <p:nvPr/>
            </p:nvSpPr>
            <p:spPr>
              <a:xfrm>
                <a:off x="217350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5" name="Google Shape;2385;p27"/>
              <p:cNvSpPr/>
              <p:nvPr/>
            </p:nvSpPr>
            <p:spPr>
              <a:xfrm>
                <a:off x="262893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6" name="Google Shape;2386;p27"/>
              <p:cNvSpPr/>
              <p:nvPr/>
            </p:nvSpPr>
            <p:spPr>
              <a:xfrm>
                <a:off x="3083197"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7" name="Google Shape;2387;p27"/>
              <p:cNvSpPr/>
              <p:nvPr/>
            </p:nvSpPr>
            <p:spPr>
              <a:xfrm>
                <a:off x="3538630"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8" name="Google Shape;2388;p27"/>
              <p:cNvSpPr/>
              <p:nvPr/>
            </p:nvSpPr>
            <p:spPr>
              <a:xfrm>
                <a:off x="399289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89" name="Google Shape;2389;p27"/>
              <p:cNvSpPr/>
              <p:nvPr/>
            </p:nvSpPr>
            <p:spPr>
              <a:xfrm>
                <a:off x="4448326"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0" name="Google Shape;2390;p27"/>
              <p:cNvSpPr/>
              <p:nvPr/>
            </p:nvSpPr>
            <p:spPr>
              <a:xfrm>
                <a:off x="4902589"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1" name="Google Shape;2391;p27"/>
              <p:cNvSpPr/>
              <p:nvPr/>
            </p:nvSpPr>
            <p:spPr>
              <a:xfrm>
                <a:off x="535802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2" name="Google Shape;2392;p27"/>
              <p:cNvSpPr/>
              <p:nvPr/>
            </p:nvSpPr>
            <p:spPr>
              <a:xfrm>
                <a:off x="5812285"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3" name="Google Shape;2393;p27"/>
              <p:cNvSpPr/>
              <p:nvPr/>
            </p:nvSpPr>
            <p:spPr>
              <a:xfrm>
                <a:off x="626771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4" name="Google Shape;2394;p27"/>
              <p:cNvSpPr/>
              <p:nvPr/>
            </p:nvSpPr>
            <p:spPr>
              <a:xfrm>
                <a:off x="672198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5" name="Google Shape;2395;p27"/>
              <p:cNvSpPr/>
              <p:nvPr/>
            </p:nvSpPr>
            <p:spPr>
              <a:xfrm>
                <a:off x="7177414"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6" name="Google Shape;2396;p27"/>
              <p:cNvSpPr/>
              <p:nvPr/>
            </p:nvSpPr>
            <p:spPr>
              <a:xfrm>
                <a:off x="7631676"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7" name="Google Shape;2397;p27"/>
              <p:cNvSpPr/>
              <p:nvPr/>
            </p:nvSpPr>
            <p:spPr>
              <a:xfrm>
                <a:off x="8087109"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8" name="Google Shape;2398;p27"/>
              <p:cNvSpPr/>
              <p:nvPr/>
            </p:nvSpPr>
            <p:spPr>
              <a:xfrm>
                <a:off x="8541372"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99" name="Google Shape;2399;p27"/>
              <p:cNvSpPr/>
              <p:nvPr/>
            </p:nvSpPr>
            <p:spPr>
              <a:xfrm>
                <a:off x="8996805"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0" name="Google Shape;2400;p27"/>
              <p:cNvSpPr/>
              <p:nvPr/>
            </p:nvSpPr>
            <p:spPr>
              <a:xfrm>
                <a:off x="9451068"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1" name="Google Shape;2401;p27"/>
              <p:cNvSpPr/>
              <p:nvPr/>
            </p:nvSpPr>
            <p:spPr>
              <a:xfrm>
                <a:off x="9906501"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2" name="Google Shape;2402;p27"/>
              <p:cNvSpPr/>
              <p:nvPr/>
            </p:nvSpPr>
            <p:spPr>
              <a:xfrm>
                <a:off x="10360763"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3" name="Google Shape;2403;p27"/>
              <p:cNvSpPr/>
              <p:nvPr/>
            </p:nvSpPr>
            <p:spPr>
              <a:xfrm>
                <a:off x="10816197"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4" name="Google Shape;2404;p27"/>
              <p:cNvSpPr/>
              <p:nvPr/>
            </p:nvSpPr>
            <p:spPr>
              <a:xfrm>
                <a:off x="11270460" y="286618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5" name="Google Shape;2405;p27"/>
              <p:cNvSpPr/>
              <p:nvPr/>
            </p:nvSpPr>
            <p:spPr>
              <a:xfrm>
                <a:off x="11725892" y="286618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406" name="Google Shape;2406;p27"/>
            <p:cNvGrpSpPr/>
            <p:nvPr/>
          </p:nvGrpSpPr>
          <p:grpSpPr>
            <a:xfrm>
              <a:off x="354110" y="3364507"/>
              <a:ext cx="11480604" cy="109990"/>
              <a:chOff x="354110" y="3364062"/>
              <a:chExt cx="11480604" cy="109990"/>
            </a:xfrm>
          </p:grpSpPr>
          <p:sp>
            <p:nvSpPr>
              <p:cNvPr id="2407" name="Google Shape;2407;p27"/>
              <p:cNvSpPr/>
              <p:nvPr/>
            </p:nvSpPr>
            <p:spPr>
              <a:xfrm>
                <a:off x="35411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8" name="Google Shape;2408;p27"/>
              <p:cNvSpPr/>
              <p:nvPr/>
            </p:nvSpPr>
            <p:spPr>
              <a:xfrm>
                <a:off x="80954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09" name="Google Shape;2409;p27"/>
              <p:cNvSpPr/>
              <p:nvPr/>
            </p:nvSpPr>
            <p:spPr>
              <a:xfrm>
                <a:off x="126380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0" name="Google Shape;2410;p27"/>
              <p:cNvSpPr/>
              <p:nvPr/>
            </p:nvSpPr>
            <p:spPr>
              <a:xfrm>
                <a:off x="171923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1" name="Google Shape;2411;p27"/>
              <p:cNvSpPr/>
              <p:nvPr/>
            </p:nvSpPr>
            <p:spPr>
              <a:xfrm>
                <a:off x="217350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2" name="Google Shape;2412;p27"/>
              <p:cNvSpPr/>
              <p:nvPr/>
            </p:nvSpPr>
            <p:spPr>
              <a:xfrm>
                <a:off x="262893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3" name="Google Shape;2413;p27"/>
              <p:cNvSpPr/>
              <p:nvPr/>
            </p:nvSpPr>
            <p:spPr>
              <a:xfrm>
                <a:off x="3083197"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4" name="Google Shape;2414;p27"/>
              <p:cNvSpPr/>
              <p:nvPr/>
            </p:nvSpPr>
            <p:spPr>
              <a:xfrm>
                <a:off x="3538630"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5" name="Google Shape;2415;p27"/>
              <p:cNvSpPr/>
              <p:nvPr/>
            </p:nvSpPr>
            <p:spPr>
              <a:xfrm>
                <a:off x="399289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6" name="Google Shape;2416;p27"/>
              <p:cNvSpPr/>
              <p:nvPr/>
            </p:nvSpPr>
            <p:spPr>
              <a:xfrm>
                <a:off x="4448326"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7" name="Google Shape;2417;p27"/>
              <p:cNvSpPr/>
              <p:nvPr/>
            </p:nvSpPr>
            <p:spPr>
              <a:xfrm>
                <a:off x="4902589"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8" name="Google Shape;2418;p27"/>
              <p:cNvSpPr/>
              <p:nvPr/>
            </p:nvSpPr>
            <p:spPr>
              <a:xfrm>
                <a:off x="535802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19" name="Google Shape;2419;p27"/>
              <p:cNvSpPr/>
              <p:nvPr/>
            </p:nvSpPr>
            <p:spPr>
              <a:xfrm>
                <a:off x="5812285"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0" name="Google Shape;2420;p27"/>
              <p:cNvSpPr/>
              <p:nvPr/>
            </p:nvSpPr>
            <p:spPr>
              <a:xfrm>
                <a:off x="626771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1" name="Google Shape;2421;p27"/>
              <p:cNvSpPr/>
              <p:nvPr/>
            </p:nvSpPr>
            <p:spPr>
              <a:xfrm>
                <a:off x="672198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2" name="Google Shape;2422;p27"/>
              <p:cNvSpPr/>
              <p:nvPr/>
            </p:nvSpPr>
            <p:spPr>
              <a:xfrm>
                <a:off x="7177414"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3" name="Google Shape;2423;p27"/>
              <p:cNvSpPr/>
              <p:nvPr/>
            </p:nvSpPr>
            <p:spPr>
              <a:xfrm>
                <a:off x="7631676"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4" name="Google Shape;2424;p27"/>
              <p:cNvSpPr/>
              <p:nvPr/>
            </p:nvSpPr>
            <p:spPr>
              <a:xfrm>
                <a:off x="8087109"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5" name="Google Shape;2425;p27"/>
              <p:cNvSpPr/>
              <p:nvPr/>
            </p:nvSpPr>
            <p:spPr>
              <a:xfrm>
                <a:off x="8541372"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6" name="Google Shape;2426;p27"/>
              <p:cNvSpPr/>
              <p:nvPr/>
            </p:nvSpPr>
            <p:spPr>
              <a:xfrm>
                <a:off x="8996805"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7" name="Google Shape;2427;p27"/>
              <p:cNvSpPr/>
              <p:nvPr/>
            </p:nvSpPr>
            <p:spPr>
              <a:xfrm>
                <a:off x="9451068"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8" name="Google Shape;2428;p27"/>
              <p:cNvSpPr/>
              <p:nvPr/>
            </p:nvSpPr>
            <p:spPr>
              <a:xfrm>
                <a:off x="9906501"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29" name="Google Shape;2429;p27"/>
              <p:cNvSpPr/>
              <p:nvPr/>
            </p:nvSpPr>
            <p:spPr>
              <a:xfrm>
                <a:off x="10360763"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0" name="Google Shape;2430;p27"/>
              <p:cNvSpPr/>
              <p:nvPr/>
            </p:nvSpPr>
            <p:spPr>
              <a:xfrm>
                <a:off x="10816197"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1" name="Google Shape;2431;p27"/>
              <p:cNvSpPr/>
              <p:nvPr/>
            </p:nvSpPr>
            <p:spPr>
              <a:xfrm>
                <a:off x="11270460" y="3364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2" name="Google Shape;2432;p27"/>
              <p:cNvSpPr/>
              <p:nvPr/>
            </p:nvSpPr>
            <p:spPr>
              <a:xfrm>
                <a:off x="11725892" y="3364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433" name="Google Shape;2433;p27"/>
            <p:cNvGrpSpPr/>
            <p:nvPr/>
          </p:nvGrpSpPr>
          <p:grpSpPr>
            <a:xfrm>
              <a:off x="354110" y="3871219"/>
              <a:ext cx="11480604" cy="108822"/>
              <a:chOff x="354110" y="3872454"/>
              <a:chExt cx="11480604" cy="108822"/>
            </a:xfrm>
          </p:grpSpPr>
          <p:sp>
            <p:nvSpPr>
              <p:cNvPr id="2434" name="Google Shape;2434;p27"/>
              <p:cNvSpPr/>
              <p:nvPr/>
            </p:nvSpPr>
            <p:spPr>
              <a:xfrm>
                <a:off x="35411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5" name="Google Shape;2435;p27"/>
              <p:cNvSpPr/>
              <p:nvPr/>
            </p:nvSpPr>
            <p:spPr>
              <a:xfrm>
                <a:off x="80954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6" name="Google Shape;2436;p27"/>
              <p:cNvSpPr/>
              <p:nvPr/>
            </p:nvSpPr>
            <p:spPr>
              <a:xfrm>
                <a:off x="126380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7" name="Google Shape;2437;p27"/>
              <p:cNvSpPr/>
              <p:nvPr/>
            </p:nvSpPr>
            <p:spPr>
              <a:xfrm>
                <a:off x="171923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8" name="Google Shape;2438;p27"/>
              <p:cNvSpPr/>
              <p:nvPr/>
            </p:nvSpPr>
            <p:spPr>
              <a:xfrm>
                <a:off x="217350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39" name="Google Shape;2439;p27"/>
              <p:cNvSpPr/>
              <p:nvPr/>
            </p:nvSpPr>
            <p:spPr>
              <a:xfrm>
                <a:off x="262893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0" name="Google Shape;2440;p27"/>
              <p:cNvSpPr/>
              <p:nvPr/>
            </p:nvSpPr>
            <p:spPr>
              <a:xfrm>
                <a:off x="3083197"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1" name="Google Shape;2441;p27"/>
              <p:cNvSpPr/>
              <p:nvPr/>
            </p:nvSpPr>
            <p:spPr>
              <a:xfrm>
                <a:off x="3538630"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2" name="Google Shape;2442;p27"/>
              <p:cNvSpPr/>
              <p:nvPr/>
            </p:nvSpPr>
            <p:spPr>
              <a:xfrm>
                <a:off x="399289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3" name="Google Shape;2443;p27"/>
              <p:cNvSpPr/>
              <p:nvPr/>
            </p:nvSpPr>
            <p:spPr>
              <a:xfrm>
                <a:off x="4448326"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4" name="Google Shape;2444;p27"/>
              <p:cNvSpPr/>
              <p:nvPr/>
            </p:nvSpPr>
            <p:spPr>
              <a:xfrm>
                <a:off x="4902589"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5" name="Google Shape;2445;p27"/>
              <p:cNvSpPr/>
              <p:nvPr/>
            </p:nvSpPr>
            <p:spPr>
              <a:xfrm>
                <a:off x="535802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6" name="Google Shape;2446;p27"/>
              <p:cNvSpPr/>
              <p:nvPr/>
            </p:nvSpPr>
            <p:spPr>
              <a:xfrm>
                <a:off x="5812285"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7" name="Google Shape;2447;p27"/>
              <p:cNvSpPr/>
              <p:nvPr/>
            </p:nvSpPr>
            <p:spPr>
              <a:xfrm>
                <a:off x="626771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8" name="Google Shape;2448;p27"/>
              <p:cNvSpPr/>
              <p:nvPr/>
            </p:nvSpPr>
            <p:spPr>
              <a:xfrm>
                <a:off x="672198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49" name="Google Shape;2449;p27"/>
              <p:cNvSpPr/>
              <p:nvPr/>
            </p:nvSpPr>
            <p:spPr>
              <a:xfrm>
                <a:off x="7177414"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0" name="Google Shape;2450;p27"/>
              <p:cNvSpPr/>
              <p:nvPr/>
            </p:nvSpPr>
            <p:spPr>
              <a:xfrm>
                <a:off x="7631676"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1" name="Google Shape;2451;p27"/>
              <p:cNvSpPr/>
              <p:nvPr/>
            </p:nvSpPr>
            <p:spPr>
              <a:xfrm>
                <a:off x="8087109"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2" name="Google Shape;2452;p27"/>
              <p:cNvSpPr/>
              <p:nvPr/>
            </p:nvSpPr>
            <p:spPr>
              <a:xfrm>
                <a:off x="8541372"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3" name="Google Shape;2453;p27"/>
              <p:cNvSpPr/>
              <p:nvPr/>
            </p:nvSpPr>
            <p:spPr>
              <a:xfrm>
                <a:off x="8996805"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4" name="Google Shape;2454;p27"/>
              <p:cNvSpPr/>
              <p:nvPr/>
            </p:nvSpPr>
            <p:spPr>
              <a:xfrm>
                <a:off x="9451068"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5" name="Google Shape;2455;p27"/>
              <p:cNvSpPr/>
              <p:nvPr/>
            </p:nvSpPr>
            <p:spPr>
              <a:xfrm>
                <a:off x="9906501"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6" name="Google Shape;2456;p27"/>
              <p:cNvSpPr/>
              <p:nvPr/>
            </p:nvSpPr>
            <p:spPr>
              <a:xfrm>
                <a:off x="10360763"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7" name="Google Shape;2457;p27"/>
              <p:cNvSpPr/>
              <p:nvPr/>
            </p:nvSpPr>
            <p:spPr>
              <a:xfrm>
                <a:off x="10816197"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8" name="Google Shape;2458;p27"/>
              <p:cNvSpPr/>
              <p:nvPr/>
            </p:nvSpPr>
            <p:spPr>
              <a:xfrm>
                <a:off x="11270460" y="3872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59" name="Google Shape;2459;p27"/>
              <p:cNvSpPr/>
              <p:nvPr/>
            </p:nvSpPr>
            <p:spPr>
              <a:xfrm>
                <a:off x="11725892" y="3872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460" name="Google Shape;2460;p27"/>
            <p:cNvGrpSpPr/>
            <p:nvPr/>
          </p:nvGrpSpPr>
          <p:grpSpPr>
            <a:xfrm>
              <a:off x="354110" y="4376763"/>
              <a:ext cx="11480604" cy="109990"/>
              <a:chOff x="354110" y="4379678"/>
              <a:chExt cx="11480604" cy="109990"/>
            </a:xfrm>
          </p:grpSpPr>
          <p:sp>
            <p:nvSpPr>
              <p:cNvPr id="2461" name="Google Shape;2461;p27"/>
              <p:cNvSpPr/>
              <p:nvPr/>
            </p:nvSpPr>
            <p:spPr>
              <a:xfrm>
                <a:off x="35411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2" name="Google Shape;2462;p27"/>
              <p:cNvSpPr/>
              <p:nvPr/>
            </p:nvSpPr>
            <p:spPr>
              <a:xfrm>
                <a:off x="80954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3" name="Google Shape;2463;p27"/>
              <p:cNvSpPr/>
              <p:nvPr/>
            </p:nvSpPr>
            <p:spPr>
              <a:xfrm>
                <a:off x="126380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4" name="Google Shape;2464;p27"/>
              <p:cNvSpPr/>
              <p:nvPr/>
            </p:nvSpPr>
            <p:spPr>
              <a:xfrm>
                <a:off x="171923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5" name="Google Shape;2465;p27"/>
              <p:cNvSpPr/>
              <p:nvPr/>
            </p:nvSpPr>
            <p:spPr>
              <a:xfrm>
                <a:off x="217350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6" name="Google Shape;2466;p27"/>
              <p:cNvSpPr/>
              <p:nvPr/>
            </p:nvSpPr>
            <p:spPr>
              <a:xfrm>
                <a:off x="262893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7" name="Google Shape;2467;p27"/>
              <p:cNvSpPr/>
              <p:nvPr/>
            </p:nvSpPr>
            <p:spPr>
              <a:xfrm>
                <a:off x="3083197"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8" name="Google Shape;2468;p27"/>
              <p:cNvSpPr/>
              <p:nvPr/>
            </p:nvSpPr>
            <p:spPr>
              <a:xfrm>
                <a:off x="3538630"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69" name="Google Shape;2469;p27"/>
              <p:cNvSpPr/>
              <p:nvPr/>
            </p:nvSpPr>
            <p:spPr>
              <a:xfrm>
                <a:off x="399289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0" name="Google Shape;2470;p27"/>
              <p:cNvSpPr/>
              <p:nvPr/>
            </p:nvSpPr>
            <p:spPr>
              <a:xfrm>
                <a:off x="4448326"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1" name="Google Shape;2471;p27"/>
              <p:cNvSpPr/>
              <p:nvPr/>
            </p:nvSpPr>
            <p:spPr>
              <a:xfrm>
                <a:off x="4902589"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2" name="Google Shape;2472;p27"/>
              <p:cNvSpPr/>
              <p:nvPr/>
            </p:nvSpPr>
            <p:spPr>
              <a:xfrm>
                <a:off x="535802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3" name="Google Shape;2473;p27"/>
              <p:cNvSpPr/>
              <p:nvPr/>
            </p:nvSpPr>
            <p:spPr>
              <a:xfrm>
                <a:off x="5812285"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4" name="Google Shape;2474;p27"/>
              <p:cNvSpPr/>
              <p:nvPr/>
            </p:nvSpPr>
            <p:spPr>
              <a:xfrm>
                <a:off x="626771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5" name="Google Shape;2475;p27"/>
              <p:cNvSpPr/>
              <p:nvPr/>
            </p:nvSpPr>
            <p:spPr>
              <a:xfrm>
                <a:off x="672198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6" name="Google Shape;2476;p27"/>
              <p:cNvSpPr/>
              <p:nvPr/>
            </p:nvSpPr>
            <p:spPr>
              <a:xfrm>
                <a:off x="7177414"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7" name="Google Shape;2477;p27"/>
              <p:cNvSpPr/>
              <p:nvPr/>
            </p:nvSpPr>
            <p:spPr>
              <a:xfrm>
                <a:off x="7631676"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8" name="Google Shape;2478;p27"/>
              <p:cNvSpPr/>
              <p:nvPr/>
            </p:nvSpPr>
            <p:spPr>
              <a:xfrm>
                <a:off x="8087109"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79" name="Google Shape;2479;p27"/>
              <p:cNvSpPr/>
              <p:nvPr/>
            </p:nvSpPr>
            <p:spPr>
              <a:xfrm>
                <a:off x="8541372"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0" name="Google Shape;2480;p27"/>
              <p:cNvSpPr/>
              <p:nvPr/>
            </p:nvSpPr>
            <p:spPr>
              <a:xfrm>
                <a:off x="8996805"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1" name="Google Shape;2481;p27"/>
              <p:cNvSpPr/>
              <p:nvPr/>
            </p:nvSpPr>
            <p:spPr>
              <a:xfrm>
                <a:off x="9451068"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2" name="Google Shape;2482;p27"/>
              <p:cNvSpPr/>
              <p:nvPr/>
            </p:nvSpPr>
            <p:spPr>
              <a:xfrm>
                <a:off x="9906501"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3" name="Google Shape;2483;p27"/>
              <p:cNvSpPr/>
              <p:nvPr/>
            </p:nvSpPr>
            <p:spPr>
              <a:xfrm>
                <a:off x="10360763"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4" name="Google Shape;2484;p27"/>
              <p:cNvSpPr/>
              <p:nvPr/>
            </p:nvSpPr>
            <p:spPr>
              <a:xfrm>
                <a:off x="10816197"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5" name="Google Shape;2485;p27"/>
              <p:cNvSpPr/>
              <p:nvPr/>
            </p:nvSpPr>
            <p:spPr>
              <a:xfrm>
                <a:off x="11270460" y="4379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6" name="Google Shape;2486;p27"/>
              <p:cNvSpPr/>
              <p:nvPr/>
            </p:nvSpPr>
            <p:spPr>
              <a:xfrm>
                <a:off x="11725892" y="4379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487" name="Google Shape;2487;p27"/>
            <p:cNvGrpSpPr/>
            <p:nvPr/>
          </p:nvGrpSpPr>
          <p:grpSpPr>
            <a:xfrm>
              <a:off x="354110" y="4883475"/>
              <a:ext cx="11480604" cy="109990"/>
              <a:chOff x="354110" y="4888062"/>
              <a:chExt cx="11480604" cy="109990"/>
            </a:xfrm>
          </p:grpSpPr>
          <p:sp>
            <p:nvSpPr>
              <p:cNvPr id="2488" name="Google Shape;2488;p27"/>
              <p:cNvSpPr/>
              <p:nvPr/>
            </p:nvSpPr>
            <p:spPr>
              <a:xfrm>
                <a:off x="35411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89" name="Google Shape;2489;p27"/>
              <p:cNvSpPr/>
              <p:nvPr/>
            </p:nvSpPr>
            <p:spPr>
              <a:xfrm>
                <a:off x="80954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0" name="Google Shape;2490;p27"/>
              <p:cNvSpPr/>
              <p:nvPr/>
            </p:nvSpPr>
            <p:spPr>
              <a:xfrm>
                <a:off x="126380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1" name="Google Shape;2491;p27"/>
              <p:cNvSpPr/>
              <p:nvPr/>
            </p:nvSpPr>
            <p:spPr>
              <a:xfrm>
                <a:off x="171923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2" name="Google Shape;2492;p27"/>
              <p:cNvSpPr/>
              <p:nvPr/>
            </p:nvSpPr>
            <p:spPr>
              <a:xfrm>
                <a:off x="217350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3" name="Google Shape;2493;p27"/>
              <p:cNvSpPr/>
              <p:nvPr/>
            </p:nvSpPr>
            <p:spPr>
              <a:xfrm>
                <a:off x="262893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4" name="Google Shape;2494;p27"/>
              <p:cNvSpPr/>
              <p:nvPr/>
            </p:nvSpPr>
            <p:spPr>
              <a:xfrm>
                <a:off x="3083197"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5" name="Google Shape;2495;p27"/>
              <p:cNvSpPr/>
              <p:nvPr/>
            </p:nvSpPr>
            <p:spPr>
              <a:xfrm>
                <a:off x="3538630"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6" name="Google Shape;2496;p27"/>
              <p:cNvSpPr/>
              <p:nvPr/>
            </p:nvSpPr>
            <p:spPr>
              <a:xfrm>
                <a:off x="399289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7" name="Google Shape;2497;p27"/>
              <p:cNvSpPr/>
              <p:nvPr/>
            </p:nvSpPr>
            <p:spPr>
              <a:xfrm>
                <a:off x="4448326"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8" name="Google Shape;2498;p27"/>
              <p:cNvSpPr/>
              <p:nvPr/>
            </p:nvSpPr>
            <p:spPr>
              <a:xfrm>
                <a:off x="4902589"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499" name="Google Shape;2499;p27"/>
              <p:cNvSpPr/>
              <p:nvPr/>
            </p:nvSpPr>
            <p:spPr>
              <a:xfrm>
                <a:off x="535802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0" name="Google Shape;2500;p27"/>
              <p:cNvSpPr/>
              <p:nvPr/>
            </p:nvSpPr>
            <p:spPr>
              <a:xfrm>
                <a:off x="5812285"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1" name="Google Shape;2501;p27"/>
              <p:cNvSpPr/>
              <p:nvPr/>
            </p:nvSpPr>
            <p:spPr>
              <a:xfrm>
                <a:off x="626771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2" name="Google Shape;2502;p27"/>
              <p:cNvSpPr/>
              <p:nvPr/>
            </p:nvSpPr>
            <p:spPr>
              <a:xfrm>
                <a:off x="672198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3" name="Google Shape;2503;p27"/>
              <p:cNvSpPr/>
              <p:nvPr/>
            </p:nvSpPr>
            <p:spPr>
              <a:xfrm>
                <a:off x="7177414"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4" name="Google Shape;2504;p27"/>
              <p:cNvSpPr/>
              <p:nvPr/>
            </p:nvSpPr>
            <p:spPr>
              <a:xfrm>
                <a:off x="7631676"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5" name="Google Shape;2505;p27"/>
              <p:cNvSpPr/>
              <p:nvPr/>
            </p:nvSpPr>
            <p:spPr>
              <a:xfrm>
                <a:off x="8087109"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6" name="Google Shape;2506;p27"/>
              <p:cNvSpPr/>
              <p:nvPr/>
            </p:nvSpPr>
            <p:spPr>
              <a:xfrm>
                <a:off x="8541372"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7" name="Google Shape;2507;p27"/>
              <p:cNvSpPr/>
              <p:nvPr/>
            </p:nvSpPr>
            <p:spPr>
              <a:xfrm>
                <a:off x="8996805"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8" name="Google Shape;2508;p27"/>
              <p:cNvSpPr/>
              <p:nvPr/>
            </p:nvSpPr>
            <p:spPr>
              <a:xfrm>
                <a:off x="9451068"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09" name="Google Shape;2509;p27"/>
              <p:cNvSpPr/>
              <p:nvPr/>
            </p:nvSpPr>
            <p:spPr>
              <a:xfrm>
                <a:off x="9906501"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0" name="Google Shape;2510;p27"/>
              <p:cNvSpPr/>
              <p:nvPr/>
            </p:nvSpPr>
            <p:spPr>
              <a:xfrm>
                <a:off x="10360763"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1" name="Google Shape;2511;p27"/>
              <p:cNvSpPr/>
              <p:nvPr/>
            </p:nvSpPr>
            <p:spPr>
              <a:xfrm>
                <a:off x="10816197"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2" name="Google Shape;2512;p27"/>
              <p:cNvSpPr/>
              <p:nvPr/>
            </p:nvSpPr>
            <p:spPr>
              <a:xfrm>
                <a:off x="11270460" y="4888062"/>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3" name="Google Shape;2513;p27"/>
              <p:cNvSpPr/>
              <p:nvPr/>
            </p:nvSpPr>
            <p:spPr>
              <a:xfrm>
                <a:off x="11725892" y="4888062"/>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514" name="Google Shape;2514;p27"/>
            <p:cNvGrpSpPr/>
            <p:nvPr/>
          </p:nvGrpSpPr>
          <p:grpSpPr>
            <a:xfrm>
              <a:off x="354110" y="5390187"/>
              <a:ext cx="11480604" cy="108822"/>
              <a:chOff x="354110" y="5396454"/>
              <a:chExt cx="11480604" cy="108822"/>
            </a:xfrm>
          </p:grpSpPr>
          <p:sp>
            <p:nvSpPr>
              <p:cNvPr id="2515" name="Google Shape;2515;p27"/>
              <p:cNvSpPr/>
              <p:nvPr/>
            </p:nvSpPr>
            <p:spPr>
              <a:xfrm>
                <a:off x="35411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6" name="Google Shape;2516;p27"/>
              <p:cNvSpPr/>
              <p:nvPr/>
            </p:nvSpPr>
            <p:spPr>
              <a:xfrm>
                <a:off x="80954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7" name="Google Shape;2517;p27"/>
              <p:cNvSpPr/>
              <p:nvPr/>
            </p:nvSpPr>
            <p:spPr>
              <a:xfrm>
                <a:off x="126380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8" name="Google Shape;2518;p27"/>
              <p:cNvSpPr/>
              <p:nvPr/>
            </p:nvSpPr>
            <p:spPr>
              <a:xfrm>
                <a:off x="171923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19" name="Google Shape;2519;p27"/>
              <p:cNvSpPr/>
              <p:nvPr/>
            </p:nvSpPr>
            <p:spPr>
              <a:xfrm>
                <a:off x="217350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0" name="Google Shape;2520;p27"/>
              <p:cNvSpPr/>
              <p:nvPr/>
            </p:nvSpPr>
            <p:spPr>
              <a:xfrm>
                <a:off x="262893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1" name="Google Shape;2521;p27"/>
              <p:cNvSpPr/>
              <p:nvPr/>
            </p:nvSpPr>
            <p:spPr>
              <a:xfrm>
                <a:off x="3083197"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2" name="Google Shape;2522;p27"/>
              <p:cNvSpPr/>
              <p:nvPr/>
            </p:nvSpPr>
            <p:spPr>
              <a:xfrm>
                <a:off x="3538630"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3" name="Google Shape;2523;p27"/>
              <p:cNvSpPr/>
              <p:nvPr/>
            </p:nvSpPr>
            <p:spPr>
              <a:xfrm>
                <a:off x="399289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4" name="Google Shape;2524;p27"/>
              <p:cNvSpPr/>
              <p:nvPr/>
            </p:nvSpPr>
            <p:spPr>
              <a:xfrm>
                <a:off x="4448326"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5" name="Google Shape;2525;p27"/>
              <p:cNvSpPr/>
              <p:nvPr/>
            </p:nvSpPr>
            <p:spPr>
              <a:xfrm>
                <a:off x="4902589"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6" name="Google Shape;2526;p27"/>
              <p:cNvSpPr/>
              <p:nvPr/>
            </p:nvSpPr>
            <p:spPr>
              <a:xfrm>
                <a:off x="535802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7" name="Google Shape;2527;p27"/>
              <p:cNvSpPr/>
              <p:nvPr/>
            </p:nvSpPr>
            <p:spPr>
              <a:xfrm>
                <a:off x="5812285"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8" name="Google Shape;2528;p27"/>
              <p:cNvSpPr/>
              <p:nvPr/>
            </p:nvSpPr>
            <p:spPr>
              <a:xfrm>
                <a:off x="626771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29" name="Google Shape;2529;p27"/>
              <p:cNvSpPr/>
              <p:nvPr/>
            </p:nvSpPr>
            <p:spPr>
              <a:xfrm>
                <a:off x="672198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0" name="Google Shape;2530;p27"/>
              <p:cNvSpPr/>
              <p:nvPr/>
            </p:nvSpPr>
            <p:spPr>
              <a:xfrm>
                <a:off x="7177414"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1" name="Google Shape;2531;p27"/>
              <p:cNvSpPr/>
              <p:nvPr/>
            </p:nvSpPr>
            <p:spPr>
              <a:xfrm>
                <a:off x="7631676"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2" name="Google Shape;2532;p27"/>
              <p:cNvSpPr/>
              <p:nvPr/>
            </p:nvSpPr>
            <p:spPr>
              <a:xfrm>
                <a:off x="8087109"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3" name="Google Shape;2533;p27"/>
              <p:cNvSpPr/>
              <p:nvPr/>
            </p:nvSpPr>
            <p:spPr>
              <a:xfrm>
                <a:off x="8541372"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4" name="Google Shape;2534;p27"/>
              <p:cNvSpPr/>
              <p:nvPr/>
            </p:nvSpPr>
            <p:spPr>
              <a:xfrm>
                <a:off x="8996805"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5" name="Google Shape;2535;p27"/>
              <p:cNvSpPr/>
              <p:nvPr/>
            </p:nvSpPr>
            <p:spPr>
              <a:xfrm>
                <a:off x="9451068"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6" name="Google Shape;2536;p27"/>
              <p:cNvSpPr/>
              <p:nvPr/>
            </p:nvSpPr>
            <p:spPr>
              <a:xfrm>
                <a:off x="9906501"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7" name="Google Shape;2537;p27"/>
              <p:cNvSpPr/>
              <p:nvPr/>
            </p:nvSpPr>
            <p:spPr>
              <a:xfrm>
                <a:off x="10360763"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8" name="Google Shape;2538;p27"/>
              <p:cNvSpPr/>
              <p:nvPr/>
            </p:nvSpPr>
            <p:spPr>
              <a:xfrm>
                <a:off x="10816197"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39" name="Google Shape;2539;p27"/>
              <p:cNvSpPr/>
              <p:nvPr/>
            </p:nvSpPr>
            <p:spPr>
              <a:xfrm>
                <a:off x="11270460" y="5396454"/>
                <a:ext cx="10999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0" name="Google Shape;2540;p27"/>
              <p:cNvSpPr/>
              <p:nvPr/>
            </p:nvSpPr>
            <p:spPr>
              <a:xfrm>
                <a:off x="11725892" y="5396454"/>
                <a:ext cx="108822" cy="108822"/>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541" name="Google Shape;2541;p27"/>
            <p:cNvGrpSpPr/>
            <p:nvPr/>
          </p:nvGrpSpPr>
          <p:grpSpPr>
            <a:xfrm>
              <a:off x="354110" y="5895731"/>
              <a:ext cx="11480604" cy="109990"/>
              <a:chOff x="354110" y="5903678"/>
              <a:chExt cx="11480604" cy="109990"/>
            </a:xfrm>
          </p:grpSpPr>
          <p:sp>
            <p:nvSpPr>
              <p:cNvPr id="2542" name="Google Shape;2542;p27"/>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3" name="Google Shape;2543;p27"/>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4" name="Google Shape;2544;p27"/>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5" name="Google Shape;2545;p27"/>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6" name="Google Shape;2546;p27"/>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7" name="Google Shape;2547;p27"/>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8" name="Google Shape;2548;p27"/>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49" name="Google Shape;2549;p27"/>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0" name="Google Shape;2550;p27"/>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1" name="Google Shape;2551;p27"/>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2" name="Google Shape;2552;p27"/>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3" name="Google Shape;2553;p27"/>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4" name="Google Shape;2554;p27"/>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5" name="Google Shape;2555;p27"/>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6" name="Google Shape;2556;p27"/>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7" name="Google Shape;2557;p27"/>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8" name="Google Shape;2558;p27"/>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59" name="Google Shape;2559;p27"/>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0" name="Google Shape;2560;p27"/>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1" name="Google Shape;2561;p27"/>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2" name="Google Shape;2562;p27"/>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3" name="Google Shape;2563;p27"/>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4" name="Google Shape;2564;p27"/>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5" name="Google Shape;2565;p27"/>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6" name="Google Shape;2566;p27"/>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67" name="Google Shape;2567;p27"/>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2568" name="Google Shape;2568;p27"/>
            <p:cNvGrpSpPr/>
            <p:nvPr/>
          </p:nvGrpSpPr>
          <p:grpSpPr>
            <a:xfrm>
              <a:off x="354110" y="6402442"/>
              <a:ext cx="11480604" cy="109990"/>
              <a:chOff x="354110" y="5903678"/>
              <a:chExt cx="11480604" cy="109990"/>
            </a:xfrm>
          </p:grpSpPr>
          <p:sp>
            <p:nvSpPr>
              <p:cNvPr id="2569" name="Google Shape;2569;p27"/>
              <p:cNvSpPr/>
              <p:nvPr/>
            </p:nvSpPr>
            <p:spPr>
              <a:xfrm>
                <a:off x="35411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0" name="Google Shape;2570;p27"/>
              <p:cNvSpPr/>
              <p:nvPr/>
            </p:nvSpPr>
            <p:spPr>
              <a:xfrm>
                <a:off x="80954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1" name="Google Shape;2571;p27"/>
              <p:cNvSpPr/>
              <p:nvPr/>
            </p:nvSpPr>
            <p:spPr>
              <a:xfrm>
                <a:off x="126380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2" name="Google Shape;2572;p27"/>
              <p:cNvSpPr/>
              <p:nvPr/>
            </p:nvSpPr>
            <p:spPr>
              <a:xfrm>
                <a:off x="171923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3" name="Google Shape;2573;p27"/>
              <p:cNvSpPr/>
              <p:nvPr/>
            </p:nvSpPr>
            <p:spPr>
              <a:xfrm>
                <a:off x="217350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4" name="Google Shape;2574;p27"/>
              <p:cNvSpPr/>
              <p:nvPr/>
            </p:nvSpPr>
            <p:spPr>
              <a:xfrm>
                <a:off x="262893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5" name="Google Shape;2575;p27"/>
              <p:cNvSpPr/>
              <p:nvPr/>
            </p:nvSpPr>
            <p:spPr>
              <a:xfrm>
                <a:off x="3083197"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6" name="Google Shape;2576;p27"/>
              <p:cNvSpPr/>
              <p:nvPr/>
            </p:nvSpPr>
            <p:spPr>
              <a:xfrm>
                <a:off x="3538630"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7" name="Google Shape;2577;p27"/>
              <p:cNvSpPr/>
              <p:nvPr/>
            </p:nvSpPr>
            <p:spPr>
              <a:xfrm>
                <a:off x="399289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8" name="Google Shape;2578;p27"/>
              <p:cNvSpPr/>
              <p:nvPr/>
            </p:nvSpPr>
            <p:spPr>
              <a:xfrm>
                <a:off x="4448326"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79" name="Google Shape;2579;p27"/>
              <p:cNvSpPr/>
              <p:nvPr/>
            </p:nvSpPr>
            <p:spPr>
              <a:xfrm>
                <a:off x="4902589"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0" name="Google Shape;2580;p27"/>
              <p:cNvSpPr/>
              <p:nvPr/>
            </p:nvSpPr>
            <p:spPr>
              <a:xfrm>
                <a:off x="535802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1" name="Google Shape;2581;p27"/>
              <p:cNvSpPr/>
              <p:nvPr/>
            </p:nvSpPr>
            <p:spPr>
              <a:xfrm>
                <a:off x="5812285"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2" name="Google Shape;2582;p27"/>
              <p:cNvSpPr/>
              <p:nvPr/>
            </p:nvSpPr>
            <p:spPr>
              <a:xfrm>
                <a:off x="626771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3" name="Google Shape;2583;p27"/>
              <p:cNvSpPr/>
              <p:nvPr/>
            </p:nvSpPr>
            <p:spPr>
              <a:xfrm>
                <a:off x="672198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4" name="Google Shape;2584;p27"/>
              <p:cNvSpPr/>
              <p:nvPr/>
            </p:nvSpPr>
            <p:spPr>
              <a:xfrm>
                <a:off x="7177414"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5" name="Google Shape;2585;p27"/>
              <p:cNvSpPr/>
              <p:nvPr/>
            </p:nvSpPr>
            <p:spPr>
              <a:xfrm>
                <a:off x="7631676"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6" name="Google Shape;2586;p27"/>
              <p:cNvSpPr/>
              <p:nvPr/>
            </p:nvSpPr>
            <p:spPr>
              <a:xfrm>
                <a:off x="8087109"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7" name="Google Shape;2587;p27"/>
              <p:cNvSpPr/>
              <p:nvPr/>
            </p:nvSpPr>
            <p:spPr>
              <a:xfrm>
                <a:off x="8541372"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8" name="Google Shape;2588;p27"/>
              <p:cNvSpPr/>
              <p:nvPr/>
            </p:nvSpPr>
            <p:spPr>
              <a:xfrm>
                <a:off x="8996805"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89" name="Google Shape;2589;p27"/>
              <p:cNvSpPr/>
              <p:nvPr/>
            </p:nvSpPr>
            <p:spPr>
              <a:xfrm>
                <a:off x="9451068"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0" name="Google Shape;2590;p27"/>
              <p:cNvSpPr/>
              <p:nvPr/>
            </p:nvSpPr>
            <p:spPr>
              <a:xfrm>
                <a:off x="9906501"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1" name="Google Shape;2591;p27"/>
              <p:cNvSpPr/>
              <p:nvPr/>
            </p:nvSpPr>
            <p:spPr>
              <a:xfrm>
                <a:off x="10360763"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2" name="Google Shape;2592;p27"/>
              <p:cNvSpPr/>
              <p:nvPr/>
            </p:nvSpPr>
            <p:spPr>
              <a:xfrm>
                <a:off x="10816197"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3" name="Google Shape;2593;p27"/>
              <p:cNvSpPr/>
              <p:nvPr/>
            </p:nvSpPr>
            <p:spPr>
              <a:xfrm>
                <a:off x="11270460" y="5903678"/>
                <a:ext cx="10999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594" name="Google Shape;2594;p27"/>
              <p:cNvSpPr/>
              <p:nvPr/>
            </p:nvSpPr>
            <p:spPr>
              <a:xfrm>
                <a:off x="11725892" y="5903678"/>
                <a:ext cx="108822" cy="10999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2595" name="Google Shape;2595;p27"/>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96" name="Google Shape;2596;p27"/>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97" name="Google Shape;2597;p27"/>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598" name="Google Shape;2598;p27"/>
          <p:cNvSpPr/>
          <p:nvPr>
            <p:ph idx="2" type="pic"/>
          </p:nvPr>
        </p:nvSpPr>
        <p:spPr>
          <a:xfrm>
            <a:off x="-15409" y="-8363"/>
            <a:ext cx="5089983" cy="4264142"/>
          </a:xfrm>
          <a:prstGeom prst="rect">
            <a:avLst/>
          </a:prstGeom>
          <a:solidFill>
            <a:schemeClr val="accent3"/>
          </a:solidFill>
          <a:ln>
            <a:noFill/>
          </a:ln>
          <a:effectLst>
            <a:outerShdw blurRad="635000" rotWithShape="0" algn="l" dir="21540000" dist="825500">
              <a:srgbClr val="000000">
                <a:alpha val="2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2599" name="Shape 2599"/>
        <p:cNvGrpSpPr/>
        <p:nvPr/>
      </p:nvGrpSpPr>
      <p:grpSpPr>
        <a:xfrm>
          <a:off x="0" y="0"/>
          <a:ext cx="0" cy="0"/>
          <a:chOff x="0" y="0"/>
          <a:chExt cx="0" cy="0"/>
        </a:xfrm>
      </p:grpSpPr>
      <p:sp>
        <p:nvSpPr>
          <p:cNvPr id="2600" name="Google Shape;2600;p28"/>
          <p:cNvSpPr txBox="1"/>
          <p:nvPr>
            <p:ph type="title"/>
          </p:nvPr>
        </p:nvSpPr>
        <p:spPr>
          <a:xfrm>
            <a:off x="2414004" y="2152975"/>
            <a:ext cx="4449167" cy="533311"/>
          </a:xfrm>
          <a:prstGeom prst="rect">
            <a:avLst/>
          </a:prstGeom>
          <a:noFill/>
          <a:ln>
            <a:noFill/>
          </a:ln>
        </p:spPr>
        <p:txBody>
          <a:bodyPr anchorCtr="0" anchor="ctr" bIns="45700" lIns="0" spcFirstLastPara="1" rIns="0" wrap="square" tIns="45700">
            <a:normAutofit/>
          </a:bodyPr>
          <a:lstStyle>
            <a:lvl1pPr lvl="0" algn="ctr">
              <a:lnSpc>
                <a:spcPct val="100000"/>
              </a:lnSpc>
              <a:spcBef>
                <a:spcPts val="0"/>
              </a:spcBef>
              <a:spcAft>
                <a:spcPts val="0"/>
              </a:spcAft>
              <a:buClr>
                <a:schemeClr val="lt1"/>
              </a:buClr>
              <a:buSzPts val="2700"/>
              <a:buFont typeface="Calibri"/>
              <a:buNone/>
              <a:defRPr b="0" sz="2700">
                <a:solidFill>
                  <a:schemeClr val="lt1"/>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1" name="Google Shape;2601;p28"/>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2" name="Google Shape;2602;p28"/>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3" name="Google Shape;2603;p28"/>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1"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853819"/>
            <a:ext cx="8229600" cy="3740804"/>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9"/>
          <p:cNvSpPr txBox="1"/>
          <p:nvPr>
            <p:ph idx="10" type="dt"/>
          </p:nvPr>
        </p:nvSpPr>
        <p:spPr>
          <a:xfrm>
            <a:off x="457200" y="4767263"/>
            <a:ext cx="2133600" cy="273844"/>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9"/>
          <p:cNvSpPr txBox="1"/>
          <p:nvPr>
            <p:ph idx="11" type="ftr"/>
          </p:nvPr>
        </p:nvSpPr>
        <p:spPr>
          <a:xfrm>
            <a:off x="3124200" y="4767263"/>
            <a:ext cx="2895600" cy="273844"/>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9"/>
          <p:cNvSpPr txBox="1"/>
          <p:nvPr>
            <p:ph idx="12" type="sldNum"/>
          </p:nvPr>
        </p:nvSpPr>
        <p:spPr>
          <a:xfrm>
            <a:off x="6553200" y="4767263"/>
            <a:ext cx="2133600" cy="273844"/>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6" name="Shape 2946"/>
        <p:cNvGrpSpPr/>
        <p:nvPr/>
      </p:nvGrpSpPr>
      <p:grpSpPr>
        <a:xfrm>
          <a:off x="0" y="0"/>
          <a:ext cx="0" cy="0"/>
          <a:chOff x="0" y="0"/>
          <a:chExt cx="0" cy="0"/>
        </a:xfrm>
      </p:grpSpPr>
      <p:sp>
        <p:nvSpPr>
          <p:cNvPr id="2947" name="Google Shape;2947;p30"/>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rmAutofit/>
          </a:bodyPr>
          <a:lstStyle>
            <a:lvl1pPr lvl="0" marR="0" rtl="0" algn="l">
              <a:lnSpc>
                <a:spcPct val="100000"/>
              </a:lnSpc>
              <a:spcBef>
                <a:spcPts val="0"/>
              </a:spcBef>
              <a:spcAft>
                <a:spcPts val="0"/>
              </a:spcAft>
              <a:buClr>
                <a:schemeClr val="dk1"/>
              </a:buClr>
              <a:buSzPts val="2700"/>
              <a:buFont typeface="Quattrocento Sans"/>
              <a:buNone/>
              <a:defRPr b="1" i="0" sz="27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948" name="Google Shape;2948;p30"/>
          <p:cNvSpPr txBox="1"/>
          <p:nvPr>
            <p:ph idx="1" type="body"/>
          </p:nvPr>
        </p:nvSpPr>
        <p:spPr>
          <a:xfrm>
            <a:off x="457200" y="853819"/>
            <a:ext cx="8229600" cy="3740700"/>
          </a:xfrm>
          <a:prstGeom prst="rect">
            <a:avLst/>
          </a:prstGeom>
          <a:noFill/>
          <a:ln>
            <a:noFill/>
          </a:ln>
        </p:spPr>
        <p:txBody>
          <a:bodyPr anchorCtr="0" anchor="t" bIns="45700" lIns="0" spcFirstLastPara="1" rIns="0" wrap="square" tIns="45700">
            <a:normAutofit/>
          </a:bodyPr>
          <a:lstStyle>
            <a:lvl1pPr indent="-400050" lvl="0" marL="457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949" name="Google Shape;2949;p30"/>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50" name="Google Shape;2950;p30"/>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1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51" name="Google Shape;2951;p30"/>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890" name="Shape 5890"/>
        <p:cNvGrpSpPr/>
        <p:nvPr/>
      </p:nvGrpSpPr>
      <p:grpSpPr>
        <a:xfrm>
          <a:off x="0" y="0"/>
          <a:ext cx="0" cy="0"/>
          <a:chOff x="0" y="0"/>
          <a:chExt cx="0" cy="0"/>
        </a:xfrm>
      </p:grpSpPr>
      <p:sp>
        <p:nvSpPr>
          <p:cNvPr id="5891" name="Google Shape;5891;p1"/>
          <p:cNvSpPr txBox="1"/>
          <p:nvPr>
            <p:ph type="ctrTitle"/>
          </p:nvPr>
        </p:nvSpPr>
        <p:spPr>
          <a:xfrm>
            <a:off x="300925" y="1574025"/>
            <a:ext cx="4271100" cy="997800"/>
          </a:xfrm>
          <a:prstGeom prst="rect">
            <a:avLst/>
          </a:prstGeom>
          <a:noFill/>
          <a:ln>
            <a:noFill/>
          </a:ln>
        </p:spPr>
        <p:txBody>
          <a:bodyPr anchorCtr="0" anchor="ctr" bIns="45700" lIns="0" spcFirstLastPara="1" rIns="0" wrap="square" tIns="45700">
            <a:noAutofit/>
          </a:bodyPr>
          <a:lstStyle/>
          <a:p>
            <a:pPr indent="0" lvl="0" marL="457200" rtl="0" algn="l">
              <a:lnSpc>
                <a:spcPct val="90000"/>
              </a:lnSpc>
              <a:spcBef>
                <a:spcPts val="0"/>
              </a:spcBef>
              <a:spcAft>
                <a:spcPts val="0"/>
              </a:spcAft>
              <a:buClr>
                <a:schemeClr val="lt1"/>
              </a:buClr>
              <a:buSzPts val="3600"/>
              <a:buFont typeface="Arial Black"/>
              <a:buNone/>
            </a:pPr>
            <a:r>
              <a:rPr lang="en-US" sz="3600">
                <a:latin typeface="Arial Black"/>
                <a:ea typeface="Arial Black"/>
                <a:cs typeface="Arial Black"/>
                <a:sym typeface="Arial Black"/>
              </a:rPr>
              <a:t>Investment  Advisor</a:t>
            </a:r>
            <a:endParaRPr>
              <a:solidFill>
                <a:schemeClr val="lt1"/>
              </a:solidFill>
              <a:latin typeface="Arial Black"/>
              <a:ea typeface="Arial Black"/>
              <a:cs typeface="Arial Black"/>
              <a:sym typeface="Arial Black"/>
            </a:endParaRPr>
          </a:p>
        </p:txBody>
      </p:sp>
      <p:sp>
        <p:nvSpPr>
          <p:cNvPr id="5892" name="Google Shape;5892;p1"/>
          <p:cNvSpPr txBox="1"/>
          <p:nvPr>
            <p:ph idx="1" type="subTitle"/>
          </p:nvPr>
        </p:nvSpPr>
        <p:spPr>
          <a:xfrm>
            <a:off x="177375" y="3371150"/>
            <a:ext cx="4197600" cy="7062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To presenting the Data of analyze the Investment Advisor</a:t>
            </a:r>
            <a:endParaRPr>
              <a:solidFill>
                <a:schemeClr val="lt1"/>
              </a:solidFill>
            </a:endParaRPr>
          </a:p>
        </p:txBody>
      </p:sp>
      <p:sp>
        <p:nvSpPr>
          <p:cNvPr id="5893" name="Google Shape;5893;p1"/>
          <p:cNvSpPr txBox="1"/>
          <p:nvPr/>
        </p:nvSpPr>
        <p:spPr>
          <a:xfrm>
            <a:off x="300927" y="2571750"/>
            <a:ext cx="4197565" cy="398452"/>
          </a:xfrm>
          <a:prstGeom prst="rect">
            <a:avLst/>
          </a:prstGeom>
          <a:noFill/>
          <a:ln>
            <a:noFill/>
          </a:ln>
        </p:spPr>
        <p:txBody>
          <a:bodyPr anchorCtr="0" anchor="t" bIns="45700" lIns="0" spcFirstLastPara="1" rIns="0" wrap="square" tIns="45700">
            <a:normAutofit/>
          </a:bodyPr>
          <a:lstStyle/>
          <a:p>
            <a:pPr indent="0" lvl="0" marL="0" marR="0" rtl="0" algn="l">
              <a:lnSpc>
                <a:spcPct val="100000"/>
              </a:lnSpc>
              <a:spcBef>
                <a:spcPts val="0"/>
              </a:spcBef>
              <a:spcAft>
                <a:spcPts val="0"/>
              </a:spcAft>
              <a:buClr>
                <a:schemeClr val="lt1"/>
              </a:buClr>
              <a:buSzPts val="1500"/>
              <a:buFont typeface="Arial"/>
              <a:buNone/>
            </a:pPr>
            <a:r>
              <a:t/>
            </a:r>
            <a:endParaRPr b="0" i="0" sz="1500" u="none" cap="none" strike="noStrike">
              <a:solidFill>
                <a:schemeClr val="lt1"/>
              </a:solidFill>
              <a:latin typeface="Quattrocento Sans"/>
              <a:ea typeface="Quattrocento Sans"/>
              <a:cs typeface="Quattrocento Sans"/>
              <a:sym typeface="Quattrocento Sans"/>
            </a:endParaRPr>
          </a:p>
        </p:txBody>
      </p:sp>
      <p:cxnSp>
        <p:nvCxnSpPr>
          <p:cNvPr id="5894" name="Google Shape;5894;p1"/>
          <p:cNvCxnSpPr/>
          <p:nvPr/>
        </p:nvCxnSpPr>
        <p:spPr>
          <a:xfrm flipH="1" rot="10800000">
            <a:off x="340199" y="1454242"/>
            <a:ext cx="3815968" cy="10482"/>
          </a:xfrm>
          <a:prstGeom prst="straightConnector1">
            <a:avLst/>
          </a:prstGeom>
          <a:noFill/>
          <a:ln cap="rnd" cmpd="sng" w="25400">
            <a:solidFill>
              <a:schemeClr val="accent2"/>
            </a:solidFill>
            <a:prstDash val="solid"/>
            <a:round/>
            <a:headEnd len="sm" w="sm" type="none"/>
            <a:tailEnd len="sm" w="sm" type="none"/>
          </a:ln>
        </p:spPr>
      </p:cxnSp>
      <p:cxnSp>
        <p:nvCxnSpPr>
          <p:cNvPr id="5895" name="Google Shape;5895;p1"/>
          <p:cNvCxnSpPr/>
          <p:nvPr/>
        </p:nvCxnSpPr>
        <p:spPr>
          <a:xfrm flipH="1" rot="10800000">
            <a:off x="340199" y="2906772"/>
            <a:ext cx="3816000" cy="10500"/>
          </a:xfrm>
          <a:prstGeom prst="straightConnector1">
            <a:avLst/>
          </a:prstGeom>
          <a:noFill/>
          <a:ln cap="rnd" cmpd="sng" w="25400">
            <a:solidFill>
              <a:schemeClr val="accent2"/>
            </a:solidFill>
            <a:prstDash val="solid"/>
            <a:round/>
            <a:headEnd len="sm" w="sm" type="none"/>
            <a:tailEnd len="sm" w="sm" type="none"/>
          </a:ln>
        </p:spPr>
      </p:cxnSp>
      <p:grpSp>
        <p:nvGrpSpPr>
          <p:cNvPr id="5896" name="Google Shape;5896;p1"/>
          <p:cNvGrpSpPr/>
          <p:nvPr/>
        </p:nvGrpSpPr>
        <p:grpSpPr>
          <a:xfrm>
            <a:off x="4572205" y="681749"/>
            <a:ext cx="4572185" cy="4460541"/>
            <a:chOff x="5416552" y="909003"/>
            <a:chExt cx="6321284" cy="5947388"/>
          </a:xfrm>
        </p:grpSpPr>
        <p:sp>
          <p:nvSpPr>
            <p:cNvPr id="5897" name="Google Shape;5897;p1"/>
            <p:cNvSpPr/>
            <p:nvPr/>
          </p:nvSpPr>
          <p:spPr>
            <a:xfrm>
              <a:off x="8927257" y="6241153"/>
              <a:ext cx="471819" cy="615238"/>
            </a:xfrm>
            <a:custGeom>
              <a:rect b="b" l="l" r="r" t="t"/>
              <a:pathLst>
                <a:path extrusionOk="0" h="615238" w="471819">
                  <a:moveTo>
                    <a:pt x="363371" y="0"/>
                  </a:moveTo>
                  <a:lnTo>
                    <a:pt x="471820" y="615239"/>
                  </a:lnTo>
                  <a:lnTo>
                    <a:pt x="35453" y="615158"/>
                  </a:lnTo>
                  <a:lnTo>
                    <a:pt x="0" y="7170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8" name="Google Shape;5898;p1"/>
            <p:cNvSpPr/>
            <p:nvPr/>
          </p:nvSpPr>
          <p:spPr>
            <a:xfrm>
              <a:off x="8863351" y="4672627"/>
              <a:ext cx="684445" cy="1719503"/>
            </a:xfrm>
            <a:custGeom>
              <a:rect b="b" l="l" r="r" t="t"/>
              <a:pathLst>
                <a:path extrusionOk="0" h="1719503" w="684445">
                  <a:moveTo>
                    <a:pt x="551644" y="1502685"/>
                  </a:moveTo>
                  <a:cubicBezTo>
                    <a:pt x="488777" y="1537494"/>
                    <a:pt x="427278" y="1568526"/>
                    <a:pt x="427278" y="1568526"/>
                  </a:cubicBezTo>
                  <a:cubicBezTo>
                    <a:pt x="427278" y="1568526"/>
                    <a:pt x="469725" y="1597065"/>
                    <a:pt x="342223" y="1677456"/>
                  </a:cubicBezTo>
                  <a:cubicBezTo>
                    <a:pt x="242939" y="1740082"/>
                    <a:pt x="142449" y="1717733"/>
                    <a:pt x="102977" y="1704870"/>
                  </a:cubicBezTo>
                  <a:cubicBezTo>
                    <a:pt x="91803" y="1701172"/>
                    <a:pt x="85452" y="1698278"/>
                    <a:pt x="85452" y="1698278"/>
                  </a:cubicBezTo>
                  <a:cubicBezTo>
                    <a:pt x="85452" y="1698278"/>
                    <a:pt x="84407" y="1690641"/>
                    <a:pt x="82638" y="1676250"/>
                  </a:cubicBezTo>
                  <a:cubicBezTo>
                    <a:pt x="82638" y="1676170"/>
                    <a:pt x="82638" y="1676170"/>
                    <a:pt x="82638" y="1676090"/>
                  </a:cubicBezTo>
                  <a:cubicBezTo>
                    <a:pt x="73634" y="1603094"/>
                    <a:pt x="46783" y="1357899"/>
                    <a:pt x="49597" y="1063664"/>
                  </a:cubicBezTo>
                  <a:cubicBezTo>
                    <a:pt x="50079" y="1012535"/>
                    <a:pt x="51446" y="959959"/>
                    <a:pt x="54018" y="906498"/>
                  </a:cubicBezTo>
                  <a:cubicBezTo>
                    <a:pt x="54018" y="906498"/>
                    <a:pt x="-86346" y="1151051"/>
                    <a:pt x="85452" y="723205"/>
                  </a:cubicBezTo>
                  <a:cubicBezTo>
                    <a:pt x="257249" y="295279"/>
                    <a:pt x="300178" y="0"/>
                    <a:pt x="300178" y="0"/>
                  </a:cubicBezTo>
                  <a:cubicBezTo>
                    <a:pt x="300178" y="0"/>
                    <a:pt x="323813" y="86421"/>
                    <a:pt x="359347" y="216495"/>
                  </a:cubicBezTo>
                  <a:cubicBezTo>
                    <a:pt x="359427" y="216897"/>
                    <a:pt x="359588" y="217299"/>
                    <a:pt x="359668" y="217701"/>
                  </a:cubicBezTo>
                  <a:cubicBezTo>
                    <a:pt x="466589" y="608968"/>
                    <a:pt x="680592" y="1392467"/>
                    <a:pt x="684371" y="1411359"/>
                  </a:cubicBezTo>
                  <a:cubicBezTo>
                    <a:pt x="687024" y="1424222"/>
                    <a:pt x="618530" y="1465624"/>
                    <a:pt x="551644" y="150268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99" name="Google Shape;5899;p1"/>
            <p:cNvSpPr/>
            <p:nvPr/>
          </p:nvSpPr>
          <p:spPr>
            <a:xfrm>
              <a:off x="5416552" y="3560647"/>
              <a:ext cx="1285860" cy="2137538"/>
            </a:xfrm>
            <a:custGeom>
              <a:rect b="b" l="l" r="r" t="t"/>
              <a:pathLst>
                <a:path extrusionOk="0" h="2137538" w="1285860">
                  <a:moveTo>
                    <a:pt x="1285861" y="1448581"/>
                  </a:moveTo>
                  <a:lnTo>
                    <a:pt x="1257000" y="1344071"/>
                  </a:lnTo>
                  <a:cubicBezTo>
                    <a:pt x="1257000" y="1344071"/>
                    <a:pt x="1269300" y="1156356"/>
                    <a:pt x="1197992" y="685984"/>
                  </a:cubicBezTo>
                  <a:cubicBezTo>
                    <a:pt x="1126685" y="215611"/>
                    <a:pt x="1262145" y="0"/>
                    <a:pt x="1262145" y="0"/>
                  </a:cubicBezTo>
                  <a:cubicBezTo>
                    <a:pt x="1262145" y="0"/>
                    <a:pt x="387803" y="89637"/>
                    <a:pt x="107477" y="448345"/>
                  </a:cubicBezTo>
                  <a:cubicBezTo>
                    <a:pt x="-172849" y="807054"/>
                    <a:pt x="173961" y="1815971"/>
                    <a:pt x="259498" y="1976755"/>
                  </a:cubicBezTo>
                  <a:cubicBezTo>
                    <a:pt x="345035" y="2137539"/>
                    <a:pt x="345035" y="2137539"/>
                    <a:pt x="345035" y="2137539"/>
                  </a:cubicBezTo>
                  <a:cubicBezTo>
                    <a:pt x="345035" y="2137539"/>
                    <a:pt x="304678" y="1940338"/>
                    <a:pt x="364007" y="1793060"/>
                  </a:cubicBezTo>
                  <a:cubicBezTo>
                    <a:pt x="423417" y="1645782"/>
                    <a:pt x="755998" y="1370199"/>
                    <a:pt x="986481" y="1443838"/>
                  </a:cubicBezTo>
                  <a:cubicBezTo>
                    <a:pt x="1216965" y="1517476"/>
                    <a:pt x="1285861" y="1448581"/>
                    <a:pt x="1285861" y="144858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0" name="Google Shape;5900;p1"/>
            <p:cNvSpPr/>
            <p:nvPr/>
          </p:nvSpPr>
          <p:spPr>
            <a:xfrm>
              <a:off x="5726961" y="5254955"/>
              <a:ext cx="3285513" cy="1601436"/>
            </a:xfrm>
            <a:custGeom>
              <a:rect b="b" l="l" r="r" t="t"/>
              <a:pathLst>
                <a:path extrusionOk="0" h="1601436" w="3285513">
                  <a:moveTo>
                    <a:pt x="3284225" y="561809"/>
                  </a:moveTo>
                  <a:lnTo>
                    <a:pt x="3284225" y="561809"/>
                  </a:lnTo>
                  <a:cubicBezTo>
                    <a:pt x="3281009" y="609723"/>
                    <a:pt x="3271121" y="676609"/>
                    <a:pt x="3245717" y="762869"/>
                  </a:cubicBezTo>
                  <a:cubicBezTo>
                    <a:pt x="3217018" y="860546"/>
                    <a:pt x="3214445" y="989092"/>
                    <a:pt x="3219027" y="1093602"/>
                  </a:cubicBezTo>
                  <a:cubicBezTo>
                    <a:pt x="3219027" y="1093682"/>
                    <a:pt x="3219027" y="1093763"/>
                    <a:pt x="3219027" y="1093763"/>
                  </a:cubicBezTo>
                  <a:cubicBezTo>
                    <a:pt x="3219027" y="1093843"/>
                    <a:pt x="3219027" y="1093843"/>
                    <a:pt x="3219027" y="1093923"/>
                  </a:cubicBezTo>
                  <a:cubicBezTo>
                    <a:pt x="3223690" y="1199156"/>
                    <a:pt x="3235669" y="1601437"/>
                    <a:pt x="3235669" y="1601437"/>
                  </a:cubicBezTo>
                  <a:lnTo>
                    <a:pt x="122655" y="1601437"/>
                  </a:lnTo>
                  <a:lnTo>
                    <a:pt x="19673" y="438810"/>
                  </a:lnTo>
                  <a:lnTo>
                    <a:pt x="15895" y="408100"/>
                  </a:lnTo>
                  <a:lnTo>
                    <a:pt x="15895" y="408100"/>
                  </a:lnTo>
                  <a:lnTo>
                    <a:pt x="10991" y="367985"/>
                  </a:lnTo>
                  <a:cubicBezTo>
                    <a:pt x="10991" y="367985"/>
                    <a:pt x="-28482" y="184852"/>
                    <a:pt x="42183" y="70294"/>
                  </a:cubicBezTo>
                  <a:cubicBezTo>
                    <a:pt x="42183" y="70294"/>
                    <a:pt x="42183" y="70294"/>
                    <a:pt x="42183" y="70294"/>
                  </a:cubicBezTo>
                  <a:cubicBezTo>
                    <a:pt x="51428" y="55341"/>
                    <a:pt x="62522" y="41594"/>
                    <a:pt x="75786" y="29535"/>
                  </a:cubicBezTo>
                  <a:cubicBezTo>
                    <a:pt x="85032" y="21174"/>
                    <a:pt x="96286" y="14662"/>
                    <a:pt x="109792" y="9920"/>
                  </a:cubicBezTo>
                  <a:lnTo>
                    <a:pt x="109792" y="9920"/>
                  </a:lnTo>
                  <a:cubicBezTo>
                    <a:pt x="126112" y="4131"/>
                    <a:pt x="145486" y="996"/>
                    <a:pt x="167835" y="192"/>
                  </a:cubicBezTo>
                  <a:cubicBezTo>
                    <a:pt x="357560" y="-6400"/>
                    <a:pt x="765790" y="157599"/>
                    <a:pt x="1377572" y="367985"/>
                  </a:cubicBezTo>
                  <a:cubicBezTo>
                    <a:pt x="1487467" y="405769"/>
                    <a:pt x="1606367" y="434629"/>
                    <a:pt x="1729366" y="456335"/>
                  </a:cubicBezTo>
                  <a:cubicBezTo>
                    <a:pt x="1777602" y="464857"/>
                    <a:pt x="1826399" y="472333"/>
                    <a:pt x="1875599" y="478765"/>
                  </a:cubicBezTo>
                  <a:cubicBezTo>
                    <a:pt x="1974481" y="491708"/>
                    <a:pt x="2074569" y="500712"/>
                    <a:pt x="2173451" y="506580"/>
                  </a:cubicBezTo>
                  <a:lnTo>
                    <a:pt x="2173531" y="506580"/>
                  </a:lnTo>
                  <a:cubicBezTo>
                    <a:pt x="2437779" y="522337"/>
                    <a:pt x="2693184" y="515986"/>
                    <a:pt x="2891993" y="504570"/>
                  </a:cubicBezTo>
                  <a:cubicBezTo>
                    <a:pt x="3015716" y="497415"/>
                    <a:pt x="3117573" y="488332"/>
                    <a:pt x="3186067" y="481337"/>
                  </a:cubicBezTo>
                  <a:cubicBezTo>
                    <a:pt x="3246923" y="475147"/>
                    <a:pt x="3281331" y="470565"/>
                    <a:pt x="3281331" y="470565"/>
                  </a:cubicBezTo>
                  <a:cubicBezTo>
                    <a:pt x="3281331" y="470565"/>
                    <a:pt x="3288325" y="500712"/>
                    <a:pt x="3284225" y="56180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1" name="Google Shape;5901;p1"/>
            <p:cNvSpPr/>
            <p:nvPr/>
          </p:nvSpPr>
          <p:spPr>
            <a:xfrm>
              <a:off x="6192581" y="3560647"/>
              <a:ext cx="2949643" cy="2011581"/>
            </a:xfrm>
            <a:custGeom>
              <a:rect b="b" l="l" r="r" t="t"/>
              <a:pathLst>
                <a:path extrusionOk="0" h="2011581" w="2949643">
                  <a:moveTo>
                    <a:pt x="486116" y="0"/>
                  </a:moveTo>
                  <a:cubicBezTo>
                    <a:pt x="486116" y="0"/>
                    <a:pt x="620772" y="6673"/>
                    <a:pt x="663541" y="25725"/>
                  </a:cubicBezTo>
                  <a:cubicBezTo>
                    <a:pt x="706309" y="44698"/>
                    <a:pt x="1756227" y="206286"/>
                    <a:pt x="1756227" y="206286"/>
                  </a:cubicBezTo>
                  <a:cubicBezTo>
                    <a:pt x="1756227" y="206286"/>
                    <a:pt x="2219686" y="344077"/>
                    <a:pt x="2545112" y="465228"/>
                  </a:cubicBezTo>
                  <a:cubicBezTo>
                    <a:pt x="2870618" y="586378"/>
                    <a:pt x="2949644" y="1004496"/>
                    <a:pt x="2949644" y="1004496"/>
                  </a:cubicBezTo>
                  <a:cubicBezTo>
                    <a:pt x="2949644" y="1004496"/>
                    <a:pt x="2747056" y="1455897"/>
                    <a:pt x="2644959" y="1572304"/>
                  </a:cubicBezTo>
                  <a:cubicBezTo>
                    <a:pt x="2542861" y="1688712"/>
                    <a:pt x="2174586" y="2049832"/>
                    <a:pt x="1571084" y="2008269"/>
                  </a:cubicBezTo>
                  <a:cubicBezTo>
                    <a:pt x="967583" y="1966706"/>
                    <a:pt x="874971" y="2013334"/>
                    <a:pt x="732437" y="1866458"/>
                  </a:cubicBezTo>
                  <a:cubicBezTo>
                    <a:pt x="589902" y="1719582"/>
                    <a:pt x="421240" y="1672070"/>
                    <a:pt x="359418" y="1432101"/>
                  </a:cubicBezTo>
                  <a:cubicBezTo>
                    <a:pt x="359418" y="1432101"/>
                    <a:pt x="201690" y="1501800"/>
                    <a:pt x="139225" y="1362561"/>
                  </a:cubicBezTo>
                  <a:cubicBezTo>
                    <a:pt x="76761" y="1223323"/>
                    <a:pt x="-59343" y="691370"/>
                    <a:pt x="28928" y="400352"/>
                  </a:cubicBezTo>
                  <a:cubicBezTo>
                    <a:pt x="117198" y="109333"/>
                    <a:pt x="486116" y="0"/>
                    <a:pt x="486116"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2" name="Google Shape;5902;p1"/>
            <p:cNvSpPr/>
            <p:nvPr/>
          </p:nvSpPr>
          <p:spPr>
            <a:xfrm>
              <a:off x="5746634" y="5532418"/>
              <a:ext cx="3058186" cy="1323892"/>
            </a:xfrm>
            <a:custGeom>
              <a:rect b="b" l="l" r="r" t="t"/>
              <a:pathLst>
                <a:path extrusionOk="0" h="1323892" w="3058186">
                  <a:moveTo>
                    <a:pt x="2899654" y="1323893"/>
                  </a:moveTo>
                  <a:lnTo>
                    <a:pt x="1549955" y="1323893"/>
                  </a:lnTo>
                  <a:cubicBezTo>
                    <a:pt x="1467955" y="1298811"/>
                    <a:pt x="1407902" y="1293827"/>
                    <a:pt x="1382579" y="1323893"/>
                  </a:cubicBezTo>
                  <a:lnTo>
                    <a:pt x="102982" y="1323893"/>
                  </a:lnTo>
                  <a:lnTo>
                    <a:pt x="0" y="161347"/>
                  </a:lnTo>
                  <a:cubicBezTo>
                    <a:pt x="2492" y="157890"/>
                    <a:pt x="4984" y="154513"/>
                    <a:pt x="7235" y="151378"/>
                  </a:cubicBezTo>
                  <a:cubicBezTo>
                    <a:pt x="8682" y="149368"/>
                    <a:pt x="10049" y="147439"/>
                    <a:pt x="11416" y="145670"/>
                  </a:cubicBezTo>
                  <a:cubicBezTo>
                    <a:pt x="12461" y="144303"/>
                    <a:pt x="13425" y="142937"/>
                    <a:pt x="14390" y="141650"/>
                  </a:cubicBezTo>
                  <a:cubicBezTo>
                    <a:pt x="27896" y="123241"/>
                    <a:pt x="35774" y="112870"/>
                    <a:pt x="35774" y="112870"/>
                  </a:cubicBezTo>
                  <a:lnTo>
                    <a:pt x="143258" y="148082"/>
                  </a:lnTo>
                  <a:lnTo>
                    <a:pt x="421655" y="153549"/>
                  </a:lnTo>
                  <a:lnTo>
                    <a:pt x="1709693" y="178952"/>
                  </a:lnTo>
                  <a:lnTo>
                    <a:pt x="1907618" y="182891"/>
                  </a:lnTo>
                  <a:cubicBezTo>
                    <a:pt x="1907618" y="182891"/>
                    <a:pt x="1883902" y="190690"/>
                    <a:pt x="1855846" y="201381"/>
                  </a:cubicBezTo>
                  <a:cubicBezTo>
                    <a:pt x="1762109" y="237236"/>
                    <a:pt x="1620057" y="306293"/>
                    <a:pt x="2153698" y="229197"/>
                  </a:cubicBezTo>
                  <a:lnTo>
                    <a:pt x="2153778" y="229197"/>
                  </a:lnTo>
                  <a:cubicBezTo>
                    <a:pt x="2842977" y="129672"/>
                    <a:pt x="3055694" y="1447"/>
                    <a:pt x="3058186" y="0"/>
                  </a:cubicBezTo>
                  <a:cubicBezTo>
                    <a:pt x="3057623" y="1527"/>
                    <a:pt x="3021608" y="99606"/>
                    <a:pt x="2872320" y="227187"/>
                  </a:cubicBezTo>
                  <a:cubicBezTo>
                    <a:pt x="2780915" y="305329"/>
                    <a:pt x="2906728" y="1020012"/>
                    <a:pt x="2899654" y="13238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3" name="Google Shape;5903;p1"/>
            <p:cNvSpPr/>
            <p:nvPr/>
          </p:nvSpPr>
          <p:spPr>
            <a:xfrm>
              <a:off x="5739048" y="5174353"/>
              <a:ext cx="429462" cy="612514"/>
            </a:xfrm>
            <a:custGeom>
              <a:rect b="b" l="l" r="r" t="t"/>
              <a:pathLst>
                <a:path extrusionOk="0" h="612514" w="429462">
                  <a:moveTo>
                    <a:pt x="77206" y="0"/>
                  </a:moveTo>
                  <a:cubicBezTo>
                    <a:pt x="77206" y="0"/>
                    <a:pt x="4532" y="173486"/>
                    <a:pt x="110" y="370687"/>
                  </a:cubicBezTo>
                  <a:cubicBezTo>
                    <a:pt x="-4312" y="567888"/>
                    <a:pt x="124637" y="661303"/>
                    <a:pt x="366375" y="587182"/>
                  </a:cubicBezTo>
                  <a:cubicBezTo>
                    <a:pt x="608114" y="513061"/>
                    <a:pt x="77206" y="0"/>
                    <a:pt x="77206" y="0"/>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4" name="Google Shape;5904;p1"/>
            <p:cNvSpPr/>
            <p:nvPr/>
          </p:nvSpPr>
          <p:spPr>
            <a:xfrm>
              <a:off x="6498459" y="3904322"/>
              <a:ext cx="1681315" cy="1659644"/>
            </a:xfrm>
            <a:custGeom>
              <a:rect b="b" l="l" r="r" t="t"/>
              <a:pathLst>
                <a:path extrusionOk="0" h="1659644" w="1681315">
                  <a:moveTo>
                    <a:pt x="203954" y="1080788"/>
                  </a:moveTo>
                  <a:cubicBezTo>
                    <a:pt x="225660" y="978208"/>
                    <a:pt x="0" y="0"/>
                    <a:pt x="0" y="0"/>
                  </a:cubicBezTo>
                  <a:cubicBezTo>
                    <a:pt x="0" y="0"/>
                    <a:pt x="181203" y="280889"/>
                    <a:pt x="372616" y="807295"/>
                  </a:cubicBezTo>
                  <a:cubicBezTo>
                    <a:pt x="564029" y="1333701"/>
                    <a:pt x="1681315" y="1285707"/>
                    <a:pt x="1681315" y="1285707"/>
                  </a:cubicBezTo>
                  <a:cubicBezTo>
                    <a:pt x="1681315" y="1285707"/>
                    <a:pt x="1664915" y="1493600"/>
                    <a:pt x="1586292" y="1552125"/>
                  </a:cubicBezTo>
                  <a:cubicBezTo>
                    <a:pt x="1507669" y="1610651"/>
                    <a:pt x="673523" y="1776660"/>
                    <a:pt x="307740" y="1522702"/>
                  </a:cubicBezTo>
                  <a:cubicBezTo>
                    <a:pt x="-58043" y="1268825"/>
                    <a:pt x="203954" y="1080788"/>
                    <a:pt x="203954" y="1080788"/>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5" name="Google Shape;5905;p1"/>
            <p:cNvSpPr/>
            <p:nvPr/>
          </p:nvSpPr>
          <p:spPr>
            <a:xfrm>
              <a:off x="9232505" y="4839601"/>
              <a:ext cx="321" cy="1768"/>
            </a:xfrm>
            <a:custGeom>
              <a:rect b="b" l="l" r="r" t="t"/>
              <a:pathLst>
                <a:path extrusionOk="0" h="1768" w="321">
                  <a:moveTo>
                    <a:pt x="321" y="0"/>
                  </a:moveTo>
                  <a:cubicBezTo>
                    <a:pt x="241" y="482"/>
                    <a:pt x="80" y="1126"/>
                    <a:pt x="0" y="1769"/>
                  </a:cubicBezTo>
                  <a:lnTo>
                    <a:pt x="321" y="0"/>
                  </a:lnTo>
                  <a:close/>
                </a:path>
              </a:pathLst>
            </a:custGeom>
            <a:solidFill>
              <a:srgbClr val="42FF6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6" name="Google Shape;5906;p1"/>
            <p:cNvSpPr/>
            <p:nvPr/>
          </p:nvSpPr>
          <p:spPr>
            <a:xfrm>
              <a:off x="8943874" y="4842013"/>
              <a:ext cx="471201" cy="1550117"/>
            </a:xfrm>
            <a:custGeom>
              <a:rect b="b" l="l" r="r" t="t"/>
              <a:pathLst>
                <a:path extrusionOk="0" h="1550117" w="471201">
                  <a:moveTo>
                    <a:pt x="261780" y="1508071"/>
                  </a:moveTo>
                  <a:cubicBezTo>
                    <a:pt x="162497" y="1570696"/>
                    <a:pt x="62007" y="1548347"/>
                    <a:pt x="22534" y="1535484"/>
                  </a:cubicBezTo>
                  <a:lnTo>
                    <a:pt x="2195" y="1506704"/>
                  </a:lnTo>
                  <a:cubicBezTo>
                    <a:pt x="2195" y="1506704"/>
                    <a:pt x="2195" y="1506624"/>
                    <a:pt x="2195" y="1506543"/>
                  </a:cubicBezTo>
                  <a:cubicBezTo>
                    <a:pt x="1632" y="1498986"/>
                    <a:pt x="-17340" y="1249450"/>
                    <a:pt x="67393" y="974751"/>
                  </a:cubicBezTo>
                  <a:cubicBezTo>
                    <a:pt x="81301" y="929651"/>
                    <a:pt x="98022" y="883908"/>
                    <a:pt x="118040" y="838407"/>
                  </a:cubicBezTo>
                  <a:lnTo>
                    <a:pt x="278984" y="47029"/>
                  </a:lnTo>
                  <a:lnTo>
                    <a:pt x="288551" y="0"/>
                  </a:lnTo>
                  <a:cubicBezTo>
                    <a:pt x="286943" y="8039"/>
                    <a:pt x="283727" y="24439"/>
                    <a:pt x="279306" y="48235"/>
                  </a:cubicBezTo>
                  <a:cubicBezTo>
                    <a:pt x="253179" y="188680"/>
                    <a:pt x="185328" y="585333"/>
                    <a:pt x="164748" y="1014143"/>
                  </a:cubicBezTo>
                  <a:cubicBezTo>
                    <a:pt x="151483" y="1290209"/>
                    <a:pt x="312427" y="1344956"/>
                    <a:pt x="471201" y="1333299"/>
                  </a:cubicBezTo>
                  <a:cubicBezTo>
                    <a:pt x="408335" y="1368108"/>
                    <a:pt x="346835" y="1399140"/>
                    <a:pt x="346835" y="1399140"/>
                  </a:cubicBezTo>
                  <a:cubicBezTo>
                    <a:pt x="346835" y="1399140"/>
                    <a:pt x="389201" y="1427679"/>
                    <a:pt x="261780" y="1508071"/>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7" name="Google Shape;5907;p1"/>
            <p:cNvSpPr/>
            <p:nvPr/>
          </p:nvSpPr>
          <p:spPr>
            <a:xfrm>
              <a:off x="5450147" y="3590955"/>
              <a:ext cx="1131276" cy="1392788"/>
            </a:xfrm>
            <a:custGeom>
              <a:rect b="b" l="l" r="r" t="t"/>
              <a:pathLst>
                <a:path extrusionOk="0" h="1392788" w="1131276">
                  <a:moveTo>
                    <a:pt x="1106757" y="58284"/>
                  </a:moveTo>
                  <a:cubicBezTo>
                    <a:pt x="1106757" y="58284"/>
                    <a:pt x="626737" y="181766"/>
                    <a:pt x="288850" y="373501"/>
                  </a:cubicBezTo>
                  <a:cubicBezTo>
                    <a:pt x="-49036" y="565235"/>
                    <a:pt x="74365" y="1392789"/>
                    <a:pt x="74365" y="1392789"/>
                  </a:cubicBezTo>
                  <a:cubicBezTo>
                    <a:pt x="74365" y="1392789"/>
                    <a:pt x="-96387" y="730762"/>
                    <a:pt x="79590" y="449712"/>
                  </a:cubicBezTo>
                  <a:cubicBezTo>
                    <a:pt x="255568" y="168662"/>
                    <a:pt x="1131277" y="0"/>
                    <a:pt x="1131277" y="0"/>
                  </a:cubicBezTo>
                  <a:lnTo>
                    <a:pt x="1106757" y="58284"/>
                  </a:lnTo>
                  <a:close/>
                </a:path>
              </a:pathLst>
            </a:custGeom>
            <a:solidFill>
              <a:srgbClr val="E2F7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8" name="Google Shape;5908;p1"/>
            <p:cNvSpPr/>
            <p:nvPr/>
          </p:nvSpPr>
          <p:spPr>
            <a:xfrm>
              <a:off x="8166027" y="3869513"/>
              <a:ext cx="976117" cy="794753"/>
            </a:xfrm>
            <a:custGeom>
              <a:rect b="b" l="l" r="r" t="t"/>
              <a:pathLst>
                <a:path extrusionOk="0" h="794753" w="976117">
                  <a:moveTo>
                    <a:pt x="0" y="0"/>
                  </a:moveTo>
                  <a:cubicBezTo>
                    <a:pt x="0" y="0"/>
                    <a:pt x="73076" y="133611"/>
                    <a:pt x="110458" y="137229"/>
                  </a:cubicBezTo>
                  <a:cubicBezTo>
                    <a:pt x="147840" y="140766"/>
                    <a:pt x="539912" y="200417"/>
                    <a:pt x="705599" y="343434"/>
                  </a:cubicBezTo>
                  <a:cubicBezTo>
                    <a:pt x="871287" y="486451"/>
                    <a:pt x="976118" y="794754"/>
                    <a:pt x="976118" y="794754"/>
                  </a:cubicBezTo>
                  <a:cubicBezTo>
                    <a:pt x="976118" y="794754"/>
                    <a:pt x="863891" y="441914"/>
                    <a:pt x="771360" y="317226"/>
                  </a:cubicBezTo>
                  <a:cubicBezTo>
                    <a:pt x="678909" y="192458"/>
                    <a:pt x="0" y="0"/>
                    <a:pt x="0" y="0"/>
                  </a:cubicBezTo>
                  <a:close/>
                </a:path>
              </a:pathLst>
            </a:custGeom>
            <a:solidFill>
              <a:srgbClr val="FFFFFF">
                <a:alpha val="545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09" name="Google Shape;5909;p1"/>
            <p:cNvSpPr/>
            <p:nvPr/>
          </p:nvSpPr>
          <p:spPr>
            <a:xfrm>
              <a:off x="8005768" y="4213083"/>
              <a:ext cx="1597732" cy="1696204"/>
            </a:xfrm>
            <a:custGeom>
              <a:rect b="b" l="l" r="r" t="t"/>
              <a:pathLst>
                <a:path extrusionOk="0" h="1696204" w="1597732">
                  <a:moveTo>
                    <a:pt x="1364368" y="386710"/>
                  </a:moveTo>
                  <a:cubicBezTo>
                    <a:pt x="1343466" y="416937"/>
                    <a:pt x="1303029" y="507699"/>
                    <a:pt x="1262270" y="618238"/>
                  </a:cubicBezTo>
                  <a:cubicBezTo>
                    <a:pt x="1262270" y="618238"/>
                    <a:pt x="1262270" y="618238"/>
                    <a:pt x="1262190" y="618319"/>
                  </a:cubicBezTo>
                  <a:cubicBezTo>
                    <a:pt x="1213955" y="748875"/>
                    <a:pt x="1165157" y="906925"/>
                    <a:pt x="1147310" y="1025342"/>
                  </a:cubicBezTo>
                  <a:cubicBezTo>
                    <a:pt x="1127373" y="1157105"/>
                    <a:pt x="1158886" y="1231709"/>
                    <a:pt x="1190480" y="1295700"/>
                  </a:cubicBezTo>
                  <a:cubicBezTo>
                    <a:pt x="1211382" y="1337906"/>
                    <a:pt x="1232284" y="1375449"/>
                    <a:pt x="1238474" y="1421755"/>
                  </a:cubicBezTo>
                  <a:cubicBezTo>
                    <a:pt x="1249006" y="1499815"/>
                    <a:pt x="1207925" y="1553115"/>
                    <a:pt x="1143692" y="1592105"/>
                  </a:cubicBezTo>
                  <a:cubicBezTo>
                    <a:pt x="1112098" y="1611238"/>
                    <a:pt x="1074957" y="1626915"/>
                    <a:pt x="1035565" y="1640421"/>
                  </a:cubicBezTo>
                  <a:cubicBezTo>
                    <a:pt x="916022" y="1681340"/>
                    <a:pt x="768182" y="1700232"/>
                    <a:pt x="695829" y="1695489"/>
                  </a:cubicBezTo>
                  <a:cubicBezTo>
                    <a:pt x="623477" y="1690746"/>
                    <a:pt x="532473" y="1648701"/>
                    <a:pt x="532473" y="1648701"/>
                  </a:cubicBezTo>
                  <a:cubicBezTo>
                    <a:pt x="532473" y="1648701"/>
                    <a:pt x="532473" y="1648701"/>
                    <a:pt x="532473" y="1648701"/>
                  </a:cubicBezTo>
                  <a:cubicBezTo>
                    <a:pt x="532151" y="1648621"/>
                    <a:pt x="521138" y="1645968"/>
                    <a:pt x="502567" y="1640742"/>
                  </a:cubicBezTo>
                  <a:cubicBezTo>
                    <a:pt x="500879" y="1640260"/>
                    <a:pt x="499110" y="1639777"/>
                    <a:pt x="497261" y="1639215"/>
                  </a:cubicBezTo>
                  <a:cubicBezTo>
                    <a:pt x="412287" y="1615177"/>
                    <a:pt x="195792" y="1546202"/>
                    <a:pt x="91845" y="1441451"/>
                  </a:cubicBezTo>
                  <a:cubicBezTo>
                    <a:pt x="75767" y="1425212"/>
                    <a:pt x="62422" y="1408168"/>
                    <a:pt x="52614" y="1390322"/>
                  </a:cubicBezTo>
                  <a:cubicBezTo>
                    <a:pt x="-35094" y="1230342"/>
                    <a:pt x="12820" y="1098338"/>
                    <a:pt x="15071" y="1092630"/>
                  </a:cubicBezTo>
                  <a:cubicBezTo>
                    <a:pt x="15071" y="1092550"/>
                    <a:pt x="15071" y="1092550"/>
                    <a:pt x="15071" y="1092550"/>
                  </a:cubicBezTo>
                  <a:cubicBezTo>
                    <a:pt x="15071" y="1092470"/>
                    <a:pt x="15071" y="1092470"/>
                    <a:pt x="15071" y="1092470"/>
                  </a:cubicBezTo>
                  <a:cubicBezTo>
                    <a:pt x="15071" y="1092470"/>
                    <a:pt x="60492" y="920029"/>
                    <a:pt x="175292" y="858690"/>
                  </a:cubicBezTo>
                  <a:cubicBezTo>
                    <a:pt x="290092" y="797351"/>
                    <a:pt x="301105" y="756432"/>
                    <a:pt x="340417" y="702971"/>
                  </a:cubicBezTo>
                  <a:cubicBezTo>
                    <a:pt x="379728" y="649511"/>
                    <a:pt x="463095" y="651038"/>
                    <a:pt x="510285" y="655781"/>
                  </a:cubicBezTo>
                  <a:cubicBezTo>
                    <a:pt x="513742" y="656103"/>
                    <a:pt x="517118" y="656022"/>
                    <a:pt x="520495" y="655540"/>
                  </a:cubicBezTo>
                  <a:cubicBezTo>
                    <a:pt x="523469" y="655138"/>
                    <a:pt x="526363" y="654415"/>
                    <a:pt x="529338" y="653450"/>
                  </a:cubicBezTo>
                  <a:cubicBezTo>
                    <a:pt x="569293" y="640105"/>
                    <a:pt x="607881" y="577399"/>
                    <a:pt x="658125" y="539374"/>
                  </a:cubicBezTo>
                  <a:cubicBezTo>
                    <a:pt x="716329" y="495319"/>
                    <a:pt x="881454" y="569280"/>
                    <a:pt x="927116" y="533103"/>
                  </a:cubicBezTo>
                  <a:cubicBezTo>
                    <a:pt x="928644" y="531897"/>
                    <a:pt x="930332" y="530370"/>
                    <a:pt x="932181" y="528601"/>
                  </a:cubicBezTo>
                  <a:cubicBezTo>
                    <a:pt x="985883" y="477552"/>
                    <a:pt x="1175527" y="200683"/>
                    <a:pt x="1354962" y="94244"/>
                  </a:cubicBezTo>
                  <a:cubicBezTo>
                    <a:pt x="1518399" y="-2708"/>
                    <a:pt x="1561087" y="-20395"/>
                    <a:pt x="1586169" y="20846"/>
                  </a:cubicBezTo>
                  <a:cubicBezTo>
                    <a:pt x="1589545" y="26393"/>
                    <a:pt x="1592600" y="33066"/>
                    <a:pt x="1595655" y="40784"/>
                  </a:cubicBezTo>
                  <a:cubicBezTo>
                    <a:pt x="1620818" y="105097"/>
                    <a:pt x="1410030" y="320628"/>
                    <a:pt x="1364368" y="38671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0" name="Google Shape;5910;p1"/>
            <p:cNvSpPr/>
            <p:nvPr/>
          </p:nvSpPr>
          <p:spPr>
            <a:xfrm>
              <a:off x="6092074" y="4956652"/>
              <a:ext cx="2446167" cy="1191706"/>
            </a:xfrm>
            <a:custGeom>
              <a:rect b="b" l="l" r="r" t="t"/>
              <a:pathLst>
                <a:path extrusionOk="0" h="1191706" w="2446167">
                  <a:moveTo>
                    <a:pt x="2446168" y="904971"/>
                  </a:moveTo>
                  <a:cubicBezTo>
                    <a:pt x="2446168" y="904971"/>
                    <a:pt x="2441023" y="906820"/>
                    <a:pt x="2431134" y="910197"/>
                  </a:cubicBezTo>
                  <a:cubicBezTo>
                    <a:pt x="2425989" y="911965"/>
                    <a:pt x="2419558" y="914216"/>
                    <a:pt x="2411841" y="916789"/>
                  </a:cubicBezTo>
                  <a:cubicBezTo>
                    <a:pt x="2259498" y="968561"/>
                    <a:pt x="1630673" y="1173078"/>
                    <a:pt x="1162149" y="1189960"/>
                  </a:cubicBezTo>
                  <a:cubicBezTo>
                    <a:pt x="625292" y="1209335"/>
                    <a:pt x="246164" y="1061092"/>
                    <a:pt x="246164" y="1061092"/>
                  </a:cubicBezTo>
                  <a:cubicBezTo>
                    <a:pt x="246164" y="1061092"/>
                    <a:pt x="245119" y="1060369"/>
                    <a:pt x="243109" y="1058841"/>
                  </a:cubicBezTo>
                  <a:lnTo>
                    <a:pt x="243109" y="1058841"/>
                  </a:lnTo>
                  <a:cubicBezTo>
                    <a:pt x="226308" y="1046059"/>
                    <a:pt x="143665" y="980057"/>
                    <a:pt x="79351" y="869197"/>
                  </a:cubicBezTo>
                  <a:cubicBezTo>
                    <a:pt x="21791" y="770074"/>
                    <a:pt x="-21058" y="635096"/>
                    <a:pt x="10938" y="470373"/>
                  </a:cubicBezTo>
                  <a:cubicBezTo>
                    <a:pt x="82889" y="99606"/>
                    <a:pt x="509046" y="0"/>
                    <a:pt x="509046" y="0"/>
                  </a:cubicBezTo>
                  <a:lnTo>
                    <a:pt x="676180" y="123643"/>
                  </a:lnTo>
                  <a:cubicBezTo>
                    <a:pt x="676180" y="123643"/>
                    <a:pt x="971218" y="246321"/>
                    <a:pt x="1427764" y="301630"/>
                  </a:cubicBezTo>
                  <a:cubicBezTo>
                    <a:pt x="1884389" y="357021"/>
                    <a:pt x="1928605" y="348659"/>
                    <a:pt x="1928605" y="348659"/>
                  </a:cubicBezTo>
                  <a:cubicBezTo>
                    <a:pt x="1928605" y="348659"/>
                    <a:pt x="1928605" y="348659"/>
                    <a:pt x="1928605" y="348740"/>
                  </a:cubicBezTo>
                  <a:cubicBezTo>
                    <a:pt x="1928605" y="348740"/>
                    <a:pt x="1928605" y="348820"/>
                    <a:pt x="1928605" y="348820"/>
                  </a:cubicBezTo>
                  <a:cubicBezTo>
                    <a:pt x="1927721" y="352438"/>
                    <a:pt x="1915421" y="407426"/>
                    <a:pt x="1964058" y="488541"/>
                  </a:cubicBezTo>
                  <a:cubicBezTo>
                    <a:pt x="1980699" y="516357"/>
                    <a:pt x="2004575" y="547227"/>
                    <a:pt x="2038420" y="580188"/>
                  </a:cubicBezTo>
                  <a:cubicBezTo>
                    <a:pt x="2048067" y="589514"/>
                    <a:pt x="2058518" y="599080"/>
                    <a:pt x="2069773" y="608727"/>
                  </a:cubicBezTo>
                  <a:cubicBezTo>
                    <a:pt x="2158928" y="684939"/>
                    <a:pt x="2224206" y="714121"/>
                    <a:pt x="2274049" y="735746"/>
                  </a:cubicBezTo>
                  <a:cubicBezTo>
                    <a:pt x="2282892" y="739605"/>
                    <a:pt x="2291253" y="743223"/>
                    <a:pt x="2299131" y="746760"/>
                  </a:cubicBezTo>
                  <a:cubicBezTo>
                    <a:pt x="2299131" y="746760"/>
                    <a:pt x="2299131" y="746760"/>
                    <a:pt x="2299131" y="746760"/>
                  </a:cubicBezTo>
                  <a:cubicBezTo>
                    <a:pt x="2302266" y="748207"/>
                    <a:pt x="2305402" y="749654"/>
                    <a:pt x="2308456" y="751101"/>
                  </a:cubicBezTo>
                  <a:cubicBezTo>
                    <a:pt x="2335227" y="763884"/>
                    <a:pt x="2356772" y="777550"/>
                    <a:pt x="2375182" y="801828"/>
                  </a:cubicBezTo>
                  <a:cubicBezTo>
                    <a:pt x="2376709" y="803838"/>
                    <a:pt x="2378156" y="805848"/>
                    <a:pt x="2379603" y="807938"/>
                  </a:cubicBezTo>
                  <a:cubicBezTo>
                    <a:pt x="2379603" y="807938"/>
                    <a:pt x="2379603" y="807938"/>
                    <a:pt x="2379603" y="807938"/>
                  </a:cubicBezTo>
                  <a:cubicBezTo>
                    <a:pt x="2384748" y="815415"/>
                    <a:pt x="2389572" y="822409"/>
                    <a:pt x="2393994" y="828840"/>
                  </a:cubicBezTo>
                  <a:cubicBezTo>
                    <a:pt x="2404525" y="844114"/>
                    <a:pt x="2412966" y="856495"/>
                    <a:pt x="2419799" y="866383"/>
                  </a:cubicBezTo>
                  <a:cubicBezTo>
                    <a:pt x="2440540" y="896530"/>
                    <a:pt x="2445927" y="904650"/>
                    <a:pt x="2446168" y="904971"/>
                  </a:cubicBezTo>
                  <a:cubicBezTo>
                    <a:pt x="2446168" y="904971"/>
                    <a:pt x="2446168" y="904971"/>
                    <a:pt x="2446168" y="904971"/>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1" name="Google Shape;5911;p1"/>
            <p:cNvSpPr/>
            <p:nvPr/>
          </p:nvSpPr>
          <p:spPr>
            <a:xfrm>
              <a:off x="5761867" y="4836412"/>
              <a:ext cx="1006467" cy="1181338"/>
            </a:xfrm>
            <a:custGeom>
              <a:rect b="b" l="l" r="r" t="t"/>
              <a:pathLst>
                <a:path extrusionOk="0" h="1181338" w="1006467">
                  <a:moveTo>
                    <a:pt x="1006468" y="243963"/>
                  </a:moveTo>
                  <a:cubicBezTo>
                    <a:pt x="1006468" y="243963"/>
                    <a:pt x="822611" y="143715"/>
                    <a:pt x="652422" y="256103"/>
                  </a:cubicBezTo>
                  <a:cubicBezTo>
                    <a:pt x="581597" y="302891"/>
                    <a:pt x="529262" y="374921"/>
                    <a:pt x="494934" y="461825"/>
                  </a:cubicBezTo>
                  <a:cubicBezTo>
                    <a:pt x="494934" y="461825"/>
                    <a:pt x="494934" y="461825"/>
                    <a:pt x="494934" y="461825"/>
                  </a:cubicBezTo>
                  <a:cubicBezTo>
                    <a:pt x="466315" y="534339"/>
                    <a:pt x="450317" y="617142"/>
                    <a:pt x="446619" y="704287"/>
                  </a:cubicBezTo>
                  <a:cubicBezTo>
                    <a:pt x="444127" y="763697"/>
                    <a:pt x="447423" y="825116"/>
                    <a:pt x="456427" y="886616"/>
                  </a:cubicBezTo>
                  <a:cubicBezTo>
                    <a:pt x="494372" y="1146442"/>
                    <a:pt x="593173" y="1181332"/>
                    <a:pt x="593173" y="1181332"/>
                  </a:cubicBezTo>
                  <a:cubicBezTo>
                    <a:pt x="593173" y="1181332"/>
                    <a:pt x="585938" y="1181574"/>
                    <a:pt x="573397" y="1179081"/>
                  </a:cubicBezTo>
                  <a:lnTo>
                    <a:pt x="573397" y="1179081"/>
                  </a:lnTo>
                  <a:cubicBezTo>
                    <a:pt x="543491" y="1173212"/>
                    <a:pt x="483679" y="1151989"/>
                    <a:pt x="421617" y="1075858"/>
                  </a:cubicBezTo>
                  <a:cubicBezTo>
                    <a:pt x="412452" y="1064683"/>
                    <a:pt x="403288" y="1052223"/>
                    <a:pt x="394123" y="1038556"/>
                  </a:cubicBezTo>
                  <a:cubicBezTo>
                    <a:pt x="296849" y="892726"/>
                    <a:pt x="9689" y="637482"/>
                    <a:pt x="605" y="581207"/>
                  </a:cubicBezTo>
                  <a:cubicBezTo>
                    <a:pt x="-8479" y="525013"/>
                    <a:pt x="75048" y="-233162"/>
                    <a:pt x="922860" y="72246"/>
                  </a:cubicBezTo>
                  <a:lnTo>
                    <a:pt x="1006468" y="243963"/>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2" name="Google Shape;5912;p1"/>
            <p:cNvSpPr/>
            <p:nvPr/>
          </p:nvSpPr>
          <p:spPr>
            <a:xfrm>
              <a:off x="8546106" y="5645530"/>
              <a:ext cx="9968" cy="69619"/>
            </a:xfrm>
            <a:custGeom>
              <a:rect b="b" l="l" r="r" t="t"/>
              <a:pathLst>
                <a:path extrusionOk="0" h="69619" w="9968">
                  <a:moveTo>
                    <a:pt x="9821" y="69620"/>
                  </a:moveTo>
                  <a:cubicBezTo>
                    <a:pt x="-5292" y="34488"/>
                    <a:pt x="1541" y="0"/>
                    <a:pt x="1541" y="0"/>
                  </a:cubicBezTo>
                  <a:cubicBezTo>
                    <a:pt x="1541" y="0"/>
                    <a:pt x="11268" y="34890"/>
                    <a:pt x="9821" y="6962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3" name="Google Shape;5913;p1"/>
            <p:cNvSpPr/>
            <p:nvPr/>
          </p:nvSpPr>
          <p:spPr>
            <a:xfrm>
              <a:off x="8772825" y="5636526"/>
              <a:ext cx="1849" cy="17284"/>
            </a:xfrm>
            <a:custGeom>
              <a:rect b="b" l="l" r="r" t="t"/>
              <a:pathLst>
                <a:path extrusionOk="0" h="17284" w="1849">
                  <a:moveTo>
                    <a:pt x="1849" y="0"/>
                  </a:moveTo>
                  <a:cubicBezTo>
                    <a:pt x="1286" y="5949"/>
                    <a:pt x="643" y="11737"/>
                    <a:pt x="0" y="17284"/>
                  </a:cubicBezTo>
                  <a:cubicBezTo>
                    <a:pt x="643" y="7075"/>
                    <a:pt x="1849" y="0"/>
                    <a:pt x="1849"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4" name="Google Shape;5914;p1"/>
            <p:cNvSpPr/>
            <p:nvPr/>
          </p:nvSpPr>
          <p:spPr>
            <a:xfrm>
              <a:off x="8983130" y="5541181"/>
              <a:ext cx="50325" cy="27735"/>
            </a:xfrm>
            <a:custGeom>
              <a:rect b="b" l="l" r="r" t="t"/>
              <a:pathLst>
                <a:path extrusionOk="0" h="27735" w="50325">
                  <a:moveTo>
                    <a:pt x="50325" y="0"/>
                  </a:moveTo>
                  <a:cubicBezTo>
                    <a:pt x="31514" y="8522"/>
                    <a:pt x="14792" y="17927"/>
                    <a:pt x="0" y="27735"/>
                  </a:cubicBezTo>
                  <a:cubicBezTo>
                    <a:pt x="26771" y="9084"/>
                    <a:pt x="48396" y="723"/>
                    <a:pt x="50325"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5" name="Google Shape;5915;p1"/>
            <p:cNvSpPr/>
            <p:nvPr/>
          </p:nvSpPr>
          <p:spPr>
            <a:xfrm>
              <a:off x="8391365" y="5568916"/>
              <a:ext cx="758175" cy="340290"/>
            </a:xfrm>
            <a:custGeom>
              <a:rect b="b" l="l" r="r" t="t"/>
              <a:pathLst>
                <a:path extrusionOk="0" h="340290" w="758175">
                  <a:moveTo>
                    <a:pt x="758175" y="236191"/>
                  </a:moveTo>
                  <a:cubicBezTo>
                    <a:pt x="726582" y="255324"/>
                    <a:pt x="689440" y="271001"/>
                    <a:pt x="650048" y="284506"/>
                  </a:cubicBezTo>
                  <a:cubicBezTo>
                    <a:pt x="530506" y="325426"/>
                    <a:pt x="382665" y="344318"/>
                    <a:pt x="310313" y="339575"/>
                  </a:cubicBezTo>
                  <a:cubicBezTo>
                    <a:pt x="237960" y="334832"/>
                    <a:pt x="146956" y="292787"/>
                    <a:pt x="146956" y="292787"/>
                  </a:cubicBezTo>
                  <a:cubicBezTo>
                    <a:pt x="146956" y="292787"/>
                    <a:pt x="141811" y="294636"/>
                    <a:pt x="131923" y="298012"/>
                  </a:cubicBezTo>
                  <a:cubicBezTo>
                    <a:pt x="126778" y="293671"/>
                    <a:pt x="121794" y="289250"/>
                    <a:pt x="116970" y="284828"/>
                  </a:cubicBezTo>
                  <a:cubicBezTo>
                    <a:pt x="38829" y="213199"/>
                    <a:pt x="1045" y="136988"/>
                    <a:pt x="0" y="134736"/>
                  </a:cubicBezTo>
                  <a:cubicBezTo>
                    <a:pt x="1125" y="135701"/>
                    <a:pt x="38266" y="168581"/>
                    <a:pt x="76051" y="189725"/>
                  </a:cubicBezTo>
                  <a:cubicBezTo>
                    <a:pt x="104188" y="205482"/>
                    <a:pt x="132727" y="214726"/>
                    <a:pt x="146956" y="199291"/>
                  </a:cubicBezTo>
                  <a:cubicBezTo>
                    <a:pt x="159176" y="186026"/>
                    <a:pt x="163758" y="166170"/>
                    <a:pt x="164562" y="146233"/>
                  </a:cubicBezTo>
                  <a:cubicBezTo>
                    <a:pt x="174209" y="168581"/>
                    <a:pt x="192619" y="191172"/>
                    <a:pt x="227428" y="205321"/>
                  </a:cubicBezTo>
                  <a:cubicBezTo>
                    <a:pt x="313126" y="240211"/>
                    <a:pt x="365381" y="216495"/>
                    <a:pt x="381540" y="84813"/>
                  </a:cubicBezTo>
                  <a:cubicBezTo>
                    <a:pt x="379851" y="112066"/>
                    <a:pt x="382424" y="161668"/>
                    <a:pt x="424308" y="158372"/>
                  </a:cubicBezTo>
                  <a:cubicBezTo>
                    <a:pt x="474392" y="154432"/>
                    <a:pt x="491355" y="66484"/>
                    <a:pt x="591845" y="0"/>
                  </a:cubicBezTo>
                  <a:cubicBezTo>
                    <a:pt x="564913" y="18811"/>
                    <a:pt x="532837" y="47994"/>
                    <a:pt x="510568" y="90280"/>
                  </a:cubicBezTo>
                  <a:cubicBezTo>
                    <a:pt x="465147" y="176540"/>
                    <a:pt x="576409" y="217460"/>
                    <a:pt x="576409" y="217460"/>
                  </a:cubicBezTo>
                  <a:cubicBezTo>
                    <a:pt x="576409" y="217460"/>
                    <a:pt x="618053" y="264408"/>
                    <a:pt x="730119" y="241658"/>
                  </a:cubicBezTo>
                  <a:cubicBezTo>
                    <a:pt x="740007" y="239728"/>
                    <a:pt x="749332" y="237879"/>
                    <a:pt x="758175" y="236191"/>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6" name="Google Shape;5916;p1"/>
            <p:cNvSpPr/>
            <p:nvPr/>
          </p:nvSpPr>
          <p:spPr>
            <a:xfrm>
              <a:off x="8285891" y="5075873"/>
              <a:ext cx="265132" cy="669342"/>
            </a:xfrm>
            <a:custGeom>
              <a:rect b="b" l="l" r="r" t="t"/>
              <a:pathLst>
                <a:path extrusionOk="0" h="669342" w="265132">
                  <a:moveTo>
                    <a:pt x="0" y="0"/>
                  </a:moveTo>
                  <a:cubicBezTo>
                    <a:pt x="0" y="0"/>
                    <a:pt x="70182" y="64796"/>
                    <a:pt x="145831" y="170189"/>
                  </a:cubicBezTo>
                  <a:cubicBezTo>
                    <a:pt x="221479" y="275503"/>
                    <a:pt x="265132" y="669343"/>
                    <a:pt x="265132" y="669343"/>
                  </a:cubicBezTo>
                  <a:cubicBezTo>
                    <a:pt x="265132" y="669343"/>
                    <a:pt x="236272" y="348498"/>
                    <a:pt x="193021" y="198568"/>
                  </a:cubicBezTo>
                  <a:cubicBezTo>
                    <a:pt x="149770" y="48637"/>
                    <a:pt x="0" y="0"/>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7" name="Google Shape;5917;p1"/>
            <p:cNvSpPr/>
            <p:nvPr/>
          </p:nvSpPr>
          <p:spPr>
            <a:xfrm>
              <a:off x="8600545" y="4923289"/>
              <a:ext cx="204238" cy="773530"/>
            </a:xfrm>
            <a:custGeom>
              <a:rect b="b" l="l" r="r" t="t"/>
              <a:pathLst>
                <a:path extrusionOk="0" h="773530" w="204238">
                  <a:moveTo>
                    <a:pt x="0" y="0"/>
                  </a:moveTo>
                  <a:cubicBezTo>
                    <a:pt x="0" y="0"/>
                    <a:pt x="145349" y="168823"/>
                    <a:pt x="169868" y="275503"/>
                  </a:cubicBezTo>
                  <a:cubicBezTo>
                    <a:pt x="194387" y="382183"/>
                    <a:pt x="176058" y="665805"/>
                    <a:pt x="174129" y="698203"/>
                  </a:cubicBezTo>
                  <a:cubicBezTo>
                    <a:pt x="172280" y="730601"/>
                    <a:pt x="173164" y="737354"/>
                    <a:pt x="173164" y="737354"/>
                  </a:cubicBezTo>
                  <a:lnTo>
                    <a:pt x="164803" y="773530"/>
                  </a:lnTo>
                  <a:cubicBezTo>
                    <a:pt x="164803" y="773530"/>
                    <a:pt x="208135" y="760266"/>
                    <a:pt x="203954" y="494249"/>
                  </a:cubicBezTo>
                  <a:cubicBezTo>
                    <a:pt x="199854" y="228152"/>
                    <a:pt x="213360" y="183615"/>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8" name="Google Shape;5918;p1"/>
            <p:cNvSpPr/>
            <p:nvPr/>
          </p:nvSpPr>
          <p:spPr>
            <a:xfrm>
              <a:off x="9061833" y="5420191"/>
              <a:ext cx="12299" cy="72674"/>
            </a:xfrm>
            <a:custGeom>
              <a:rect b="b" l="l" r="r" t="t"/>
              <a:pathLst>
                <a:path extrusionOk="0" h="72674" w="12299">
                  <a:moveTo>
                    <a:pt x="0" y="72674"/>
                  </a:moveTo>
                  <a:cubicBezTo>
                    <a:pt x="402" y="70101"/>
                    <a:pt x="4582" y="42045"/>
                    <a:pt x="12300" y="0"/>
                  </a:cubicBezTo>
                  <a:cubicBezTo>
                    <a:pt x="1688" y="62464"/>
                    <a:pt x="241" y="71388"/>
                    <a:pt x="0" y="72674"/>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19" name="Google Shape;5919;p1"/>
            <p:cNvSpPr/>
            <p:nvPr/>
          </p:nvSpPr>
          <p:spPr>
            <a:xfrm>
              <a:off x="8937368" y="4212919"/>
              <a:ext cx="654569" cy="1207191"/>
            </a:xfrm>
            <a:custGeom>
              <a:rect b="b" l="l" r="r" t="t"/>
              <a:pathLst>
                <a:path extrusionOk="0" h="1207191" w="654569">
                  <a:moveTo>
                    <a:pt x="654569" y="20849"/>
                  </a:moveTo>
                  <a:cubicBezTo>
                    <a:pt x="572409" y="52765"/>
                    <a:pt x="427703" y="148029"/>
                    <a:pt x="296745" y="371920"/>
                  </a:cubicBezTo>
                  <a:cubicBezTo>
                    <a:pt x="149548" y="623627"/>
                    <a:pt x="304623" y="691478"/>
                    <a:pt x="234763" y="848081"/>
                  </a:cubicBezTo>
                  <a:cubicBezTo>
                    <a:pt x="187492" y="954118"/>
                    <a:pt x="153648" y="1114661"/>
                    <a:pt x="136685" y="1207192"/>
                  </a:cubicBezTo>
                  <a:cubicBezTo>
                    <a:pt x="140383" y="1185245"/>
                    <a:pt x="145206" y="1156625"/>
                    <a:pt x="151477" y="1119324"/>
                  </a:cubicBezTo>
                  <a:cubicBezTo>
                    <a:pt x="178569" y="958620"/>
                    <a:pt x="234763" y="834656"/>
                    <a:pt x="106940" y="722348"/>
                  </a:cubicBezTo>
                  <a:cubicBezTo>
                    <a:pt x="19071" y="645092"/>
                    <a:pt x="-3840" y="603610"/>
                    <a:pt x="501" y="528524"/>
                  </a:cubicBezTo>
                  <a:cubicBezTo>
                    <a:pt x="54203" y="477475"/>
                    <a:pt x="243847" y="200605"/>
                    <a:pt x="423282" y="94167"/>
                  </a:cubicBezTo>
                  <a:cubicBezTo>
                    <a:pt x="586799" y="-2705"/>
                    <a:pt x="629487" y="-20392"/>
                    <a:pt x="654569" y="20849"/>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0" name="Google Shape;5920;p1"/>
            <p:cNvSpPr/>
            <p:nvPr/>
          </p:nvSpPr>
          <p:spPr>
            <a:xfrm>
              <a:off x="9016412" y="4831321"/>
              <a:ext cx="251706" cy="717497"/>
            </a:xfrm>
            <a:custGeom>
              <a:rect b="b" l="l" r="r" t="t"/>
              <a:pathLst>
                <a:path extrusionOk="0" h="717497" w="251706">
                  <a:moveTo>
                    <a:pt x="179917" y="677462"/>
                  </a:moveTo>
                  <a:cubicBezTo>
                    <a:pt x="164723" y="671513"/>
                    <a:pt x="148886" y="667735"/>
                    <a:pt x="133129" y="667735"/>
                  </a:cubicBezTo>
                  <a:cubicBezTo>
                    <a:pt x="60856" y="667735"/>
                    <a:pt x="5065" y="713237"/>
                    <a:pt x="0" y="717498"/>
                  </a:cubicBezTo>
                  <a:cubicBezTo>
                    <a:pt x="4180" y="713478"/>
                    <a:pt x="43412" y="670468"/>
                    <a:pt x="73237" y="445130"/>
                  </a:cubicBezTo>
                  <a:cubicBezTo>
                    <a:pt x="91325" y="308785"/>
                    <a:pt x="92290" y="228232"/>
                    <a:pt x="89878" y="184258"/>
                  </a:cubicBezTo>
                  <a:cubicBezTo>
                    <a:pt x="88029" y="151378"/>
                    <a:pt x="84331" y="138917"/>
                    <a:pt x="84331" y="138917"/>
                  </a:cubicBezTo>
                  <a:cubicBezTo>
                    <a:pt x="117613" y="137872"/>
                    <a:pt x="147117" y="122437"/>
                    <a:pt x="171797" y="102178"/>
                  </a:cubicBezTo>
                  <a:cubicBezTo>
                    <a:pt x="220756" y="61902"/>
                    <a:pt x="250340" y="2733"/>
                    <a:pt x="251707" y="0"/>
                  </a:cubicBezTo>
                  <a:cubicBezTo>
                    <a:pt x="203472" y="130557"/>
                    <a:pt x="154674" y="288607"/>
                    <a:pt x="136827" y="407024"/>
                  </a:cubicBezTo>
                  <a:cubicBezTo>
                    <a:pt x="116809" y="538786"/>
                    <a:pt x="148243" y="613470"/>
                    <a:pt x="179917" y="677462"/>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1" name="Google Shape;5921;p1"/>
            <p:cNvSpPr/>
            <p:nvPr/>
          </p:nvSpPr>
          <p:spPr>
            <a:xfrm>
              <a:off x="8056149" y="5309974"/>
              <a:ext cx="415688" cy="454818"/>
            </a:xfrm>
            <a:custGeom>
              <a:rect b="b" l="l" r="r" t="t"/>
              <a:pathLst>
                <a:path extrusionOk="0" h="454818" w="415688">
                  <a:moveTo>
                    <a:pt x="74264" y="0"/>
                  </a:moveTo>
                  <a:cubicBezTo>
                    <a:pt x="74264" y="0"/>
                    <a:pt x="167036" y="106439"/>
                    <a:pt x="246544" y="258942"/>
                  </a:cubicBezTo>
                  <a:cubicBezTo>
                    <a:pt x="326051" y="411365"/>
                    <a:pt x="415688" y="454777"/>
                    <a:pt x="415688" y="454777"/>
                  </a:cubicBezTo>
                  <a:cubicBezTo>
                    <a:pt x="415688" y="454777"/>
                    <a:pt x="74264" y="463057"/>
                    <a:pt x="16221" y="245034"/>
                  </a:cubicBezTo>
                  <a:cubicBezTo>
                    <a:pt x="-41741" y="27012"/>
                    <a:pt x="74264" y="0"/>
                    <a:pt x="74264"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2" name="Google Shape;5922;p1"/>
            <p:cNvSpPr/>
            <p:nvPr/>
          </p:nvSpPr>
          <p:spPr>
            <a:xfrm>
              <a:off x="6168110" y="5315602"/>
              <a:ext cx="2399990" cy="832837"/>
            </a:xfrm>
            <a:custGeom>
              <a:rect b="b" l="l" r="r" t="t"/>
              <a:pathLst>
                <a:path extrusionOk="0" h="832837" w="2399990">
                  <a:moveTo>
                    <a:pt x="2355339" y="496339"/>
                  </a:moveTo>
                  <a:cubicBezTo>
                    <a:pt x="2350677" y="499555"/>
                    <a:pt x="2346978" y="503333"/>
                    <a:pt x="2344004" y="507674"/>
                  </a:cubicBezTo>
                  <a:cubicBezTo>
                    <a:pt x="2338939" y="514990"/>
                    <a:pt x="2336206" y="523753"/>
                    <a:pt x="2335161" y="533400"/>
                  </a:cubicBezTo>
                  <a:cubicBezTo>
                    <a:pt x="2335081" y="534445"/>
                    <a:pt x="2335000" y="535571"/>
                    <a:pt x="2334920" y="536616"/>
                  </a:cubicBezTo>
                  <a:cubicBezTo>
                    <a:pt x="2334518" y="543368"/>
                    <a:pt x="2334920" y="550523"/>
                    <a:pt x="2335965" y="557919"/>
                  </a:cubicBezTo>
                  <a:cubicBezTo>
                    <a:pt x="2183622" y="609692"/>
                    <a:pt x="1554797" y="814208"/>
                    <a:pt x="1086274" y="831091"/>
                  </a:cubicBezTo>
                  <a:cubicBezTo>
                    <a:pt x="549417" y="850465"/>
                    <a:pt x="170289" y="702223"/>
                    <a:pt x="170289" y="702223"/>
                  </a:cubicBezTo>
                  <a:cubicBezTo>
                    <a:pt x="170289" y="702223"/>
                    <a:pt x="169244" y="701499"/>
                    <a:pt x="167234" y="699972"/>
                  </a:cubicBezTo>
                  <a:lnTo>
                    <a:pt x="167234" y="699972"/>
                  </a:lnTo>
                  <a:cubicBezTo>
                    <a:pt x="137328" y="694103"/>
                    <a:pt x="77517" y="672880"/>
                    <a:pt x="15454" y="596749"/>
                  </a:cubicBezTo>
                  <a:cubicBezTo>
                    <a:pt x="10389" y="573274"/>
                    <a:pt x="6209" y="544815"/>
                    <a:pt x="3476" y="510327"/>
                  </a:cubicBezTo>
                  <a:cubicBezTo>
                    <a:pt x="2029" y="491757"/>
                    <a:pt x="984" y="471498"/>
                    <a:pt x="421" y="449230"/>
                  </a:cubicBezTo>
                  <a:cubicBezTo>
                    <a:pt x="-5689" y="205080"/>
                    <a:pt x="56374" y="49763"/>
                    <a:pt x="79928" y="0"/>
                  </a:cubicBezTo>
                  <a:cubicBezTo>
                    <a:pt x="62966" y="36257"/>
                    <a:pt x="28397" y="124688"/>
                    <a:pt x="40456" y="225097"/>
                  </a:cubicBezTo>
                  <a:cubicBezTo>
                    <a:pt x="48495" y="291903"/>
                    <a:pt x="77275" y="364014"/>
                    <a:pt x="145528" y="429534"/>
                  </a:cubicBezTo>
                  <a:cubicBezTo>
                    <a:pt x="348276" y="623921"/>
                    <a:pt x="1783753" y="500520"/>
                    <a:pt x="1888102" y="399548"/>
                  </a:cubicBezTo>
                  <a:cubicBezTo>
                    <a:pt x="1905064" y="383147"/>
                    <a:pt x="1918570" y="362326"/>
                    <a:pt x="1929504" y="338771"/>
                  </a:cubicBezTo>
                  <a:cubicBezTo>
                    <a:pt x="1933282" y="330652"/>
                    <a:pt x="1936739" y="322130"/>
                    <a:pt x="1939874" y="313367"/>
                  </a:cubicBezTo>
                  <a:cubicBezTo>
                    <a:pt x="1950406" y="284346"/>
                    <a:pt x="1957560" y="252672"/>
                    <a:pt x="1962464" y="221319"/>
                  </a:cubicBezTo>
                  <a:cubicBezTo>
                    <a:pt x="1977899" y="122035"/>
                    <a:pt x="1969941" y="25725"/>
                    <a:pt x="1969941" y="25725"/>
                  </a:cubicBezTo>
                  <a:cubicBezTo>
                    <a:pt x="1969941" y="25725"/>
                    <a:pt x="2101060" y="255646"/>
                    <a:pt x="2198173" y="376877"/>
                  </a:cubicBezTo>
                  <a:cubicBezTo>
                    <a:pt x="2217306" y="400834"/>
                    <a:pt x="2235153" y="420530"/>
                    <a:pt x="2250428" y="433312"/>
                  </a:cubicBezTo>
                  <a:lnTo>
                    <a:pt x="2250428" y="433312"/>
                  </a:lnTo>
                  <a:cubicBezTo>
                    <a:pt x="2257181" y="439020"/>
                    <a:pt x="2263853" y="444004"/>
                    <a:pt x="2270204" y="448345"/>
                  </a:cubicBezTo>
                  <a:cubicBezTo>
                    <a:pt x="2287649" y="460082"/>
                    <a:pt x="2303728" y="466916"/>
                    <a:pt x="2318198" y="469970"/>
                  </a:cubicBezTo>
                  <a:cubicBezTo>
                    <a:pt x="2370775" y="481145"/>
                    <a:pt x="2401163" y="442878"/>
                    <a:pt x="2395294" y="413696"/>
                  </a:cubicBezTo>
                  <a:cubicBezTo>
                    <a:pt x="2395294" y="413696"/>
                    <a:pt x="2395374" y="413777"/>
                    <a:pt x="2395374" y="413857"/>
                  </a:cubicBezTo>
                  <a:cubicBezTo>
                    <a:pt x="2395374" y="413938"/>
                    <a:pt x="2395455" y="413938"/>
                    <a:pt x="2395455" y="414018"/>
                  </a:cubicBezTo>
                  <a:cubicBezTo>
                    <a:pt x="2395455" y="414099"/>
                    <a:pt x="2395535" y="414099"/>
                    <a:pt x="2395535" y="414179"/>
                  </a:cubicBezTo>
                  <a:cubicBezTo>
                    <a:pt x="2398188" y="418922"/>
                    <a:pt x="2415955" y="454374"/>
                    <a:pt x="2355339" y="496339"/>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3" name="Google Shape;5923;p1"/>
            <p:cNvSpPr/>
            <p:nvPr/>
          </p:nvSpPr>
          <p:spPr>
            <a:xfrm>
              <a:off x="8526102" y="4866452"/>
              <a:ext cx="535731" cy="861612"/>
            </a:xfrm>
            <a:custGeom>
              <a:rect b="b" l="l" r="r" t="t"/>
              <a:pathLst>
                <a:path extrusionOk="0" h="861612" w="535731">
                  <a:moveTo>
                    <a:pt x="535731" y="125733"/>
                  </a:moveTo>
                  <a:cubicBezTo>
                    <a:pt x="535731" y="125733"/>
                    <a:pt x="443040" y="160462"/>
                    <a:pt x="417716" y="202668"/>
                  </a:cubicBezTo>
                  <a:cubicBezTo>
                    <a:pt x="392393" y="244954"/>
                    <a:pt x="389418" y="261515"/>
                    <a:pt x="389418" y="261515"/>
                  </a:cubicBezTo>
                  <a:cubicBezTo>
                    <a:pt x="389418" y="261515"/>
                    <a:pt x="385238" y="391911"/>
                    <a:pt x="337324" y="626413"/>
                  </a:cubicBezTo>
                  <a:cubicBezTo>
                    <a:pt x="290536" y="855932"/>
                    <a:pt x="300585" y="858344"/>
                    <a:pt x="300987" y="858344"/>
                  </a:cubicBezTo>
                  <a:cubicBezTo>
                    <a:pt x="300987" y="858344"/>
                    <a:pt x="300987" y="858344"/>
                    <a:pt x="300987" y="858344"/>
                  </a:cubicBezTo>
                  <a:cubicBezTo>
                    <a:pt x="300907" y="858344"/>
                    <a:pt x="300666" y="858505"/>
                    <a:pt x="300183" y="858666"/>
                  </a:cubicBezTo>
                  <a:cubicBezTo>
                    <a:pt x="300103" y="858666"/>
                    <a:pt x="300022" y="858746"/>
                    <a:pt x="299862" y="858746"/>
                  </a:cubicBezTo>
                  <a:cubicBezTo>
                    <a:pt x="299621" y="858826"/>
                    <a:pt x="299379" y="858907"/>
                    <a:pt x="299138" y="858987"/>
                  </a:cubicBezTo>
                  <a:cubicBezTo>
                    <a:pt x="298334" y="859228"/>
                    <a:pt x="297370" y="859550"/>
                    <a:pt x="296244" y="859791"/>
                  </a:cubicBezTo>
                  <a:cubicBezTo>
                    <a:pt x="286999" y="862203"/>
                    <a:pt x="266740" y="865097"/>
                    <a:pt x="257978" y="847652"/>
                  </a:cubicBezTo>
                  <a:cubicBezTo>
                    <a:pt x="253556" y="838809"/>
                    <a:pt x="252109" y="824740"/>
                    <a:pt x="256450" y="802713"/>
                  </a:cubicBezTo>
                  <a:cubicBezTo>
                    <a:pt x="256450" y="802713"/>
                    <a:pt x="256450" y="802713"/>
                    <a:pt x="256450" y="802713"/>
                  </a:cubicBezTo>
                  <a:cubicBezTo>
                    <a:pt x="272287" y="723527"/>
                    <a:pt x="278317" y="347695"/>
                    <a:pt x="218746" y="244954"/>
                  </a:cubicBezTo>
                  <a:cubicBezTo>
                    <a:pt x="218746" y="244954"/>
                    <a:pt x="186911" y="147037"/>
                    <a:pt x="101696" y="90361"/>
                  </a:cubicBezTo>
                  <a:cubicBezTo>
                    <a:pt x="53461" y="58284"/>
                    <a:pt x="19937" y="25002"/>
                    <a:pt x="0" y="2090"/>
                  </a:cubicBezTo>
                  <a:cubicBezTo>
                    <a:pt x="2975" y="1688"/>
                    <a:pt x="5869" y="965"/>
                    <a:pt x="8843" y="0"/>
                  </a:cubicBezTo>
                  <a:cubicBezTo>
                    <a:pt x="54023" y="35373"/>
                    <a:pt x="144545" y="95425"/>
                    <a:pt x="257978" y="115202"/>
                  </a:cubicBezTo>
                  <a:cubicBezTo>
                    <a:pt x="422620" y="143821"/>
                    <a:pt x="535731" y="125733"/>
                    <a:pt x="535731" y="12573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4" name="Google Shape;5924;p1"/>
            <p:cNvSpPr/>
            <p:nvPr/>
          </p:nvSpPr>
          <p:spPr>
            <a:xfrm>
              <a:off x="7877099" y="3735821"/>
              <a:ext cx="302680" cy="337142"/>
            </a:xfrm>
            <a:custGeom>
              <a:rect b="b" l="l" r="r" t="t"/>
              <a:pathLst>
                <a:path extrusionOk="0" h="337142" w="302680">
                  <a:moveTo>
                    <a:pt x="0" y="0"/>
                  </a:moveTo>
                  <a:cubicBezTo>
                    <a:pt x="0" y="0"/>
                    <a:pt x="50968" y="15837"/>
                    <a:pt x="108931" y="52737"/>
                  </a:cubicBezTo>
                  <a:cubicBezTo>
                    <a:pt x="166893" y="89637"/>
                    <a:pt x="289973" y="165205"/>
                    <a:pt x="302273" y="258379"/>
                  </a:cubicBezTo>
                  <a:cubicBezTo>
                    <a:pt x="314573" y="351553"/>
                    <a:pt x="44376" y="336199"/>
                    <a:pt x="44376" y="336199"/>
                  </a:cubicBezTo>
                  <a:lnTo>
                    <a:pt x="0" y="0"/>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5" name="Google Shape;5925;p1"/>
            <p:cNvSpPr/>
            <p:nvPr/>
          </p:nvSpPr>
          <p:spPr>
            <a:xfrm>
              <a:off x="6726289" y="2804321"/>
              <a:ext cx="1248485" cy="1267618"/>
            </a:xfrm>
            <a:custGeom>
              <a:rect b="b" l="l" r="r" t="t"/>
              <a:pathLst>
                <a:path extrusionOk="0" h="1267618" w="1248485">
                  <a:moveTo>
                    <a:pt x="1248485" y="689039"/>
                  </a:moveTo>
                  <a:cubicBezTo>
                    <a:pt x="1248485" y="689039"/>
                    <a:pt x="1248485" y="720231"/>
                    <a:pt x="1246636" y="770717"/>
                  </a:cubicBezTo>
                  <a:lnTo>
                    <a:pt x="1246636" y="770797"/>
                  </a:lnTo>
                  <a:cubicBezTo>
                    <a:pt x="1246636" y="771440"/>
                    <a:pt x="1246556" y="772083"/>
                    <a:pt x="1246556" y="772727"/>
                  </a:cubicBezTo>
                  <a:cubicBezTo>
                    <a:pt x="1244627" y="823052"/>
                    <a:pt x="1240929" y="892109"/>
                    <a:pt x="1233532" y="968561"/>
                  </a:cubicBezTo>
                  <a:cubicBezTo>
                    <a:pt x="1230397" y="1001200"/>
                    <a:pt x="1226538" y="1035206"/>
                    <a:pt x="1221876" y="1069694"/>
                  </a:cubicBezTo>
                  <a:cubicBezTo>
                    <a:pt x="1195266" y="1267619"/>
                    <a:pt x="1195266" y="1267619"/>
                    <a:pt x="1195266" y="1267619"/>
                  </a:cubicBezTo>
                  <a:cubicBezTo>
                    <a:pt x="1195266" y="1267619"/>
                    <a:pt x="825946" y="1238115"/>
                    <a:pt x="514347" y="1118009"/>
                  </a:cubicBezTo>
                  <a:cubicBezTo>
                    <a:pt x="499475" y="1112302"/>
                    <a:pt x="484763" y="1106353"/>
                    <a:pt x="470131" y="1100162"/>
                  </a:cubicBezTo>
                  <a:cubicBezTo>
                    <a:pt x="150413" y="965024"/>
                    <a:pt x="0" y="805124"/>
                    <a:pt x="0" y="805124"/>
                  </a:cubicBezTo>
                  <a:cubicBezTo>
                    <a:pt x="0" y="805124"/>
                    <a:pt x="149850" y="780685"/>
                    <a:pt x="197362" y="670066"/>
                  </a:cubicBezTo>
                  <a:cubicBezTo>
                    <a:pt x="202829" y="657284"/>
                    <a:pt x="207009" y="643296"/>
                    <a:pt x="209340" y="628102"/>
                  </a:cubicBezTo>
                  <a:cubicBezTo>
                    <a:pt x="224534" y="530425"/>
                    <a:pt x="203391" y="283864"/>
                    <a:pt x="187635" y="130315"/>
                  </a:cubicBezTo>
                  <a:cubicBezTo>
                    <a:pt x="179756" y="53541"/>
                    <a:pt x="173164" y="0"/>
                    <a:pt x="173164" y="0"/>
                  </a:cubicBezTo>
                  <a:lnTo>
                    <a:pt x="1248485" y="68903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6" name="Google Shape;5926;p1"/>
            <p:cNvSpPr/>
            <p:nvPr/>
          </p:nvSpPr>
          <p:spPr>
            <a:xfrm>
              <a:off x="7011587" y="1532803"/>
              <a:ext cx="1315384" cy="546020"/>
            </a:xfrm>
            <a:custGeom>
              <a:rect b="b" l="l" r="r" t="t"/>
              <a:pathLst>
                <a:path extrusionOk="0" h="546020" w="1315384">
                  <a:moveTo>
                    <a:pt x="1155404" y="84612"/>
                  </a:moveTo>
                  <a:lnTo>
                    <a:pt x="1315384" y="545659"/>
                  </a:lnTo>
                  <a:cubicBezTo>
                    <a:pt x="1315384" y="545659"/>
                    <a:pt x="18503" y="555306"/>
                    <a:pt x="2264" y="474915"/>
                  </a:cubicBezTo>
                  <a:cubicBezTo>
                    <a:pt x="-13895" y="394523"/>
                    <a:pt x="61754" y="114759"/>
                    <a:pt x="61754" y="114759"/>
                  </a:cubicBezTo>
                  <a:cubicBezTo>
                    <a:pt x="61754" y="114759"/>
                    <a:pt x="686720" y="-121995"/>
                    <a:pt x="1155404" y="84612"/>
                  </a:cubicBezTo>
                  <a:close/>
                </a:path>
              </a:pathLst>
            </a:custGeom>
            <a:solidFill>
              <a:srgbClr val="D8797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7" name="Google Shape;5927;p1"/>
            <p:cNvSpPr/>
            <p:nvPr/>
          </p:nvSpPr>
          <p:spPr>
            <a:xfrm>
              <a:off x="6653696" y="2196286"/>
              <a:ext cx="1719066" cy="1485539"/>
            </a:xfrm>
            <a:custGeom>
              <a:rect b="b" l="l" r="r" t="t"/>
              <a:pathLst>
                <a:path extrusionOk="0" h="1485539" w="1719066">
                  <a:moveTo>
                    <a:pt x="37382" y="152213"/>
                  </a:moveTo>
                  <a:cubicBezTo>
                    <a:pt x="1125" y="181475"/>
                    <a:pt x="0" y="189354"/>
                    <a:pt x="0" y="189354"/>
                  </a:cubicBezTo>
                  <a:lnTo>
                    <a:pt x="24841" y="175848"/>
                  </a:lnTo>
                  <a:cubicBezTo>
                    <a:pt x="24841" y="175848"/>
                    <a:pt x="17847" y="195383"/>
                    <a:pt x="30388" y="278991"/>
                  </a:cubicBezTo>
                  <a:cubicBezTo>
                    <a:pt x="42929" y="362598"/>
                    <a:pt x="17847" y="406573"/>
                    <a:pt x="111182" y="542033"/>
                  </a:cubicBezTo>
                  <a:cubicBezTo>
                    <a:pt x="204517" y="677493"/>
                    <a:pt x="237960" y="628695"/>
                    <a:pt x="237960" y="628695"/>
                  </a:cubicBezTo>
                  <a:cubicBezTo>
                    <a:pt x="237960" y="628695"/>
                    <a:pt x="292305" y="1041106"/>
                    <a:pt x="544494" y="1244497"/>
                  </a:cubicBezTo>
                  <a:cubicBezTo>
                    <a:pt x="796683" y="1447888"/>
                    <a:pt x="1036331" y="1546851"/>
                    <a:pt x="1223001" y="1445155"/>
                  </a:cubicBezTo>
                  <a:cubicBezTo>
                    <a:pt x="1409671" y="1343459"/>
                    <a:pt x="1519727" y="1135888"/>
                    <a:pt x="1586614" y="1011843"/>
                  </a:cubicBezTo>
                  <a:cubicBezTo>
                    <a:pt x="1653500" y="887798"/>
                    <a:pt x="1740323" y="588258"/>
                    <a:pt x="1714356" y="444116"/>
                  </a:cubicBezTo>
                  <a:cubicBezTo>
                    <a:pt x="1688390" y="299893"/>
                    <a:pt x="570943" y="-55359"/>
                    <a:pt x="349463" y="7347"/>
                  </a:cubicBezTo>
                  <a:cubicBezTo>
                    <a:pt x="127984" y="70052"/>
                    <a:pt x="73558" y="122950"/>
                    <a:pt x="37382" y="15221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8" name="Google Shape;5928;p1"/>
            <p:cNvSpPr/>
            <p:nvPr/>
          </p:nvSpPr>
          <p:spPr>
            <a:xfrm>
              <a:off x="7062649" y="3288360"/>
              <a:ext cx="912125" cy="577975"/>
            </a:xfrm>
            <a:custGeom>
              <a:rect b="b" l="l" r="r" t="t"/>
              <a:pathLst>
                <a:path extrusionOk="0" h="577975" w="912125">
                  <a:moveTo>
                    <a:pt x="0" y="0"/>
                  </a:moveTo>
                  <a:cubicBezTo>
                    <a:pt x="0" y="0"/>
                    <a:pt x="167376" y="223409"/>
                    <a:pt x="450596" y="330411"/>
                  </a:cubicBezTo>
                  <a:cubicBezTo>
                    <a:pt x="733817" y="437412"/>
                    <a:pt x="912126" y="285150"/>
                    <a:pt x="912126" y="285150"/>
                  </a:cubicBezTo>
                  <a:cubicBezTo>
                    <a:pt x="912126" y="285150"/>
                    <a:pt x="787277" y="516759"/>
                    <a:pt x="591764" y="562904"/>
                  </a:cubicBezTo>
                  <a:cubicBezTo>
                    <a:pt x="396251" y="609049"/>
                    <a:pt x="182248" y="544494"/>
                    <a:pt x="112147" y="433794"/>
                  </a:cubicBezTo>
                  <a:cubicBezTo>
                    <a:pt x="42045" y="323095"/>
                    <a:pt x="0" y="0"/>
                    <a:pt x="0" y="0"/>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29" name="Google Shape;5929;p1"/>
            <p:cNvSpPr/>
            <p:nvPr/>
          </p:nvSpPr>
          <p:spPr>
            <a:xfrm>
              <a:off x="6726209" y="3474307"/>
              <a:ext cx="514346" cy="447943"/>
            </a:xfrm>
            <a:custGeom>
              <a:rect b="b" l="l" r="r" t="t"/>
              <a:pathLst>
                <a:path extrusionOk="0" h="447943" w="514346">
                  <a:moveTo>
                    <a:pt x="514347" y="447943"/>
                  </a:moveTo>
                  <a:cubicBezTo>
                    <a:pt x="499474" y="442235"/>
                    <a:pt x="484763" y="436287"/>
                    <a:pt x="470131" y="430096"/>
                  </a:cubicBezTo>
                  <a:cubicBezTo>
                    <a:pt x="150413" y="294958"/>
                    <a:pt x="0" y="135058"/>
                    <a:pt x="0" y="135058"/>
                  </a:cubicBezTo>
                  <a:cubicBezTo>
                    <a:pt x="0" y="135058"/>
                    <a:pt x="149850" y="110619"/>
                    <a:pt x="197362" y="0"/>
                  </a:cubicBezTo>
                  <a:cubicBezTo>
                    <a:pt x="206044" y="23715"/>
                    <a:pt x="215450" y="56917"/>
                    <a:pt x="225660" y="102982"/>
                  </a:cubicBezTo>
                  <a:cubicBezTo>
                    <a:pt x="260791" y="262399"/>
                    <a:pt x="428087" y="390946"/>
                    <a:pt x="514347" y="447943"/>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0" name="Google Shape;5930;p1"/>
            <p:cNvSpPr/>
            <p:nvPr/>
          </p:nvSpPr>
          <p:spPr>
            <a:xfrm>
              <a:off x="7013763" y="1976936"/>
              <a:ext cx="1598054" cy="790457"/>
            </a:xfrm>
            <a:custGeom>
              <a:rect b="b" l="l" r="r" t="t"/>
              <a:pathLst>
                <a:path extrusionOk="0" h="790457" w="1598054">
                  <a:moveTo>
                    <a:pt x="18417" y="307250"/>
                  </a:moveTo>
                  <a:lnTo>
                    <a:pt x="49529" y="344793"/>
                  </a:lnTo>
                  <a:cubicBezTo>
                    <a:pt x="49529" y="344793"/>
                    <a:pt x="96397" y="531221"/>
                    <a:pt x="150420" y="613462"/>
                  </a:cubicBezTo>
                  <a:cubicBezTo>
                    <a:pt x="204524" y="695703"/>
                    <a:pt x="464109" y="747636"/>
                    <a:pt x="591772" y="768136"/>
                  </a:cubicBezTo>
                  <a:cubicBezTo>
                    <a:pt x="719434" y="788716"/>
                    <a:pt x="771367" y="762750"/>
                    <a:pt x="815743" y="735658"/>
                  </a:cubicBezTo>
                  <a:cubicBezTo>
                    <a:pt x="860120" y="708646"/>
                    <a:pt x="929337" y="691282"/>
                    <a:pt x="954178" y="734613"/>
                  </a:cubicBezTo>
                  <a:cubicBezTo>
                    <a:pt x="979100" y="777864"/>
                    <a:pt x="1074284" y="820632"/>
                    <a:pt x="1226787" y="761383"/>
                  </a:cubicBezTo>
                  <a:cubicBezTo>
                    <a:pt x="1379290" y="702134"/>
                    <a:pt x="1414984" y="683725"/>
                    <a:pt x="1518850" y="484675"/>
                  </a:cubicBezTo>
                  <a:cubicBezTo>
                    <a:pt x="1622717" y="285624"/>
                    <a:pt x="1594580" y="74676"/>
                    <a:pt x="1594580" y="69290"/>
                  </a:cubicBezTo>
                  <a:cubicBezTo>
                    <a:pt x="1594580" y="63903"/>
                    <a:pt x="1580672" y="35766"/>
                    <a:pt x="1368598" y="23306"/>
                  </a:cubicBezTo>
                  <a:cubicBezTo>
                    <a:pt x="1156444" y="10845"/>
                    <a:pt x="162318" y="-19463"/>
                    <a:pt x="59497" y="18402"/>
                  </a:cubicBezTo>
                  <a:cubicBezTo>
                    <a:pt x="-43324" y="56266"/>
                    <a:pt x="18337" y="312636"/>
                    <a:pt x="18337" y="312636"/>
                  </a:cubicBezTo>
                </a:path>
              </a:pathLst>
            </a:custGeom>
            <a:solidFill>
              <a:srgbClr val="81DDF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1" name="Google Shape;5931;p1"/>
            <p:cNvSpPr/>
            <p:nvPr/>
          </p:nvSpPr>
          <p:spPr>
            <a:xfrm>
              <a:off x="6573786" y="1946057"/>
              <a:ext cx="551327" cy="442155"/>
            </a:xfrm>
            <a:custGeom>
              <a:rect b="b" l="l" r="r" t="t"/>
              <a:pathLst>
                <a:path extrusionOk="0" h="442155" w="551327">
                  <a:moveTo>
                    <a:pt x="483075" y="16400"/>
                  </a:moveTo>
                  <a:lnTo>
                    <a:pt x="551327" y="0"/>
                  </a:lnTo>
                  <a:cubicBezTo>
                    <a:pt x="551327" y="0"/>
                    <a:pt x="509363" y="21304"/>
                    <a:pt x="499635" y="74764"/>
                  </a:cubicBezTo>
                  <a:cubicBezTo>
                    <a:pt x="489908" y="128305"/>
                    <a:pt x="489586" y="375591"/>
                    <a:pt x="489586" y="375591"/>
                  </a:cubicBezTo>
                  <a:lnTo>
                    <a:pt x="178872" y="383710"/>
                  </a:lnTo>
                  <a:lnTo>
                    <a:pt x="213923" y="419967"/>
                  </a:lnTo>
                  <a:lnTo>
                    <a:pt x="173405" y="433875"/>
                  </a:lnTo>
                  <a:lnTo>
                    <a:pt x="36819" y="442155"/>
                  </a:lnTo>
                  <a:lnTo>
                    <a:pt x="36819" y="393036"/>
                  </a:lnTo>
                  <a:lnTo>
                    <a:pt x="0" y="388936"/>
                  </a:lnTo>
                  <a:lnTo>
                    <a:pt x="0" y="120105"/>
                  </a:lnTo>
                  <a:cubicBezTo>
                    <a:pt x="0" y="120105"/>
                    <a:pt x="120105" y="97033"/>
                    <a:pt x="167858" y="81919"/>
                  </a:cubicBezTo>
                  <a:cubicBezTo>
                    <a:pt x="215611" y="66966"/>
                    <a:pt x="483075" y="16400"/>
                    <a:pt x="483075" y="1640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2" name="Google Shape;5932;p1"/>
            <p:cNvSpPr/>
            <p:nvPr/>
          </p:nvSpPr>
          <p:spPr>
            <a:xfrm>
              <a:off x="6851789" y="1668741"/>
              <a:ext cx="1562729" cy="352000"/>
            </a:xfrm>
            <a:custGeom>
              <a:rect b="b" l="l" r="r" t="t"/>
              <a:pathLst>
                <a:path extrusionOk="0" h="352000" w="1562729">
                  <a:moveTo>
                    <a:pt x="275897" y="330134"/>
                  </a:moveTo>
                  <a:cubicBezTo>
                    <a:pt x="275897" y="330134"/>
                    <a:pt x="529131" y="219113"/>
                    <a:pt x="843544" y="206652"/>
                  </a:cubicBezTo>
                  <a:cubicBezTo>
                    <a:pt x="1157956" y="194192"/>
                    <a:pt x="1399775" y="311483"/>
                    <a:pt x="1399775" y="311483"/>
                  </a:cubicBezTo>
                  <a:lnTo>
                    <a:pt x="1562729" y="336405"/>
                  </a:lnTo>
                  <a:cubicBezTo>
                    <a:pt x="1562729" y="336405"/>
                    <a:pt x="1535717" y="197327"/>
                    <a:pt x="1452753" y="126743"/>
                  </a:cubicBezTo>
                  <a:cubicBezTo>
                    <a:pt x="1369789" y="56159"/>
                    <a:pt x="1359338" y="53024"/>
                    <a:pt x="1359338" y="53024"/>
                  </a:cubicBezTo>
                  <a:lnTo>
                    <a:pt x="1328226" y="59214"/>
                  </a:lnTo>
                  <a:cubicBezTo>
                    <a:pt x="1328226" y="59214"/>
                    <a:pt x="1151846" y="-24876"/>
                    <a:pt x="782366" y="7361"/>
                  </a:cubicBezTo>
                  <a:cubicBezTo>
                    <a:pt x="412885" y="39598"/>
                    <a:pt x="221632" y="160909"/>
                    <a:pt x="221632" y="160909"/>
                  </a:cubicBezTo>
                  <a:cubicBezTo>
                    <a:pt x="221632" y="160909"/>
                    <a:pt x="229270" y="137033"/>
                    <a:pt x="104743" y="227313"/>
                  </a:cubicBezTo>
                  <a:cubicBezTo>
                    <a:pt x="-19784" y="317593"/>
                    <a:pt x="1359" y="352001"/>
                    <a:pt x="1359" y="352001"/>
                  </a:cubicBezTo>
                  <a:cubicBezTo>
                    <a:pt x="1359" y="352001"/>
                    <a:pt x="178382" y="337450"/>
                    <a:pt x="275897" y="330134"/>
                  </a:cubicBezTo>
                  <a:close/>
                </a:path>
              </a:pathLst>
            </a:custGeom>
            <a:solidFill>
              <a:srgbClr val="81DDF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3" name="Google Shape;5933;p1"/>
            <p:cNvSpPr/>
            <p:nvPr/>
          </p:nvSpPr>
          <p:spPr>
            <a:xfrm>
              <a:off x="7150553" y="2061993"/>
              <a:ext cx="1433209" cy="676314"/>
            </a:xfrm>
            <a:custGeom>
              <a:rect b="b" l="l" r="r" t="t"/>
              <a:pathLst>
                <a:path extrusionOk="0" h="676314" w="1433209">
                  <a:moveTo>
                    <a:pt x="45546" y="3607"/>
                  </a:moveTo>
                  <a:cubicBezTo>
                    <a:pt x="18856" y="4411"/>
                    <a:pt x="-1805" y="27242"/>
                    <a:pt x="125" y="53932"/>
                  </a:cubicBezTo>
                  <a:cubicBezTo>
                    <a:pt x="7119" y="149438"/>
                    <a:pt x="26574" y="359984"/>
                    <a:pt x="67815" y="449701"/>
                  </a:cubicBezTo>
                  <a:cubicBezTo>
                    <a:pt x="121999" y="567636"/>
                    <a:pt x="177550" y="597381"/>
                    <a:pt x="344282" y="638059"/>
                  </a:cubicBezTo>
                  <a:cubicBezTo>
                    <a:pt x="510935" y="678738"/>
                    <a:pt x="609897" y="680104"/>
                    <a:pt x="650575" y="646179"/>
                  </a:cubicBezTo>
                  <a:cubicBezTo>
                    <a:pt x="691254" y="612334"/>
                    <a:pt x="782016" y="558069"/>
                    <a:pt x="844320" y="610967"/>
                  </a:cubicBezTo>
                  <a:cubicBezTo>
                    <a:pt x="906623" y="663785"/>
                    <a:pt x="891751" y="688787"/>
                    <a:pt x="1034044" y="670216"/>
                  </a:cubicBezTo>
                  <a:cubicBezTo>
                    <a:pt x="1176338" y="651646"/>
                    <a:pt x="1298292" y="524546"/>
                    <a:pt x="1366063" y="348247"/>
                  </a:cubicBezTo>
                  <a:cubicBezTo>
                    <a:pt x="1433833" y="171947"/>
                    <a:pt x="1435200" y="51360"/>
                    <a:pt x="1432466" y="37773"/>
                  </a:cubicBezTo>
                  <a:cubicBezTo>
                    <a:pt x="1429733" y="24187"/>
                    <a:pt x="1428366" y="20167"/>
                    <a:pt x="1428366" y="20167"/>
                  </a:cubicBezTo>
                  <a:cubicBezTo>
                    <a:pt x="1428366" y="20167"/>
                    <a:pt x="522431" y="-10221"/>
                    <a:pt x="45546" y="36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4" name="Google Shape;5934;p1"/>
            <p:cNvSpPr/>
            <p:nvPr/>
          </p:nvSpPr>
          <p:spPr>
            <a:xfrm>
              <a:off x="6814399" y="1258336"/>
              <a:ext cx="1453886" cy="507563"/>
            </a:xfrm>
            <a:custGeom>
              <a:rect b="b" l="l" r="r" t="t"/>
              <a:pathLst>
                <a:path extrusionOk="0" h="507563" w="1453886">
                  <a:moveTo>
                    <a:pt x="395367" y="372907"/>
                  </a:moveTo>
                  <a:cubicBezTo>
                    <a:pt x="395367" y="372907"/>
                    <a:pt x="514267" y="354256"/>
                    <a:pt x="726260" y="395819"/>
                  </a:cubicBezTo>
                  <a:cubicBezTo>
                    <a:pt x="938253" y="437381"/>
                    <a:pt x="1196070" y="365752"/>
                    <a:pt x="1290611" y="405868"/>
                  </a:cubicBezTo>
                  <a:cubicBezTo>
                    <a:pt x="1385151" y="445983"/>
                    <a:pt x="1360793" y="474603"/>
                    <a:pt x="1390859" y="484652"/>
                  </a:cubicBezTo>
                  <a:cubicBezTo>
                    <a:pt x="1420926" y="494701"/>
                    <a:pt x="1453887" y="507563"/>
                    <a:pt x="1453887" y="507563"/>
                  </a:cubicBezTo>
                  <a:cubicBezTo>
                    <a:pt x="1453887" y="507563"/>
                    <a:pt x="1373655" y="265503"/>
                    <a:pt x="1171711" y="140896"/>
                  </a:cubicBezTo>
                  <a:cubicBezTo>
                    <a:pt x="969767" y="16289"/>
                    <a:pt x="929651" y="-3809"/>
                    <a:pt x="528576" y="532"/>
                  </a:cubicBezTo>
                  <a:cubicBezTo>
                    <a:pt x="127501" y="4793"/>
                    <a:pt x="0" y="451771"/>
                    <a:pt x="0" y="451771"/>
                  </a:cubicBezTo>
                  <a:cubicBezTo>
                    <a:pt x="0" y="451771"/>
                    <a:pt x="184821" y="309880"/>
                    <a:pt x="395367" y="37290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5" name="Google Shape;5935;p1"/>
            <p:cNvSpPr/>
            <p:nvPr/>
          </p:nvSpPr>
          <p:spPr>
            <a:xfrm>
              <a:off x="6747111" y="1511761"/>
              <a:ext cx="570174" cy="516215"/>
            </a:xfrm>
            <a:custGeom>
              <a:rect b="b" l="l" r="r" t="t"/>
              <a:pathLst>
                <a:path extrusionOk="0" h="516215" w="570174">
                  <a:moveTo>
                    <a:pt x="567245" y="341"/>
                  </a:moveTo>
                  <a:cubicBezTo>
                    <a:pt x="567245" y="341"/>
                    <a:pt x="594498" y="75105"/>
                    <a:pt x="482753" y="125189"/>
                  </a:cubicBezTo>
                  <a:cubicBezTo>
                    <a:pt x="371008" y="175354"/>
                    <a:pt x="362406" y="295620"/>
                    <a:pt x="362406" y="295620"/>
                  </a:cubicBezTo>
                  <a:cubicBezTo>
                    <a:pt x="362406" y="295620"/>
                    <a:pt x="200578" y="414520"/>
                    <a:pt x="153307" y="461790"/>
                  </a:cubicBezTo>
                  <a:cubicBezTo>
                    <a:pt x="106037" y="509061"/>
                    <a:pt x="106037" y="509061"/>
                    <a:pt x="106037" y="509061"/>
                  </a:cubicBezTo>
                  <a:lnTo>
                    <a:pt x="0" y="516215"/>
                  </a:lnTo>
                  <a:cubicBezTo>
                    <a:pt x="0" y="516215"/>
                    <a:pt x="18169" y="262418"/>
                    <a:pt x="95104" y="124787"/>
                  </a:cubicBezTo>
                  <a:cubicBezTo>
                    <a:pt x="172039" y="-12843"/>
                    <a:pt x="567245" y="341"/>
                    <a:pt x="567245" y="34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6" name="Google Shape;5936;p1"/>
            <p:cNvSpPr/>
            <p:nvPr/>
          </p:nvSpPr>
          <p:spPr>
            <a:xfrm>
              <a:off x="6831368" y="1121449"/>
              <a:ext cx="1495614" cy="644370"/>
            </a:xfrm>
            <a:custGeom>
              <a:rect b="b" l="l" r="r" t="t"/>
              <a:pathLst>
                <a:path extrusionOk="0" h="644370" w="1495614">
                  <a:moveTo>
                    <a:pt x="60931" y="202697"/>
                  </a:moveTo>
                  <a:cubicBezTo>
                    <a:pt x="4898" y="54776"/>
                    <a:pt x="1602" y="68765"/>
                    <a:pt x="1602" y="68765"/>
                  </a:cubicBezTo>
                  <a:cubicBezTo>
                    <a:pt x="1602" y="68765"/>
                    <a:pt x="-51135" y="79698"/>
                    <a:pt x="448580" y="15867"/>
                  </a:cubicBezTo>
                  <a:cubicBezTo>
                    <a:pt x="948296" y="-47964"/>
                    <a:pt x="1356124" y="90551"/>
                    <a:pt x="1455730" y="257123"/>
                  </a:cubicBezTo>
                  <a:cubicBezTo>
                    <a:pt x="1555335" y="423695"/>
                    <a:pt x="1436998" y="644370"/>
                    <a:pt x="1436998" y="644370"/>
                  </a:cubicBezTo>
                  <a:cubicBezTo>
                    <a:pt x="1436998" y="644370"/>
                    <a:pt x="1385065" y="470563"/>
                    <a:pt x="966304" y="364687"/>
                  </a:cubicBezTo>
                  <a:cubicBezTo>
                    <a:pt x="547543" y="258811"/>
                    <a:pt x="116964" y="350618"/>
                    <a:pt x="60931" y="20269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37" name="Google Shape;5937;p1"/>
            <p:cNvSpPr/>
            <p:nvPr/>
          </p:nvSpPr>
          <p:spPr>
            <a:xfrm>
              <a:off x="6750764" y="2318674"/>
              <a:ext cx="322657" cy="343916"/>
            </a:xfrm>
            <a:custGeom>
              <a:rect b="b" l="l" r="r" t="t"/>
              <a:pathLst>
                <a:path extrusionOk="0" h="343916" w="322657">
                  <a:moveTo>
                    <a:pt x="1894" y="11174"/>
                  </a:moveTo>
                  <a:cubicBezTo>
                    <a:pt x="1894" y="11174"/>
                    <a:pt x="-2367" y="54023"/>
                    <a:pt x="1894" y="54023"/>
                  </a:cubicBezTo>
                  <a:cubicBezTo>
                    <a:pt x="6154" y="54023"/>
                    <a:pt x="72237" y="31755"/>
                    <a:pt x="122803" y="61741"/>
                  </a:cubicBezTo>
                  <a:cubicBezTo>
                    <a:pt x="173369" y="91727"/>
                    <a:pt x="167420" y="220434"/>
                    <a:pt x="185428" y="261595"/>
                  </a:cubicBezTo>
                  <a:cubicBezTo>
                    <a:pt x="203436" y="302756"/>
                    <a:pt x="248054" y="343916"/>
                    <a:pt x="248054" y="343916"/>
                  </a:cubicBezTo>
                  <a:cubicBezTo>
                    <a:pt x="248054" y="343916"/>
                    <a:pt x="221444" y="196397"/>
                    <a:pt x="222328" y="109815"/>
                  </a:cubicBezTo>
                  <a:cubicBezTo>
                    <a:pt x="223212" y="23233"/>
                    <a:pt x="322657" y="0"/>
                    <a:pt x="322657" y="0"/>
                  </a:cubicBezTo>
                  <a:lnTo>
                    <a:pt x="1894" y="11174"/>
                  </a:lnTo>
                  <a:close/>
                </a:path>
              </a:pathLst>
            </a:custGeom>
            <a:solidFill>
              <a:srgbClr val="220A5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5938" name="Google Shape;5938;p1"/>
            <p:cNvGrpSpPr/>
            <p:nvPr/>
          </p:nvGrpSpPr>
          <p:grpSpPr>
            <a:xfrm>
              <a:off x="9155088" y="909003"/>
              <a:ext cx="2582748" cy="2154099"/>
              <a:chOff x="9155088" y="909003"/>
              <a:chExt cx="2582748" cy="2154099"/>
            </a:xfrm>
          </p:grpSpPr>
          <p:sp>
            <p:nvSpPr>
              <p:cNvPr id="5939" name="Google Shape;5939;p1"/>
              <p:cNvSpPr/>
              <p:nvPr/>
            </p:nvSpPr>
            <p:spPr>
              <a:xfrm>
                <a:off x="9155088" y="909003"/>
                <a:ext cx="2582748" cy="2154099"/>
              </a:xfrm>
              <a:custGeom>
                <a:rect b="b" l="l" r="r" t="t"/>
                <a:pathLst>
                  <a:path extrusionOk="0" h="2154099" w="2582748">
                    <a:moveTo>
                      <a:pt x="2456453" y="2154100"/>
                    </a:moveTo>
                    <a:lnTo>
                      <a:pt x="0" y="1809701"/>
                    </a:lnTo>
                    <a:lnTo>
                      <a:pt x="137148" y="0"/>
                    </a:lnTo>
                    <a:lnTo>
                      <a:pt x="2582749" y="497706"/>
                    </a:lnTo>
                    <a:close/>
                  </a:path>
                </a:pathLst>
              </a:custGeom>
              <a:solidFill>
                <a:srgbClr val="8AD2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5940" name="Google Shape;5940;p1"/>
              <p:cNvGrpSpPr/>
              <p:nvPr/>
            </p:nvGrpSpPr>
            <p:grpSpPr>
              <a:xfrm>
                <a:off x="9334844" y="1299064"/>
                <a:ext cx="2226451" cy="1359345"/>
                <a:chOff x="9334844" y="1299064"/>
                <a:chExt cx="2226451" cy="1359345"/>
              </a:xfrm>
            </p:grpSpPr>
            <p:grpSp>
              <p:nvGrpSpPr>
                <p:cNvPr id="5941" name="Google Shape;5941;p1"/>
                <p:cNvGrpSpPr/>
                <p:nvPr/>
              </p:nvGrpSpPr>
              <p:grpSpPr>
                <a:xfrm>
                  <a:off x="9341115" y="1299064"/>
                  <a:ext cx="2220180" cy="1359345"/>
                  <a:chOff x="9341115" y="1299064"/>
                  <a:chExt cx="2220180" cy="1359345"/>
                </a:xfrm>
              </p:grpSpPr>
              <p:sp>
                <p:nvSpPr>
                  <p:cNvPr id="5942" name="Google Shape;5942;p1"/>
                  <p:cNvSpPr/>
                  <p:nvPr/>
                </p:nvSpPr>
                <p:spPr>
                  <a:xfrm>
                    <a:off x="11529139" y="1795805"/>
                    <a:ext cx="32156" cy="394080"/>
                  </a:xfrm>
                  <a:custGeom>
                    <a:rect b="b" l="l" r="r" t="t"/>
                    <a:pathLst>
                      <a:path extrusionOk="0" h="394080" w="32156">
                        <a:moveTo>
                          <a:pt x="2171" y="394081"/>
                        </a:moveTo>
                        <a:lnTo>
                          <a:pt x="0" y="393679"/>
                        </a:lnTo>
                        <a:lnTo>
                          <a:pt x="29986" y="0"/>
                        </a:lnTo>
                        <a:lnTo>
                          <a:pt x="321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3" name="Google Shape;5943;p1"/>
                  <p:cNvSpPr/>
                  <p:nvPr/>
                </p:nvSpPr>
                <p:spPr>
                  <a:xfrm>
                    <a:off x="11496982" y="1925557"/>
                    <a:ext cx="19213" cy="222926"/>
                  </a:xfrm>
                  <a:custGeom>
                    <a:rect b="b" l="l" r="r" t="t"/>
                    <a:pathLst>
                      <a:path extrusionOk="0" h="222926" w="19213">
                        <a:moveTo>
                          <a:pt x="2251" y="222927"/>
                        </a:moveTo>
                        <a:lnTo>
                          <a:pt x="0" y="222525"/>
                        </a:lnTo>
                        <a:lnTo>
                          <a:pt x="16963" y="0"/>
                        </a:lnTo>
                        <a:lnTo>
                          <a:pt x="1921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4" name="Google Shape;5944;p1"/>
                  <p:cNvSpPr/>
                  <p:nvPr/>
                </p:nvSpPr>
                <p:spPr>
                  <a:xfrm>
                    <a:off x="11459520" y="1929497"/>
                    <a:ext cx="20982" cy="247124"/>
                  </a:xfrm>
                  <a:custGeom>
                    <a:rect b="b" l="l" r="r" t="t"/>
                    <a:pathLst>
                      <a:path extrusionOk="0" h="247124" w="20982">
                        <a:moveTo>
                          <a:pt x="2251" y="247124"/>
                        </a:moveTo>
                        <a:lnTo>
                          <a:pt x="0" y="246723"/>
                        </a:lnTo>
                        <a:lnTo>
                          <a:pt x="18812" y="0"/>
                        </a:lnTo>
                        <a:lnTo>
                          <a:pt x="2098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5" name="Google Shape;5945;p1"/>
                  <p:cNvSpPr/>
                  <p:nvPr/>
                </p:nvSpPr>
                <p:spPr>
                  <a:xfrm>
                    <a:off x="11422058" y="1965673"/>
                    <a:ext cx="20258" cy="237236"/>
                  </a:xfrm>
                  <a:custGeom>
                    <a:rect b="b" l="l" r="r" t="t"/>
                    <a:pathLst>
                      <a:path extrusionOk="0" h="237236" w="20258">
                        <a:moveTo>
                          <a:pt x="2251" y="237236"/>
                        </a:moveTo>
                        <a:lnTo>
                          <a:pt x="0" y="236834"/>
                        </a:lnTo>
                        <a:lnTo>
                          <a:pt x="18088" y="0"/>
                        </a:lnTo>
                        <a:lnTo>
                          <a:pt x="2025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6" name="Google Shape;5946;p1"/>
                  <p:cNvSpPr/>
                  <p:nvPr/>
                </p:nvSpPr>
                <p:spPr>
                  <a:xfrm>
                    <a:off x="11383228" y="2097676"/>
                    <a:ext cx="13505" cy="148564"/>
                  </a:xfrm>
                  <a:custGeom>
                    <a:rect b="b" l="l" r="r" t="t"/>
                    <a:pathLst>
                      <a:path extrusionOk="0" h="148564" w="13505">
                        <a:moveTo>
                          <a:pt x="2251" y="148564"/>
                        </a:moveTo>
                        <a:lnTo>
                          <a:pt x="0" y="148162"/>
                        </a:lnTo>
                        <a:lnTo>
                          <a:pt x="11255" y="0"/>
                        </a:lnTo>
                        <a:lnTo>
                          <a:pt x="1350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7" name="Google Shape;5947;p1"/>
                  <p:cNvSpPr/>
                  <p:nvPr/>
                </p:nvSpPr>
                <p:spPr>
                  <a:xfrm>
                    <a:off x="11316181" y="1614119"/>
                    <a:ext cx="81758" cy="1044290"/>
                  </a:xfrm>
                  <a:custGeom>
                    <a:rect b="b" l="l" r="r" t="t"/>
                    <a:pathLst>
                      <a:path extrusionOk="0" h="1044290" w="81758">
                        <a:moveTo>
                          <a:pt x="2251" y="1044290"/>
                        </a:moveTo>
                        <a:lnTo>
                          <a:pt x="0" y="1043969"/>
                        </a:lnTo>
                        <a:lnTo>
                          <a:pt x="79588" y="0"/>
                        </a:lnTo>
                        <a:lnTo>
                          <a:pt x="8175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8" name="Google Shape;5948;p1"/>
                  <p:cNvSpPr/>
                  <p:nvPr/>
                </p:nvSpPr>
                <p:spPr>
                  <a:xfrm>
                    <a:off x="11318995" y="1963744"/>
                    <a:ext cx="16641" cy="189081"/>
                  </a:xfrm>
                  <a:custGeom>
                    <a:rect b="b" l="l" r="r" t="t"/>
                    <a:pathLst>
                      <a:path extrusionOk="0" h="189081" w="16641">
                        <a:moveTo>
                          <a:pt x="2251" y="189082"/>
                        </a:moveTo>
                        <a:lnTo>
                          <a:pt x="0" y="188680"/>
                        </a:lnTo>
                        <a:lnTo>
                          <a:pt x="14390" y="0"/>
                        </a:lnTo>
                        <a:lnTo>
                          <a:pt x="1664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49" name="Google Shape;5949;p1"/>
                  <p:cNvSpPr/>
                  <p:nvPr/>
                </p:nvSpPr>
                <p:spPr>
                  <a:xfrm>
                    <a:off x="11277352" y="1759387"/>
                    <a:ext cx="38025" cy="470372"/>
                  </a:xfrm>
                  <a:custGeom>
                    <a:rect b="b" l="l" r="r" t="t"/>
                    <a:pathLst>
                      <a:path extrusionOk="0" h="470372" w="38025">
                        <a:moveTo>
                          <a:pt x="2251" y="470373"/>
                        </a:moveTo>
                        <a:lnTo>
                          <a:pt x="0" y="470051"/>
                        </a:lnTo>
                        <a:lnTo>
                          <a:pt x="35774" y="0"/>
                        </a:lnTo>
                        <a:lnTo>
                          <a:pt x="3802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0" name="Google Shape;5950;p1"/>
                  <p:cNvSpPr/>
                  <p:nvPr/>
                </p:nvSpPr>
                <p:spPr>
                  <a:xfrm>
                    <a:off x="11244874" y="1442563"/>
                    <a:ext cx="58685" cy="741695"/>
                  </a:xfrm>
                  <a:custGeom>
                    <a:rect b="b" l="l" r="r" t="t"/>
                    <a:pathLst>
                      <a:path extrusionOk="0" h="741695" w="58685">
                        <a:moveTo>
                          <a:pt x="2251" y="741695"/>
                        </a:moveTo>
                        <a:lnTo>
                          <a:pt x="0" y="741293"/>
                        </a:lnTo>
                        <a:lnTo>
                          <a:pt x="56435" y="0"/>
                        </a:lnTo>
                        <a:lnTo>
                          <a:pt x="5868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1" name="Google Shape;5951;p1"/>
                  <p:cNvSpPr/>
                  <p:nvPr/>
                </p:nvSpPr>
                <p:spPr>
                  <a:xfrm>
                    <a:off x="11245276" y="1581480"/>
                    <a:ext cx="11737" cy="124687"/>
                  </a:xfrm>
                  <a:custGeom>
                    <a:rect b="b" l="l" r="r" t="t"/>
                    <a:pathLst>
                      <a:path extrusionOk="0" h="124687" w="11737">
                        <a:moveTo>
                          <a:pt x="2251" y="124688"/>
                        </a:moveTo>
                        <a:lnTo>
                          <a:pt x="0" y="124205"/>
                        </a:lnTo>
                        <a:lnTo>
                          <a:pt x="9486" y="0"/>
                        </a:lnTo>
                        <a:lnTo>
                          <a:pt x="1173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2" name="Google Shape;5952;p1"/>
                  <p:cNvSpPr/>
                  <p:nvPr/>
                </p:nvSpPr>
                <p:spPr>
                  <a:xfrm>
                    <a:off x="11213280" y="1538631"/>
                    <a:ext cx="10933" cy="114156"/>
                  </a:xfrm>
                  <a:custGeom>
                    <a:rect b="b" l="l" r="r" t="t"/>
                    <a:pathLst>
                      <a:path extrusionOk="0" h="114156" w="10933">
                        <a:moveTo>
                          <a:pt x="2251" y="114156"/>
                        </a:moveTo>
                        <a:lnTo>
                          <a:pt x="0" y="113754"/>
                        </a:lnTo>
                        <a:lnTo>
                          <a:pt x="8602" y="0"/>
                        </a:lnTo>
                        <a:lnTo>
                          <a:pt x="109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3" name="Google Shape;5953;p1"/>
                  <p:cNvSpPr/>
                  <p:nvPr/>
                </p:nvSpPr>
                <p:spPr>
                  <a:xfrm>
                    <a:off x="11174129" y="1531637"/>
                    <a:ext cx="14389" cy="159336"/>
                  </a:xfrm>
                  <a:custGeom>
                    <a:rect b="b" l="l" r="r" t="t"/>
                    <a:pathLst>
                      <a:path extrusionOk="0" h="159336" w="14389">
                        <a:moveTo>
                          <a:pt x="2251" y="159337"/>
                        </a:moveTo>
                        <a:lnTo>
                          <a:pt x="0" y="158935"/>
                        </a:lnTo>
                        <a:lnTo>
                          <a:pt x="12139" y="0"/>
                        </a:lnTo>
                        <a:lnTo>
                          <a:pt x="1439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4" name="Google Shape;5954;p1"/>
                  <p:cNvSpPr/>
                  <p:nvPr/>
                </p:nvSpPr>
                <p:spPr>
                  <a:xfrm>
                    <a:off x="11127662" y="1593780"/>
                    <a:ext cx="19857" cy="230563"/>
                  </a:xfrm>
                  <a:custGeom>
                    <a:rect b="b" l="l" r="r" t="t"/>
                    <a:pathLst>
                      <a:path extrusionOk="0" h="230563" w="19857">
                        <a:moveTo>
                          <a:pt x="2332" y="230564"/>
                        </a:moveTo>
                        <a:lnTo>
                          <a:pt x="0" y="230082"/>
                        </a:lnTo>
                        <a:lnTo>
                          <a:pt x="17526" y="0"/>
                        </a:lnTo>
                        <a:lnTo>
                          <a:pt x="198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5" name="Google Shape;5955;p1"/>
                  <p:cNvSpPr/>
                  <p:nvPr/>
                </p:nvSpPr>
                <p:spPr>
                  <a:xfrm>
                    <a:off x="11094782" y="1550771"/>
                    <a:ext cx="19615" cy="227669"/>
                  </a:xfrm>
                  <a:custGeom>
                    <a:rect b="b" l="l" r="r" t="t"/>
                    <a:pathLst>
                      <a:path extrusionOk="0" h="227669" w="19615">
                        <a:moveTo>
                          <a:pt x="2331" y="227670"/>
                        </a:moveTo>
                        <a:lnTo>
                          <a:pt x="0" y="227268"/>
                        </a:lnTo>
                        <a:lnTo>
                          <a:pt x="17284" y="0"/>
                        </a:lnTo>
                        <a:lnTo>
                          <a:pt x="1961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6" name="Google Shape;5956;p1"/>
                  <p:cNvSpPr/>
                  <p:nvPr/>
                </p:nvSpPr>
                <p:spPr>
                  <a:xfrm>
                    <a:off x="11053139" y="1537908"/>
                    <a:ext cx="25725" cy="308785"/>
                  </a:xfrm>
                  <a:custGeom>
                    <a:rect b="b" l="l" r="r" t="t"/>
                    <a:pathLst>
                      <a:path extrusionOk="0" h="308785" w="25725">
                        <a:moveTo>
                          <a:pt x="2251" y="308785"/>
                        </a:moveTo>
                        <a:lnTo>
                          <a:pt x="0" y="308383"/>
                        </a:lnTo>
                        <a:lnTo>
                          <a:pt x="23474" y="0"/>
                        </a:lnTo>
                        <a:lnTo>
                          <a:pt x="2572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7" name="Google Shape;5957;p1"/>
                  <p:cNvSpPr/>
                  <p:nvPr/>
                </p:nvSpPr>
                <p:spPr>
                  <a:xfrm>
                    <a:off x="11008924" y="1706168"/>
                    <a:ext cx="20580" cy="240050"/>
                  </a:xfrm>
                  <a:custGeom>
                    <a:rect b="b" l="l" r="r" t="t"/>
                    <a:pathLst>
                      <a:path extrusionOk="0" h="240050" w="20580">
                        <a:moveTo>
                          <a:pt x="2331" y="240050"/>
                        </a:moveTo>
                        <a:lnTo>
                          <a:pt x="0" y="239648"/>
                        </a:lnTo>
                        <a:lnTo>
                          <a:pt x="18249" y="0"/>
                        </a:lnTo>
                        <a:lnTo>
                          <a:pt x="2058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8" name="Google Shape;5958;p1"/>
                  <p:cNvSpPr/>
                  <p:nvPr/>
                </p:nvSpPr>
                <p:spPr>
                  <a:xfrm>
                    <a:off x="10969612" y="1777958"/>
                    <a:ext cx="17766" cy="203471"/>
                  </a:xfrm>
                  <a:custGeom>
                    <a:rect b="b" l="l" r="r" t="t"/>
                    <a:pathLst>
                      <a:path extrusionOk="0" h="203471" w="17766">
                        <a:moveTo>
                          <a:pt x="2251" y="203472"/>
                        </a:moveTo>
                        <a:lnTo>
                          <a:pt x="0" y="203070"/>
                        </a:lnTo>
                        <a:lnTo>
                          <a:pt x="15435" y="0"/>
                        </a:lnTo>
                        <a:lnTo>
                          <a:pt x="1776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59" name="Google Shape;5959;p1"/>
                  <p:cNvSpPr/>
                  <p:nvPr/>
                </p:nvSpPr>
                <p:spPr>
                  <a:xfrm>
                    <a:off x="10932793" y="1826354"/>
                    <a:ext cx="14149" cy="155236"/>
                  </a:xfrm>
                  <a:custGeom>
                    <a:rect b="b" l="l" r="r" t="t"/>
                    <a:pathLst>
                      <a:path extrusionOk="0" h="155236" w="14149">
                        <a:moveTo>
                          <a:pt x="2332" y="155237"/>
                        </a:moveTo>
                        <a:lnTo>
                          <a:pt x="0" y="154835"/>
                        </a:lnTo>
                        <a:lnTo>
                          <a:pt x="11818" y="0"/>
                        </a:lnTo>
                        <a:lnTo>
                          <a:pt x="141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0" name="Google Shape;5960;p1"/>
                  <p:cNvSpPr/>
                  <p:nvPr/>
                </p:nvSpPr>
                <p:spPr>
                  <a:xfrm>
                    <a:off x="10892034" y="1824585"/>
                    <a:ext cx="18168" cy="208456"/>
                  </a:xfrm>
                  <a:custGeom>
                    <a:rect b="b" l="l" r="r" t="t"/>
                    <a:pathLst>
                      <a:path extrusionOk="0" h="208456" w="18168">
                        <a:moveTo>
                          <a:pt x="2332" y="208456"/>
                        </a:moveTo>
                        <a:lnTo>
                          <a:pt x="0" y="208054"/>
                        </a:lnTo>
                        <a:lnTo>
                          <a:pt x="15837" y="0"/>
                        </a:lnTo>
                        <a:lnTo>
                          <a:pt x="1816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1" name="Google Shape;5961;p1"/>
                  <p:cNvSpPr/>
                  <p:nvPr/>
                </p:nvSpPr>
                <p:spPr>
                  <a:xfrm>
                    <a:off x="10850391" y="1640327"/>
                    <a:ext cx="36819" cy="454053"/>
                  </a:xfrm>
                  <a:custGeom>
                    <a:rect b="b" l="l" r="r" t="t"/>
                    <a:pathLst>
                      <a:path extrusionOk="0" h="454053" w="36819">
                        <a:moveTo>
                          <a:pt x="2332" y="454053"/>
                        </a:moveTo>
                        <a:lnTo>
                          <a:pt x="0" y="453651"/>
                        </a:lnTo>
                        <a:lnTo>
                          <a:pt x="34488" y="0"/>
                        </a:lnTo>
                        <a:lnTo>
                          <a:pt x="3682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2" name="Google Shape;5962;p1"/>
                  <p:cNvSpPr/>
                  <p:nvPr/>
                </p:nvSpPr>
                <p:spPr>
                  <a:xfrm>
                    <a:off x="10822897" y="1726748"/>
                    <a:ext cx="20660" cy="241738"/>
                  </a:xfrm>
                  <a:custGeom>
                    <a:rect b="b" l="l" r="r" t="t"/>
                    <a:pathLst>
                      <a:path extrusionOk="0" h="241738" w="20660">
                        <a:moveTo>
                          <a:pt x="2331" y="241738"/>
                        </a:moveTo>
                        <a:lnTo>
                          <a:pt x="0" y="241336"/>
                        </a:lnTo>
                        <a:lnTo>
                          <a:pt x="18330" y="0"/>
                        </a:lnTo>
                        <a:lnTo>
                          <a:pt x="2066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3" name="Google Shape;5963;p1"/>
                  <p:cNvSpPr/>
                  <p:nvPr/>
                </p:nvSpPr>
                <p:spPr>
                  <a:xfrm>
                    <a:off x="10783264" y="1829248"/>
                    <a:ext cx="15354" cy="171475"/>
                  </a:xfrm>
                  <a:custGeom>
                    <a:rect b="b" l="l" r="r" t="t"/>
                    <a:pathLst>
                      <a:path extrusionOk="0" h="171475" w="15354">
                        <a:moveTo>
                          <a:pt x="2331" y="171476"/>
                        </a:moveTo>
                        <a:lnTo>
                          <a:pt x="0" y="171074"/>
                        </a:lnTo>
                        <a:lnTo>
                          <a:pt x="13023" y="0"/>
                        </a:lnTo>
                        <a:lnTo>
                          <a:pt x="1535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4" name="Google Shape;5964;p1"/>
                  <p:cNvSpPr/>
                  <p:nvPr/>
                </p:nvSpPr>
                <p:spPr>
                  <a:xfrm>
                    <a:off x="10741701" y="1856099"/>
                    <a:ext cx="17605" cy="201381"/>
                  </a:xfrm>
                  <a:custGeom>
                    <a:rect b="b" l="l" r="r" t="t"/>
                    <a:pathLst>
                      <a:path extrusionOk="0" h="201381" w="17605">
                        <a:moveTo>
                          <a:pt x="2331" y="201382"/>
                        </a:moveTo>
                        <a:lnTo>
                          <a:pt x="0" y="200980"/>
                        </a:lnTo>
                        <a:lnTo>
                          <a:pt x="15274" y="0"/>
                        </a:lnTo>
                        <a:lnTo>
                          <a:pt x="1760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5" name="Google Shape;5965;p1"/>
                  <p:cNvSpPr/>
                  <p:nvPr/>
                </p:nvSpPr>
                <p:spPr>
                  <a:xfrm>
                    <a:off x="10690251" y="1768874"/>
                    <a:ext cx="38347" cy="473106"/>
                  </a:xfrm>
                  <a:custGeom>
                    <a:rect b="b" l="l" r="r" t="t"/>
                    <a:pathLst>
                      <a:path extrusionOk="0" h="473106" w="38347">
                        <a:moveTo>
                          <a:pt x="2331" y="473106"/>
                        </a:moveTo>
                        <a:lnTo>
                          <a:pt x="0" y="472704"/>
                        </a:lnTo>
                        <a:lnTo>
                          <a:pt x="36015" y="0"/>
                        </a:lnTo>
                        <a:lnTo>
                          <a:pt x="383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6" name="Google Shape;5966;p1"/>
                  <p:cNvSpPr/>
                  <p:nvPr/>
                </p:nvSpPr>
                <p:spPr>
                  <a:xfrm>
                    <a:off x="10665892" y="1841950"/>
                    <a:ext cx="19696" cy="227669"/>
                  </a:xfrm>
                  <a:custGeom>
                    <a:rect b="b" l="l" r="r" t="t"/>
                    <a:pathLst>
                      <a:path extrusionOk="0" h="227669" w="19696">
                        <a:moveTo>
                          <a:pt x="2412" y="227670"/>
                        </a:moveTo>
                        <a:lnTo>
                          <a:pt x="0" y="227268"/>
                        </a:lnTo>
                        <a:lnTo>
                          <a:pt x="17284" y="0"/>
                        </a:lnTo>
                        <a:lnTo>
                          <a:pt x="1969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7" name="Google Shape;5967;p1"/>
                  <p:cNvSpPr/>
                  <p:nvPr/>
                </p:nvSpPr>
                <p:spPr>
                  <a:xfrm>
                    <a:off x="10620631" y="1865103"/>
                    <a:ext cx="25564" cy="305890"/>
                  </a:xfrm>
                  <a:custGeom>
                    <a:rect b="b" l="l" r="r" t="t"/>
                    <a:pathLst>
                      <a:path extrusionOk="0" h="305890" w="25564">
                        <a:moveTo>
                          <a:pt x="2331" y="305891"/>
                        </a:moveTo>
                        <a:lnTo>
                          <a:pt x="0" y="305569"/>
                        </a:lnTo>
                        <a:lnTo>
                          <a:pt x="23233" y="0"/>
                        </a:lnTo>
                        <a:lnTo>
                          <a:pt x="2556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8" name="Google Shape;5968;p1"/>
                  <p:cNvSpPr/>
                  <p:nvPr/>
                </p:nvSpPr>
                <p:spPr>
                  <a:xfrm>
                    <a:off x="10578023" y="1876840"/>
                    <a:ext cx="29664" cy="359030"/>
                  </a:xfrm>
                  <a:custGeom>
                    <a:rect b="b" l="l" r="r" t="t"/>
                    <a:pathLst>
                      <a:path extrusionOk="0" h="359030" w="29664">
                        <a:moveTo>
                          <a:pt x="2332" y="359030"/>
                        </a:moveTo>
                        <a:lnTo>
                          <a:pt x="0" y="358628"/>
                        </a:lnTo>
                        <a:lnTo>
                          <a:pt x="27253" y="0"/>
                        </a:lnTo>
                        <a:lnTo>
                          <a:pt x="296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69" name="Google Shape;5969;p1"/>
                  <p:cNvSpPr/>
                  <p:nvPr/>
                </p:nvSpPr>
                <p:spPr>
                  <a:xfrm>
                    <a:off x="10544420" y="1810356"/>
                    <a:ext cx="30548" cy="370365"/>
                  </a:xfrm>
                  <a:custGeom>
                    <a:rect b="b" l="l" r="r" t="t"/>
                    <a:pathLst>
                      <a:path extrusionOk="0" h="370365" w="30548">
                        <a:moveTo>
                          <a:pt x="2412" y="370365"/>
                        </a:moveTo>
                        <a:lnTo>
                          <a:pt x="0" y="369963"/>
                        </a:lnTo>
                        <a:lnTo>
                          <a:pt x="28137" y="0"/>
                        </a:lnTo>
                        <a:lnTo>
                          <a:pt x="305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0" name="Google Shape;5970;p1"/>
                  <p:cNvSpPr/>
                  <p:nvPr/>
                </p:nvSpPr>
                <p:spPr>
                  <a:xfrm>
                    <a:off x="10517489" y="1607125"/>
                    <a:ext cx="35050" cy="429453"/>
                  </a:xfrm>
                  <a:custGeom>
                    <a:rect b="b" l="l" r="r" t="t"/>
                    <a:pathLst>
                      <a:path extrusionOk="0" h="429453" w="35050">
                        <a:moveTo>
                          <a:pt x="2412" y="429453"/>
                        </a:moveTo>
                        <a:lnTo>
                          <a:pt x="0" y="429051"/>
                        </a:lnTo>
                        <a:lnTo>
                          <a:pt x="32639" y="0"/>
                        </a:lnTo>
                        <a:lnTo>
                          <a:pt x="3505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1" name="Google Shape;5971;p1"/>
                  <p:cNvSpPr/>
                  <p:nvPr/>
                </p:nvSpPr>
                <p:spPr>
                  <a:xfrm>
                    <a:off x="10473032" y="1716378"/>
                    <a:ext cx="33201" cy="406300"/>
                  </a:xfrm>
                  <a:custGeom>
                    <a:rect b="b" l="l" r="r" t="t"/>
                    <a:pathLst>
                      <a:path extrusionOk="0" h="406300" w="33201">
                        <a:moveTo>
                          <a:pt x="2332" y="406300"/>
                        </a:moveTo>
                        <a:lnTo>
                          <a:pt x="0" y="405898"/>
                        </a:lnTo>
                        <a:lnTo>
                          <a:pt x="30790" y="0"/>
                        </a:lnTo>
                        <a:lnTo>
                          <a:pt x="3320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2" name="Google Shape;5972;p1"/>
                  <p:cNvSpPr/>
                  <p:nvPr/>
                </p:nvSpPr>
                <p:spPr>
                  <a:xfrm>
                    <a:off x="10427369" y="1854491"/>
                    <a:ext cx="30307" cy="367149"/>
                  </a:xfrm>
                  <a:custGeom>
                    <a:rect b="b" l="l" r="r" t="t"/>
                    <a:pathLst>
                      <a:path extrusionOk="0" h="367149" w="30307">
                        <a:moveTo>
                          <a:pt x="2412" y="367150"/>
                        </a:moveTo>
                        <a:lnTo>
                          <a:pt x="0" y="366748"/>
                        </a:lnTo>
                        <a:lnTo>
                          <a:pt x="27896" y="0"/>
                        </a:lnTo>
                        <a:lnTo>
                          <a:pt x="3030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3" name="Google Shape;5973;p1"/>
                  <p:cNvSpPr/>
                  <p:nvPr/>
                </p:nvSpPr>
                <p:spPr>
                  <a:xfrm>
                    <a:off x="10386610" y="2050969"/>
                    <a:ext cx="17927" cy="204677"/>
                  </a:xfrm>
                  <a:custGeom>
                    <a:rect b="b" l="l" r="r" t="t"/>
                    <a:pathLst>
                      <a:path extrusionOk="0" h="204677" w="17927">
                        <a:moveTo>
                          <a:pt x="2412" y="204678"/>
                        </a:moveTo>
                        <a:lnTo>
                          <a:pt x="0" y="204276"/>
                        </a:lnTo>
                        <a:lnTo>
                          <a:pt x="15516" y="0"/>
                        </a:lnTo>
                        <a:lnTo>
                          <a:pt x="1792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4" name="Google Shape;5974;p1"/>
                  <p:cNvSpPr/>
                  <p:nvPr/>
                </p:nvSpPr>
                <p:spPr>
                  <a:xfrm>
                    <a:off x="10341109" y="1543937"/>
                    <a:ext cx="63670" cy="807214"/>
                  </a:xfrm>
                  <a:custGeom>
                    <a:rect b="b" l="l" r="r" t="t"/>
                    <a:pathLst>
                      <a:path extrusionOk="0" h="807214" w="63670">
                        <a:moveTo>
                          <a:pt x="2331" y="807215"/>
                        </a:moveTo>
                        <a:lnTo>
                          <a:pt x="0" y="806813"/>
                        </a:lnTo>
                        <a:lnTo>
                          <a:pt x="61259" y="0"/>
                        </a:lnTo>
                        <a:lnTo>
                          <a:pt x="6367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5" name="Google Shape;5975;p1"/>
                  <p:cNvSpPr/>
                  <p:nvPr/>
                </p:nvSpPr>
                <p:spPr>
                  <a:xfrm>
                    <a:off x="10324468" y="1299064"/>
                    <a:ext cx="60535" cy="765812"/>
                  </a:xfrm>
                  <a:custGeom>
                    <a:rect b="b" l="l" r="r" t="t"/>
                    <a:pathLst>
                      <a:path extrusionOk="0" h="765812" w="60535">
                        <a:moveTo>
                          <a:pt x="2412" y="765813"/>
                        </a:moveTo>
                        <a:lnTo>
                          <a:pt x="0" y="765411"/>
                        </a:lnTo>
                        <a:lnTo>
                          <a:pt x="58123" y="0"/>
                        </a:lnTo>
                        <a:lnTo>
                          <a:pt x="6053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6" name="Google Shape;5976;p1"/>
                  <p:cNvSpPr/>
                  <p:nvPr/>
                </p:nvSpPr>
                <p:spPr>
                  <a:xfrm>
                    <a:off x="10316911" y="1490718"/>
                    <a:ext cx="15033" cy="166571"/>
                  </a:xfrm>
                  <a:custGeom>
                    <a:rect b="b" l="l" r="r" t="t"/>
                    <a:pathLst>
                      <a:path extrusionOk="0" h="166571" w="15033">
                        <a:moveTo>
                          <a:pt x="2412" y="166572"/>
                        </a:moveTo>
                        <a:lnTo>
                          <a:pt x="0" y="166170"/>
                        </a:lnTo>
                        <a:lnTo>
                          <a:pt x="12622" y="0"/>
                        </a:lnTo>
                        <a:lnTo>
                          <a:pt x="150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7" name="Google Shape;5977;p1"/>
                  <p:cNvSpPr/>
                  <p:nvPr/>
                </p:nvSpPr>
                <p:spPr>
                  <a:xfrm>
                    <a:off x="10267309" y="1453014"/>
                    <a:ext cx="28940" cy="348739"/>
                  </a:xfrm>
                  <a:custGeom>
                    <a:rect b="b" l="l" r="r" t="t"/>
                    <a:pathLst>
                      <a:path extrusionOk="0" h="348739" w="28940">
                        <a:moveTo>
                          <a:pt x="2412" y="348740"/>
                        </a:moveTo>
                        <a:lnTo>
                          <a:pt x="0" y="348258"/>
                        </a:lnTo>
                        <a:lnTo>
                          <a:pt x="26449" y="0"/>
                        </a:lnTo>
                        <a:lnTo>
                          <a:pt x="289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8" name="Google Shape;5978;p1"/>
                  <p:cNvSpPr/>
                  <p:nvPr/>
                </p:nvSpPr>
                <p:spPr>
                  <a:xfrm>
                    <a:off x="10230249" y="1389263"/>
                    <a:ext cx="32076" cy="391427"/>
                  </a:xfrm>
                  <a:custGeom>
                    <a:rect b="b" l="l" r="r" t="t"/>
                    <a:pathLst>
                      <a:path extrusionOk="0" h="391427" w="32076">
                        <a:moveTo>
                          <a:pt x="2412" y="391428"/>
                        </a:moveTo>
                        <a:lnTo>
                          <a:pt x="0" y="390946"/>
                        </a:lnTo>
                        <a:lnTo>
                          <a:pt x="29664" y="0"/>
                        </a:lnTo>
                        <a:lnTo>
                          <a:pt x="3207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79" name="Google Shape;5979;p1"/>
                  <p:cNvSpPr/>
                  <p:nvPr/>
                </p:nvSpPr>
                <p:spPr>
                  <a:xfrm>
                    <a:off x="10208703" y="1383877"/>
                    <a:ext cx="15274" cy="169546"/>
                  </a:xfrm>
                  <a:custGeom>
                    <a:rect b="b" l="l" r="r" t="t"/>
                    <a:pathLst>
                      <a:path extrusionOk="0" h="169546" w="15274">
                        <a:moveTo>
                          <a:pt x="2412" y="169546"/>
                        </a:moveTo>
                        <a:lnTo>
                          <a:pt x="0" y="169064"/>
                        </a:lnTo>
                        <a:lnTo>
                          <a:pt x="12783" y="0"/>
                        </a:lnTo>
                        <a:lnTo>
                          <a:pt x="1527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0" name="Google Shape;5980;p1"/>
                  <p:cNvSpPr/>
                  <p:nvPr/>
                </p:nvSpPr>
                <p:spPr>
                  <a:xfrm>
                    <a:off x="10158378" y="1422063"/>
                    <a:ext cx="23715" cy="281130"/>
                  </a:xfrm>
                  <a:custGeom>
                    <a:rect b="b" l="l" r="r" t="t"/>
                    <a:pathLst>
                      <a:path extrusionOk="0" h="281130" w="23715">
                        <a:moveTo>
                          <a:pt x="2412" y="281130"/>
                        </a:moveTo>
                        <a:lnTo>
                          <a:pt x="0" y="280648"/>
                        </a:lnTo>
                        <a:lnTo>
                          <a:pt x="21304" y="0"/>
                        </a:lnTo>
                        <a:lnTo>
                          <a:pt x="2371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1" name="Google Shape;5981;p1"/>
                  <p:cNvSpPr/>
                  <p:nvPr/>
                </p:nvSpPr>
                <p:spPr>
                  <a:xfrm>
                    <a:off x="10117620" y="1557765"/>
                    <a:ext cx="15193" cy="167697"/>
                  </a:xfrm>
                  <a:custGeom>
                    <a:rect b="b" l="l" r="r" t="t"/>
                    <a:pathLst>
                      <a:path extrusionOk="0" h="167697" w="15193">
                        <a:moveTo>
                          <a:pt x="2492" y="167697"/>
                        </a:moveTo>
                        <a:lnTo>
                          <a:pt x="0" y="167295"/>
                        </a:lnTo>
                        <a:lnTo>
                          <a:pt x="12702" y="0"/>
                        </a:lnTo>
                        <a:lnTo>
                          <a:pt x="1519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2" name="Google Shape;5982;p1"/>
                  <p:cNvSpPr/>
                  <p:nvPr/>
                </p:nvSpPr>
                <p:spPr>
                  <a:xfrm>
                    <a:off x="10079031" y="1423591"/>
                    <a:ext cx="24841" cy="295279"/>
                  </a:xfrm>
                  <a:custGeom>
                    <a:rect b="b" l="l" r="r" t="t"/>
                    <a:pathLst>
                      <a:path extrusionOk="0" h="295279" w="24841">
                        <a:moveTo>
                          <a:pt x="2412" y="295279"/>
                        </a:moveTo>
                        <a:lnTo>
                          <a:pt x="0" y="294877"/>
                        </a:lnTo>
                        <a:lnTo>
                          <a:pt x="22349" y="0"/>
                        </a:lnTo>
                        <a:lnTo>
                          <a:pt x="248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3" name="Google Shape;5983;p1"/>
                  <p:cNvSpPr/>
                  <p:nvPr/>
                </p:nvSpPr>
                <p:spPr>
                  <a:xfrm>
                    <a:off x="10037067" y="1502616"/>
                    <a:ext cx="21544" cy="252028"/>
                  </a:xfrm>
                  <a:custGeom>
                    <a:rect b="b" l="l" r="r" t="t"/>
                    <a:pathLst>
                      <a:path extrusionOk="0" h="252028" w="21544">
                        <a:moveTo>
                          <a:pt x="2412" y="252029"/>
                        </a:moveTo>
                        <a:lnTo>
                          <a:pt x="0" y="251546"/>
                        </a:lnTo>
                        <a:lnTo>
                          <a:pt x="19053" y="0"/>
                        </a:lnTo>
                        <a:lnTo>
                          <a:pt x="2154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4" name="Google Shape;5984;p1"/>
                  <p:cNvSpPr/>
                  <p:nvPr/>
                </p:nvSpPr>
                <p:spPr>
                  <a:xfrm>
                    <a:off x="9989877" y="1509610"/>
                    <a:ext cx="28860" cy="347614"/>
                  </a:xfrm>
                  <a:custGeom>
                    <a:rect b="b" l="l" r="r" t="t"/>
                    <a:pathLst>
                      <a:path extrusionOk="0" h="347614" w="28860">
                        <a:moveTo>
                          <a:pt x="2492" y="347614"/>
                        </a:moveTo>
                        <a:lnTo>
                          <a:pt x="0" y="347132"/>
                        </a:lnTo>
                        <a:lnTo>
                          <a:pt x="26368" y="0"/>
                        </a:lnTo>
                        <a:lnTo>
                          <a:pt x="2886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5" name="Google Shape;5985;p1"/>
                  <p:cNvSpPr/>
                  <p:nvPr/>
                </p:nvSpPr>
                <p:spPr>
                  <a:xfrm>
                    <a:off x="9952655" y="1729723"/>
                    <a:ext cx="9888" cy="97997"/>
                  </a:xfrm>
                  <a:custGeom>
                    <a:rect b="b" l="l" r="r" t="t"/>
                    <a:pathLst>
                      <a:path extrusionOk="0" h="97997" w="9888">
                        <a:moveTo>
                          <a:pt x="2492" y="97998"/>
                        </a:moveTo>
                        <a:lnTo>
                          <a:pt x="0" y="97596"/>
                        </a:lnTo>
                        <a:lnTo>
                          <a:pt x="7396" y="0"/>
                        </a:lnTo>
                        <a:lnTo>
                          <a:pt x="988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6" name="Google Shape;5986;p1"/>
                  <p:cNvSpPr/>
                  <p:nvPr/>
                </p:nvSpPr>
                <p:spPr>
                  <a:xfrm>
                    <a:off x="9905304" y="1642337"/>
                    <a:ext cx="24358" cy="288445"/>
                  </a:xfrm>
                  <a:custGeom>
                    <a:rect b="b" l="l" r="r" t="t"/>
                    <a:pathLst>
                      <a:path extrusionOk="0" h="288445" w="24358">
                        <a:moveTo>
                          <a:pt x="2492" y="288446"/>
                        </a:moveTo>
                        <a:lnTo>
                          <a:pt x="0" y="288044"/>
                        </a:lnTo>
                        <a:lnTo>
                          <a:pt x="21867" y="0"/>
                        </a:lnTo>
                        <a:lnTo>
                          <a:pt x="24359"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7" name="Google Shape;5987;p1"/>
                  <p:cNvSpPr/>
                  <p:nvPr/>
                </p:nvSpPr>
                <p:spPr>
                  <a:xfrm>
                    <a:off x="9863581" y="1663158"/>
                    <a:ext cx="24760" cy="293832"/>
                  </a:xfrm>
                  <a:custGeom>
                    <a:rect b="b" l="l" r="r" t="t"/>
                    <a:pathLst>
                      <a:path extrusionOk="0" h="293832" w="24760">
                        <a:moveTo>
                          <a:pt x="2492" y="293832"/>
                        </a:moveTo>
                        <a:lnTo>
                          <a:pt x="0" y="293430"/>
                        </a:lnTo>
                        <a:lnTo>
                          <a:pt x="22269" y="0"/>
                        </a:lnTo>
                        <a:lnTo>
                          <a:pt x="2476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8" name="Google Shape;5988;p1"/>
                  <p:cNvSpPr/>
                  <p:nvPr/>
                </p:nvSpPr>
                <p:spPr>
                  <a:xfrm>
                    <a:off x="9822501" y="1757297"/>
                    <a:ext cx="18972" cy="216575"/>
                  </a:xfrm>
                  <a:custGeom>
                    <a:rect b="b" l="l" r="r" t="t"/>
                    <a:pathLst>
                      <a:path extrusionOk="0" h="216575" w="18972">
                        <a:moveTo>
                          <a:pt x="2573" y="216576"/>
                        </a:moveTo>
                        <a:lnTo>
                          <a:pt x="0" y="216174"/>
                        </a:lnTo>
                        <a:lnTo>
                          <a:pt x="16480" y="0"/>
                        </a:lnTo>
                        <a:lnTo>
                          <a:pt x="18972"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89" name="Google Shape;5989;p1"/>
                  <p:cNvSpPr/>
                  <p:nvPr/>
                </p:nvSpPr>
                <p:spPr>
                  <a:xfrm>
                    <a:off x="9794283" y="1669268"/>
                    <a:ext cx="13988" cy="150975"/>
                  </a:xfrm>
                  <a:custGeom>
                    <a:rect b="b" l="l" r="r" t="t"/>
                    <a:pathLst>
                      <a:path extrusionOk="0" h="150975" w="13988">
                        <a:moveTo>
                          <a:pt x="2492" y="150976"/>
                        </a:moveTo>
                        <a:lnTo>
                          <a:pt x="0" y="150494"/>
                        </a:lnTo>
                        <a:lnTo>
                          <a:pt x="11416" y="0"/>
                        </a:lnTo>
                        <a:lnTo>
                          <a:pt x="1398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0" name="Google Shape;5990;p1"/>
                  <p:cNvSpPr/>
                  <p:nvPr/>
                </p:nvSpPr>
                <p:spPr>
                  <a:xfrm>
                    <a:off x="9744199" y="1640970"/>
                    <a:ext cx="26207" cy="312081"/>
                  </a:xfrm>
                  <a:custGeom>
                    <a:rect b="b" l="l" r="r" t="t"/>
                    <a:pathLst>
                      <a:path extrusionOk="0" h="312081" w="26207">
                        <a:moveTo>
                          <a:pt x="2492" y="312081"/>
                        </a:moveTo>
                        <a:lnTo>
                          <a:pt x="0" y="311599"/>
                        </a:lnTo>
                        <a:lnTo>
                          <a:pt x="23635" y="0"/>
                        </a:lnTo>
                        <a:lnTo>
                          <a:pt x="2620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1" name="Google Shape;5991;p1"/>
                  <p:cNvSpPr/>
                  <p:nvPr/>
                </p:nvSpPr>
                <p:spPr>
                  <a:xfrm>
                    <a:off x="9705289" y="1849346"/>
                    <a:ext cx="9164" cy="87787"/>
                  </a:xfrm>
                  <a:custGeom>
                    <a:rect b="b" l="l" r="r" t="t"/>
                    <a:pathLst>
                      <a:path extrusionOk="0" h="87787" w="9164">
                        <a:moveTo>
                          <a:pt x="2492" y="87788"/>
                        </a:moveTo>
                        <a:lnTo>
                          <a:pt x="0" y="87306"/>
                        </a:lnTo>
                        <a:lnTo>
                          <a:pt x="6673" y="0"/>
                        </a:lnTo>
                        <a:lnTo>
                          <a:pt x="91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2" name="Google Shape;5992;p1"/>
                  <p:cNvSpPr/>
                  <p:nvPr/>
                </p:nvSpPr>
                <p:spPr>
                  <a:xfrm>
                    <a:off x="9662521" y="1861807"/>
                    <a:ext cx="10772" cy="108287"/>
                  </a:xfrm>
                  <a:custGeom>
                    <a:rect b="b" l="l" r="r" t="t"/>
                    <a:pathLst>
                      <a:path extrusionOk="0" h="108287" w="10772">
                        <a:moveTo>
                          <a:pt x="2573" y="108288"/>
                        </a:moveTo>
                        <a:lnTo>
                          <a:pt x="0" y="107886"/>
                        </a:lnTo>
                        <a:lnTo>
                          <a:pt x="8200" y="0"/>
                        </a:lnTo>
                        <a:lnTo>
                          <a:pt x="1077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3" name="Google Shape;5993;p1"/>
                  <p:cNvSpPr/>
                  <p:nvPr/>
                </p:nvSpPr>
                <p:spPr>
                  <a:xfrm>
                    <a:off x="9598690" y="1765015"/>
                    <a:ext cx="41562" cy="515070"/>
                  </a:xfrm>
                  <a:custGeom>
                    <a:rect b="b" l="l" r="r" t="t"/>
                    <a:pathLst>
                      <a:path extrusionOk="0" h="515070" w="41562">
                        <a:moveTo>
                          <a:pt x="2573" y="515071"/>
                        </a:moveTo>
                        <a:lnTo>
                          <a:pt x="0" y="514669"/>
                        </a:lnTo>
                        <a:lnTo>
                          <a:pt x="39071" y="0"/>
                        </a:lnTo>
                        <a:lnTo>
                          <a:pt x="4156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4" name="Google Shape;5994;p1"/>
                  <p:cNvSpPr/>
                  <p:nvPr/>
                </p:nvSpPr>
                <p:spPr>
                  <a:xfrm>
                    <a:off x="9564765" y="2046467"/>
                    <a:ext cx="13666" cy="148001"/>
                  </a:xfrm>
                  <a:custGeom>
                    <a:rect b="b" l="l" r="r" t="t"/>
                    <a:pathLst>
                      <a:path extrusionOk="0" h="148001" w="13666">
                        <a:moveTo>
                          <a:pt x="2492" y="148001"/>
                        </a:moveTo>
                        <a:lnTo>
                          <a:pt x="0" y="147599"/>
                        </a:lnTo>
                        <a:lnTo>
                          <a:pt x="11175" y="0"/>
                        </a:lnTo>
                        <a:lnTo>
                          <a:pt x="13667"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5" name="Google Shape;5995;p1"/>
                  <p:cNvSpPr/>
                  <p:nvPr/>
                </p:nvSpPr>
                <p:spPr>
                  <a:xfrm>
                    <a:off x="9520630" y="2102259"/>
                    <a:ext cx="13023" cy="139158"/>
                  </a:xfrm>
                  <a:custGeom>
                    <a:rect b="b" l="l" r="r" t="t"/>
                    <a:pathLst>
                      <a:path extrusionOk="0" h="139158" w="13023">
                        <a:moveTo>
                          <a:pt x="2492" y="139158"/>
                        </a:moveTo>
                        <a:lnTo>
                          <a:pt x="0" y="138676"/>
                        </a:lnTo>
                        <a:lnTo>
                          <a:pt x="10531" y="0"/>
                        </a:lnTo>
                        <a:lnTo>
                          <a:pt x="1302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6" name="Google Shape;5996;p1"/>
                  <p:cNvSpPr/>
                  <p:nvPr/>
                </p:nvSpPr>
                <p:spPr>
                  <a:xfrm>
                    <a:off x="9476334" y="2044698"/>
                    <a:ext cx="21062" cy="244069"/>
                  </a:xfrm>
                  <a:custGeom>
                    <a:rect b="b" l="l" r="r" t="t"/>
                    <a:pathLst>
                      <a:path extrusionOk="0" h="244069" w="21062">
                        <a:moveTo>
                          <a:pt x="2573" y="244070"/>
                        </a:moveTo>
                        <a:lnTo>
                          <a:pt x="0" y="243668"/>
                        </a:lnTo>
                        <a:lnTo>
                          <a:pt x="18490" y="0"/>
                        </a:lnTo>
                        <a:lnTo>
                          <a:pt x="2106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7" name="Google Shape;5997;p1"/>
                  <p:cNvSpPr/>
                  <p:nvPr/>
                </p:nvSpPr>
                <p:spPr>
                  <a:xfrm>
                    <a:off x="9433967" y="2097596"/>
                    <a:ext cx="18570" cy="211269"/>
                  </a:xfrm>
                  <a:custGeom>
                    <a:rect b="b" l="l" r="r" t="t"/>
                    <a:pathLst>
                      <a:path extrusionOk="0" h="211269" w="18570">
                        <a:moveTo>
                          <a:pt x="2572" y="211270"/>
                        </a:moveTo>
                        <a:lnTo>
                          <a:pt x="0" y="210868"/>
                        </a:lnTo>
                        <a:lnTo>
                          <a:pt x="15998" y="0"/>
                        </a:lnTo>
                        <a:lnTo>
                          <a:pt x="1857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8" name="Google Shape;5998;p1"/>
                  <p:cNvSpPr/>
                  <p:nvPr/>
                </p:nvSpPr>
                <p:spPr>
                  <a:xfrm>
                    <a:off x="9378256" y="2225660"/>
                    <a:ext cx="23715" cy="278879"/>
                  </a:xfrm>
                  <a:custGeom>
                    <a:rect b="b" l="l" r="r" t="t"/>
                    <a:pathLst>
                      <a:path extrusionOk="0" h="278879" w="23715">
                        <a:moveTo>
                          <a:pt x="2573" y="278879"/>
                        </a:moveTo>
                        <a:lnTo>
                          <a:pt x="0" y="278477"/>
                        </a:lnTo>
                        <a:lnTo>
                          <a:pt x="21143" y="0"/>
                        </a:lnTo>
                        <a:lnTo>
                          <a:pt x="2371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99" name="Google Shape;5999;p1"/>
                  <p:cNvSpPr/>
                  <p:nvPr/>
                </p:nvSpPr>
                <p:spPr>
                  <a:xfrm>
                    <a:off x="9341115" y="2251868"/>
                    <a:ext cx="17846" cy="201542"/>
                  </a:xfrm>
                  <a:custGeom>
                    <a:rect b="b" l="l" r="r" t="t"/>
                    <a:pathLst>
                      <a:path extrusionOk="0" h="201542" w="17846">
                        <a:moveTo>
                          <a:pt x="2573" y="201542"/>
                        </a:moveTo>
                        <a:lnTo>
                          <a:pt x="0" y="201140"/>
                        </a:lnTo>
                        <a:lnTo>
                          <a:pt x="15274" y="0"/>
                        </a:lnTo>
                        <a:lnTo>
                          <a:pt x="178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000" name="Google Shape;6000;p1"/>
                <p:cNvGrpSpPr/>
                <p:nvPr/>
              </p:nvGrpSpPr>
              <p:grpSpPr>
                <a:xfrm>
                  <a:off x="9334844" y="1440714"/>
                  <a:ext cx="2225970" cy="968561"/>
                  <a:chOff x="9334844" y="1440714"/>
                  <a:chExt cx="2225970" cy="968561"/>
                </a:xfrm>
              </p:grpSpPr>
              <p:sp>
                <p:nvSpPr>
                  <p:cNvPr id="6001" name="Google Shape;6001;p1"/>
                  <p:cNvSpPr/>
                  <p:nvPr/>
                </p:nvSpPr>
                <p:spPr>
                  <a:xfrm>
                    <a:off x="11529622" y="1931185"/>
                    <a:ext cx="31192" cy="123240"/>
                  </a:xfrm>
                  <a:custGeom>
                    <a:rect b="b" l="l" r="r" t="t"/>
                    <a:pathLst>
                      <a:path extrusionOk="0" h="123240" w="31192">
                        <a:moveTo>
                          <a:pt x="22108" y="123241"/>
                        </a:moveTo>
                        <a:lnTo>
                          <a:pt x="0" y="119382"/>
                        </a:lnTo>
                        <a:lnTo>
                          <a:pt x="9084" y="0"/>
                        </a:lnTo>
                        <a:lnTo>
                          <a:pt x="31192"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2" name="Google Shape;6002;p1"/>
                  <p:cNvSpPr/>
                  <p:nvPr/>
                </p:nvSpPr>
                <p:spPr>
                  <a:xfrm>
                    <a:off x="11492963" y="2001287"/>
                    <a:ext cx="27252" cy="71388"/>
                  </a:xfrm>
                  <a:custGeom>
                    <a:rect b="b" l="l" r="r" t="t"/>
                    <a:pathLst>
                      <a:path extrusionOk="0" h="71388" w="27252">
                        <a:moveTo>
                          <a:pt x="22108" y="71388"/>
                        </a:moveTo>
                        <a:lnTo>
                          <a:pt x="0" y="67449"/>
                        </a:lnTo>
                        <a:lnTo>
                          <a:pt x="5145" y="0"/>
                        </a:lnTo>
                        <a:lnTo>
                          <a:pt x="27253"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3" name="Google Shape;6003;p1"/>
                  <p:cNvSpPr/>
                  <p:nvPr/>
                </p:nvSpPr>
                <p:spPr>
                  <a:xfrm>
                    <a:off x="11456063" y="2013667"/>
                    <a:ext cx="27895" cy="78703"/>
                  </a:xfrm>
                  <a:custGeom>
                    <a:rect b="b" l="l" r="r" t="t"/>
                    <a:pathLst>
                      <a:path extrusionOk="0" h="78703" w="27895">
                        <a:moveTo>
                          <a:pt x="22188" y="78704"/>
                        </a:moveTo>
                        <a:lnTo>
                          <a:pt x="0" y="74845"/>
                        </a:lnTo>
                        <a:lnTo>
                          <a:pt x="5708" y="0"/>
                        </a:lnTo>
                        <a:lnTo>
                          <a:pt x="27896"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4" name="Google Shape;6004;p1"/>
                  <p:cNvSpPr/>
                  <p:nvPr/>
                </p:nvSpPr>
                <p:spPr>
                  <a:xfrm>
                    <a:off x="11418360" y="2046467"/>
                    <a:ext cx="27735" cy="75648"/>
                  </a:xfrm>
                  <a:custGeom>
                    <a:rect b="b" l="l" r="r" t="t"/>
                    <a:pathLst>
                      <a:path extrusionOk="0" h="75648" w="27735">
                        <a:moveTo>
                          <a:pt x="22269" y="75649"/>
                        </a:moveTo>
                        <a:lnTo>
                          <a:pt x="0" y="71790"/>
                        </a:lnTo>
                        <a:lnTo>
                          <a:pt x="5467" y="0"/>
                        </a:lnTo>
                        <a:lnTo>
                          <a:pt x="27735"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5" name="Google Shape;6005;p1"/>
                  <p:cNvSpPr/>
                  <p:nvPr/>
                </p:nvSpPr>
                <p:spPr>
                  <a:xfrm>
                    <a:off x="11377118" y="2147600"/>
                    <a:ext cx="25725" cy="48717"/>
                  </a:xfrm>
                  <a:custGeom>
                    <a:rect b="b" l="l" r="r" t="t"/>
                    <a:pathLst>
                      <a:path extrusionOk="0" h="48717" w="25725">
                        <a:moveTo>
                          <a:pt x="22349" y="48717"/>
                        </a:moveTo>
                        <a:lnTo>
                          <a:pt x="0" y="44939"/>
                        </a:lnTo>
                        <a:lnTo>
                          <a:pt x="3457" y="0"/>
                        </a:lnTo>
                        <a:lnTo>
                          <a:pt x="25725" y="385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6" name="Google Shape;6006;p1"/>
                  <p:cNvSpPr/>
                  <p:nvPr/>
                </p:nvSpPr>
                <p:spPr>
                  <a:xfrm>
                    <a:off x="11333868" y="1976124"/>
                    <a:ext cx="46466" cy="320281"/>
                  </a:xfrm>
                  <a:custGeom>
                    <a:rect b="b" l="l" r="r" t="t"/>
                    <a:pathLst>
                      <a:path extrusionOk="0" h="320281" w="46466">
                        <a:moveTo>
                          <a:pt x="22349" y="320281"/>
                        </a:moveTo>
                        <a:lnTo>
                          <a:pt x="0" y="316503"/>
                        </a:lnTo>
                        <a:lnTo>
                          <a:pt x="24118" y="0"/>
                        </a:lnTo>
                        <a:lnTo>
                          <a:pt x="46467"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7" name="Google Shape;6007;p1"/>
                  <p:cNvSpPr/>
                  <p:nvPr/>
                </p:nvSpPr>
                <p:spPr>
                  <a:xfrm>
                    <a:off x="11313931" y="2027736"/>
                    <a:ext cx="26770" cy="61097"/>
                  </a:xfrm>
                  <a:custGeom>
                    <a:rect b="b" l="l" r="r" t="t"/>
                    <a:pathLst>
                      <a:path extrusionOk="0" h="61097" w="26770">
                        <a:moveTo>
                          <a:pt x="22429" y="61098"/>
                        </a:moveTo>
                        <a:lnTo>
                          <a:pt x="0" y="57239"/>
                        </a:lnTo>
                        <a:lnTo>
                          <a:pt x="4341" y="0"/>
                        </a:lnTo>
                        <a:lnTo>
                          <a:pt x="2677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8" name="Google Shape;6008;p1"/>
                  <p:cNvSpPr/>
                  <p:nvPr/>
                </p:nvSpPr>
                <p:spPr>
                  <a:xfrm>
                    <a:off x="11279684" y="1921377"/>
                    <a:ext cx="33282" cy="146393"/>
                  </a:xfrm>
                  <a:custGeom>
                    <a:rect b="b" l="l" r="r" t="t"/>
                    <a:pathLst>
                      <a:path extrusionOk="0" h="146393" w="33282">
                        <a:moveTo>
                          <a:pt x="22510" y="146394"/>
                        </a:moveTo>
                        <a:lnTo>
                          <a:pt x="0" y="142454"/>
                        </a:lnTo>
                        <a:lnTo>
                          <a:pt x="10853" y="0"/>
                        </a:lnTo>
                        <a:lnTo>
                          <a:pt x="33282"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09" name="Google Shape;6009;p1"/>
                  <p:cNvSpPr/>
                  <p:nvPr/>
                </p:nvSpPr>
                <p:spPr>
                  <a:xfrm>
                    <a:off x="11254440" y="1699013"/>
                    <a:ext cx="39633" cy="228795"/>
                  </a:xfrm>
                  <a:custGeom>
                    <a:rect b="b" l="l" r="r" t="t"/>
                    <a:pathLst>
                      <a:path extrusionOk="0" h="228795" w="39633">
                        <a:moveTo>
                          <a:pt x="22510" y="228795"/>
                        </a:moveTo>
                        <a:lnTo>
                          <a:pt x="0" y="224695"/>
                        </a:lnTo>
                        <a:lnTo>
                          <a:pt x="17124" y="0"/>
                        </a:lnTo>
                        <a:lnTo>
                          <a:pt x="39633"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0" name="Google Shape;6010;p1"/>
                  <p:cNvSpPr/>
                  <p:nvPr/>
                </p:nvSpPr>
                <p:spPr>
                  <a:xfrm>
                    <a:off x="11238443" y="1622802"/>
                    <a:ext cx="25403" cy="41964"/>
                  </a:xfrm>
                  <a:custGeom>
                    <a:rect b="b" l="l" r="r" t="t"/>
                    <a:pathLst>
                      <a:path extrusionOk="0" h="41964" w="25403">
                        <a:moveTo>
                          <a:pt x="22590" y="41965"/>
                        </a:moveTo>
                        <a:lnTo>
                          <a:pt x="0" y="37704"/>
                        </a:lnTo>
                        <a:lnTo>
                          <a:pt x="2894" y="0"/>
                        </a:lnTo>
                        <a:lnTo>
                          <a:pt x="25404"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1" name="Google Shape;6011;p1"/>
                  <p:cNvSpPr/>
                  <p:nvPr/>
                </p:nvSpPr>
                <p:spPr>
                  <a:xfrm>
                    <a:off x="11206125" y="1576335"/>
                    <a:ext cx="25243" cy="38748"/>
                  </a:xfrm>
                  <a:custGeom>
                    <a:rect b="b" l="l" r="r" t="t"/>
                    <a:pathLst>
                      <a:path extrusionOk="0" h="38748" w="25243">
                        <a:moveTo>
                          <a:pt x="22590" y="38749"/>
                        </a:moveTo>
                        <a:lnTo>
                          <a:pt x="0" y="34408"/>
                        </a:lnTo>
                        <a:lnTo>
                          <a:pt x="2573" y="0"/>
                        </a:lnTo>
                        <a:lnTo>
                          <a:pt x="25243"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2" name="Google Shape;6012;p1"/>
                  <p:cNvSpPr/>
                  <p:nvPr/>
                </p:nvSpPr>
                <p:spPr>
                  <a:xfrm>
                    <a:off x="11168180" y="1585018"/>
                    <a:ext cx="26287" cy="52576"/>
                  </a:xfrm>
                  <a:custGeom>
                    <a:rect b="b" l="l" r="r" t="t"/>
                    <a:pathLst>
                      <a:path extrusionOk="0" h="52576" w="26287">
                        <a:moveTo>
                          <a:pt x="22671" y="52576"/>
                        </a:moveTo>
                        <a:lnTo>
                          <a:pt x="0" y="48235"/>
                        </a:lnTo>
                        <a:lnTo>
                          <a:pt x="3618" y="0"/>
                        </a:lnTo>
                        <a:lnTo>
                          <a:pt x="2628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3" name="Google Shape;6013;p1"/>
                  <p:cNvSpPr/>
                  <p:nvPr/>
                </p:nvSpPr>
                <p:spPr>
                  <a:xfrm>
                    <a:off x="11123563" y="1672002"/>
                    <a:ext cx="28056" cy="74040"/>
                  </a:xfrm>
                  <a:custGeom>
                    <a:rect b="b" l="l" r="r" t="t"/>
                    <a:pathLst>
                      <a:path extrusionOk="0" h="74040" w="28056">
                        <a:moveTo>
                          <a:pt x="22751" y="74041"/>
                        </a:moveTo>
                        <a:lnTo>
                          <a:pt x="0" y="69780"/>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4" name="Google Shape;6014;p1"/>
                  <p:cNvSpPr/>
                  <p:nvPr/>
                </p:nvSpPr>
                <p:spPr>
                  <a:xfrm>
                    <a:off x="11090521" y="1628027"/>
                    <a:ext cx="28057" cy="73156"/>
                  </a:xfrm>
                  <a:custGeom>
                    <a:rect b="b" l="l" r="r" t="t"/>
                    <a:pathLst>
                      <a:path extrusionOk="0" h="73156" w="28057">
                        <a:moveTo>
                          <a:pt x="22832" y="73157"/>
                        </a:moveTo>
                        <a:lnTo>
                          <a:pt x="0" y="68896"/>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5" name="Google Shape;6015;p1"/>
                  <p:cNvSpPr/>
                  <p:nvPr/>
                </p:nvSpPr>
                <p:spPr>
                  <a:xfrm>
                    <a:off x="11050969" y="1643382"/>
                    <a:ext cx="29986" cy="97756"/>
                  </a:xfrm>
                  <a:custGeom>
                    <a:rect b="b" l="l" r="r" t="t"/>
                    <a:pathLst>
                      <a:path extrusionOk="0" h="97756" w="29986">
                        <a:moveTo>
                          <a:pt x="22911" y="97757"/>
                        </a:moveTo>
                        <a:lnTo>
                          <a:pt x="0" y="93496"/>
                        </a:lnTo>
                        <a:lnTo>
                          <a:pt x="7155" y="0"/>
                        </a:lnTo>
                        <a:lnTo>
                          <a:pt x="2998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6" name="Google Shape;6016;p1"/>
                  <p:cNvSpPr/>
                  <p:nvPr/>
                </p:nvSpPr>
                <p:spPr>
                  <a:xfrm>
                    <a:off x="11004985" y="1787766"/>
                    <a:ext cx="28458" cy="76774"/>
                  </a:xfrm>
                  <a:custGeom>
                    <a:rect b="b" l="l" r="r" t="t"/>
                    <a:pathLst>
                      <a:path extrusionOk="0" h="76774" w="28458">
                        <a:moveTo>
                          <a:pt x="22992" y="76774"/>
                        </a:moveTo>
                        <a:lnTo>
                          <a:pt x="0" y="72674"/>
                        </a:lnTo>
                        <a:lnTo>
                          <a:pt x="5547" y="0"/>
                        </a:lnTo>
                        <a:lnTo>
                          <a:pt x="2845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7" name="Google Shape;6017;p1"/>
                  <p:cNvSpPr/>
                  <p:nvPr/>
                </p:nvSpPr>
                <p:spPr>
                  <a:xfrm>
                    <a:off x="10964628" y="1846854"/>
                    <a:ext cx="27735" cy="65680"/>
                  </a:xfrm>
                  <a:custGeom>
                    <a:rect b="b" l="l" r="r" t="t"/>
                    <a:pathLst>
                      <a:path extrusionOk="0" h="65680" w="27735">
                        <a:moveTo>
                          <a:pt x="22992" y="65680"/>
                        </a:moveTo>
                        <a:lnTo>
                          <a:pt x="0" y="61580"/>
                        </a:lnTo>
                        <a:lnTo>
                          <a:pt x="4663" y="0"/>
                        </a:lnTo>
                        <a:lnTo>
                          <a:pt x="27735"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8" name="Google Shape;6018;p1"/>
                  <p:cNvSpPr/>
                  <p:nvPr/>
                </p:nvSpPr>
                <p:spPr>
                  <a:xfrm>
                    <a:off x="10926522" y="1878448"/>
                    <a:ext cx="26690" cy="51048"/>
                  </a:xfrm>
                  <a:custGeom>
                    <a:rect b="b" l="l" r="r" t="t"/>
                    <a:pathLst>
                      <a:path extrusionOk="0" h="51048" w="26690">
                        <a:moveTo>
                          <a:pt x="23072" y="51049"/>
                        </a:moveTo>
                        <a:lnTo>
                          <a:pt x="0" y="46949"/>
                        </a:lnTo>
                        <a:lnTo>
                          <a:pt x="3618" y="0"/>
                        </a:lnTo>
                        <a:lnTo>
                          <a:pt x="2669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19" name="Google Shape;6019;p1"/>
                  <p:cNvSpPr/>
                  <p:nvPr/>
                </p:nvSpPr>
                <p:spPr>
                  <a:xfrm>
                    <a:off x="10887130" y="1895169"/>
                    <a:ext cx="27896" cy="67207"/>
                  </a:xfrm>
                  <a:custGeom>
                    <a:rect b="b" l="l" r="r" t="t"/>
                    <a:pathLst>
                      <a:path extrusionOk="0" h="67207" w="27896">
                        <a:moveTo>
                          <a:pt x="23153" y="67208"/>
                        </a:moveTo>
                        <a:lnTo>
                          <a:pt x="0" y="63108"/>
                        </a:lnTo>
                        <a:lnTo>
                          <a:pt x="4824" y="0"/>
                        </a:lnTo>
                        <a:lnTo>
                          <a:pt x="27896"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0" name="Google Shape;6020;p1"/>
                  <p:cNvSpPr/>
                  <p:nvPr/>
                </p:nvSpPr>
                <p:spPr>
                  <a:xfrm>
                    <a:off x="10851999" y="1796529"/>
                    <a:ext cx="33603" cy="141650"/>
                  </a:xfrm>
                  <a:custGeom>
                    <a:rect b="b" l="l" r="r" t="t"/>
                    <a:pathLst>
                      <a:path extrusionOk="0" h="141650" w="33603">
                        <a:moveTo>
                          <a:pt x="23153" y="141650"/>
                        </a:moveTo>
                        <a:lnTo>
                          <a:pt x="0" y="137550"/>
                        </a:lnTo>
                        <a:lnTo>
                          <a:pt x="10451"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1" name="Google Shape;6021;p1"/>
                  <p:cNvSpPr/>
                  <p:nvPr/>
                </p:nvSpPr>
                <p:spPr>
                  <a:xfrm>
                    <a:off x="10818797" y="1808989"/>
                    <a:ext cx="28860" cy="77256"/>
                  </a:xfrm>
                  <a:custGeom>
                    <a:rect b="b" l="l" r="r" t="t"/>
                    <a:pathLst>
                      <a:path extrusionOk="0" h="77256" w="28860">
                        <a:moveTo>
                          <a:pt x="23314" y="77257"/>
                        </a:moveTo>
                        <a:lnTo>
                          <a:pt x="0" y="73076"/>
                        </a:lnTo>
                        <a:lnTo>
                          <a:pt x="5547" y="0"/>
                        </a:lnTo>
                        <a:lnTo>
                          <a:pt x="28861"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2" name="Google Shape;6022;p1"/>
                  <p:cNvSpPr/>
                  <p:nvPr/>
                </p:nvSpPr>
                <p:spPr>
                  <a:xfrm>
                    <a:off x="10777315" y="1886969"/>
                    <a:ext cx="27252" cy="56033"/>
                  </a:xfrm>
                  <a:custGeom>
                    <a:rect b="b" l="l" r="r" t="t"/>
                    <a:pathLst>
                      <a:path extrusionOk="0" h="56033" w="27252">
                        <a:moveTo>
                          <a:pt x="23313" y="56033"/>
                        </a:moveTo>
                        <a:lnTo>
                          <a:pt x="0" y="51853"/>
                        </a:lnTo>
                        <a:lnTo>
                          <a:pt x="3939" y="0"/>
                        </a:lnTo>
                        <a:lnTo>
                          <a:pt x="2725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3" name="Google Shape;6023;p1"/>
                  <p:cNvSpPr/>
                  <p:nvPr/>
                </p:nvSpPr>
                <p:spPr>
                  <a:xfrm>
                    <a:off x="10736476" y="1924271"/>
                    <a:ext cx="28056" cy="65037"/>
                  </a:xfrm>
                  <a:custGeom>
                    <a:rect b="b" l="l" r="r" t="t"/>
                    <a:pathLst>
                      <a:path extrusionOk="0" h="65037" w="28056">
                        <a:moveTo>
                          <a:pt x="23394" y="65037"/>
                        </a:moveTo>
                        <a:lnTo>
                          <a:pt x="0" y="60937"/>
                        </a:lnTo>
                        <a:lnTo>
                          <a:pt x="4663" y="0"/>
                        </a:lnTo>
                        <a:lnTo>
                          <a:pt x="2805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4" name="Google Shape;6024;p1"/>
                  <p:cNvSpPr/>
                  <p:nvPr/>
                </p:nvSpPr>
                <p:spPr>
                  <a:xfrm>
                    <a:off x="10692260" y="1931748"/>
                    <a:ext cx="34327" cy="147358"/>
                  </a:xfrm>
                  <a:custGeom>
                    <a:rect b="b" l="l" r="r" t="t"/>
                    <a:pathLst>
                      <a:path extrusionOk="0" h="147358" w="34327">
                        <a:moveTo>
                          <a:pt x="23474" y="147358"/>
                        </a:moveTo>
                        <a:lnTo>
                          <a:pt x="0" y="143339"/>
                        </a:lnTo>
                        <a:lnTo>
                          <a:pt x="10853" y="0"/>
                        </a:lnTo>
                        <a:lnTo>
                          <a:pt x="3432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5" name="Google Shape;6025;p1"/>
                  <p:cNvSpPr/>
                  <p:nvPr/>
                </p:nvSpPr>
                <p:spPr>
                  <a:xfrm>
                    <a:off x="10661310" y="1919287"/>
                    <a:ext cx="28779" cy="72995"/>
                  </a:xfrm>
                  <a:custGeom>
                    <a:rect b="b" l="l" r="r" t="t"/>
                    <a:pathLst>
                      <a:path extrusionOk="0" h="72995" w="28779">
                        <a:moveTo>
                          <a:pt x="23555" y="72996"/>
                        </a:moveTo>
                        <a:lnTo>
                          <a:pt x="0" y="68896"/>
                        </a:lnTo>
                        <a:lnTo>
                          <a:pt x="5306" y="0"/>
                        </a:lnTo>
                        <a:lnTo>
                          <a:pt x="28780"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6" name="Google Shape;6026;p1"/>
                  <p:cNvSpPr/>
                  <p:nvPr/>
                </p:nvSpPr>
                <p:spPr>
                  <a:xfrm>
                    <a:off x="10618139" y="1969773"/>
                    <a:ext cx="30548" cy="96631"/>
                  </a:xfrm>
                  <a:custGeom>
                    <a:rect b="b" l="l" r="r" t="t"/>
                    <a:pathLst>
                      <a:path extrusionOk="0" h="96631" w="30548">
                        <a:moveTo>
                          <a:pt x="23555" y="96631"/>
                        </a:moveTo>
                        <a:lnTo>
                          <a:pt x="0" y="92611"/>
                        </a:lnTo>
                        <a:lnTo>
                          <a:pt x="6994" y="0"/>
                        </a:lnTo>
                        <a:lnTo>
                          <a:pt x="3054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7" name="Google Shape;6027;p1"/>
                  <p:cNvSpPr/>
                  <p:nvPr/>
                </p:nvSpPr>
                <p:spPr>
                  <a:xfrm>
                    <a:off x="10576898" y="2000000"/>
                    <a:ext cx="31915" cy="112709"/>
                  </a:xfrm>
                  <a:custGeom>
                    <a:rect b="b" l="l" r="r" t="t"/>
                    <a:pathLst>
                      <a:path extrusionOk="0" h="112709" w="31915">
                        <a:moveTo>
                          <a:pt x="23635" y="112709"/>
                        </a:moveTo>
                        <a:lnTo>
                          <a:pt x="0" y="108690"/>
                        </a:lnTo>
                        <a:lnTo>
                          <a:pt x="8280" y="0"/>
                        </a:lnTo>
                        <a:lnTo>
                          <a:pt x="31915"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8" name="Google Shape;6028;p1"/>
                  <p:cNvSpPr/>
                  <p:nvPr/>
                </p:nvSpPr>
                <p:spPr>
                  <a:xfrm>
                    <a:off x="10543535" y="1937455"/>
                    <a:ext cx="32237" cy="116166"/>
                  </a:xfrm>
                  <a:custGeom>
                    <a:rect b="b" l="l" r="r" t="t"/>
                    <a:pathLst>
                      <a:path extrusionOk="0" h="116166" w="32237">
                        <a:moveTo>
                          <a:pt x="23716" y="116166"/>
                        </a:moveTo>
                        <a:lnTo>
                          <a:pt x="0" y="112147"/>
                        </a:lnTo>
                        <a:lnTo>
                          <a:pt x="8522" y="0"/>
                        </a:lnTo>
                        <a:lnTo>
                          <a:pt x="32237"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29" name="Google Shape;6029;p1"/>
                  <p:cNvSpPr/>
                  <p:nvPr/>
                </p:nvSpPr>
                <p:spPr>
                  <a:xfrm>
                    <a:off x="10518212" y="1754725"/>
                    <a:ext cx="33604" cy="134254"/>
                  </a:xfrm>
                  <a:custGeom>
                    <a:rect b="b" l="l" r="r" t="t"/>
                    <a:pathLst>
                      <a:path extrusionOk="0" h="134254" w="33604">
                        <a:moveTo>
                          <a:pt x="23716" y="134254"/>
                        </a:moveTo>
                        <a:lnTo>
                          <a:pt x="0" y="130074"/>
                        </a:lnTo>
                        <a:lnTo>
                          <a:pt x="9889"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0" name="Google Shape;6030;p1"/>
                  <p:cNvSpPr/>
                  <p:nvPr/>
                </p:nvSpPr>
                <p:spPr>
                  <a:xfrm>
                    <a:off x="10473032" y="1855938"/>
                    <a:ext cx="33201" cy="127179"/>
                  </a:xfrm>
                  <a:custGeom>
                    <a:rect b="b" l="l" r="r" t="t"/>
                    <a:pathLst>
                      <a:path extrusionOk="0" h="127179" w="33201">
                        <a:moveTo>
                          <a:pt x="23796" y="127180"/>
                        </a:moveTo>
                        <a:lnTo>
                          <a:pt x="0" y="122999"/>
                        </a:lnTo>
                        <a:lnTo>
                          <a:pt x="9326" y="0"/>
                        </a:lnTo>
                        <a:lnTo>
                          <a:pt x="3320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1" name="Google Shape;6031;p1"/>
                  <p:cNvSpPr/>
                  <p:nvPr/>
                </p:nvSpPr>
                <p:spPr>
                  <a:xfrm>
                    <a:off x="10426324" y="1980465"/>
                    <a:ext cx="32398" cy="115201"/>
                  </a:xfrm>
                  <a:custGeom>
                    <a:rect b="b" l="l" r="r" t="t"/>
                    <a:pathLst>
                      <a:path extrusionOk="0" h="115201" w="32398">
                        <a:moveTo>
                          <a:pt x="23957" y="115202"/>
                        </a:moveTo>
                        <a:lnTo>
                          <a:pt x="0" y="111182"/>
                        </a:lnTo>
                        <a:lnTo>
                          <a:pt x="8441" y="0"/>
                        </a:lnTo>
                        <a:lnTo>
                          <a:pt x="32398"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2" name="Google Shape;6032;p1"/>
                  <p:cNvSpPr/>
                  <p:nvPr/>
                </p:nvSpPr>
                <p:spPr>
                  <a:xfrm>
                    <a:off x="10381224" y="2120347"/>
                    <a:ext cx="28699" cy="65921"/>
                  </a:xfrm>
                  <a:custGeom>
                    <a:rect b="b" l="l" r="r" t="t"/>
                    <a:pathLst>
                      <a:path extrusionOk="0" h="65921" w="28699">
                        <a:moveTo>
                          <a:pt x="23957" y="65921"/>
                        </a:moveTo>
                        <a:lnTo>
                          <a:pt x="0" y="61902"/>
                        </a:lnTo>
                        <a:lnTo>
                          <a:pt x="4743" y="0"/>
                        </a:lnTo>
                        <a:lnTo>
                          <a:pt x="2870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3" name="Google Shape;6033;p1"/>
                  <p:cNvSpPr/>
                  <p:nvPr/>
                </p:nvSpPr>
                <p:spPr>
                  <a:xfrm>
                    <a:off x="10351640" y="1823219"/>
                    <a:ext cx="42607" cy="248651"/>
                  </a:xfrm>
                  <a:custGeom>
                    <a:rect b="b" l="l" r="r" t="t"/>
                    <a:pathLst>
                      <a:path extrusionOk="0" h="248651" w="42607">
                        <a:moveTo>
                          <a:pt x="24037" y="248652"/>
                        </a:moveTo>
                        <a:lnTo>
                          <a:pt x="0" y="244552"/>
                        </a:lnTo>
                        <a:lnTo>
                          <a:pt x="18570" y="0"/>
                        </a:lnTo>
                        <a:lnTo>
                          <a:pt x="42608"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4" name="Google Shape;6034;p1"/>
                  <p:cNvSpPr/>
                  <p:nvPr/>
                </p:nvSpPr>
                <p:spPr>
                  <a:xfrm>
                    <a:off x="10333873" y="1563794"/>
                    <a:ext cx="41723" cy="236352"/>
                  </a:xfrm>
                  <a:custGeom>
                    <a:rect b="b" l="l" r="r" t="t"/>
                    <a:pathLst>
                      <a:path extrusionOk="0" h="236352" w="41723">
                        <a:moveTo>
                          <a:pt x="24118" y="236352"/>
                        </a:moveTo>
                        <a:lnTo>
                          <a:pt x="0" y="232011"/>
                        </a:lnTo>
                        <a:lnTo>
                          <a:pt x="17606" y="0"/>
                        </a:lnTo>
                        <a:lnTo>
                          <a:pt x="41723"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5" name="Google Shape;6035;p1"/>
                  <p:cNvSpPr/>
                  <p:nvPr/>
                </p:nvSpPr>
                <p:spPr>
                  <a:xfrm>
                    <a:off x="10310480" y="1546590"/>
                    <a:ext cx="27895" cy="54827"/>
                  </a:xfrm>
                  <a:custGeom>
                    <a:rect b="b" l="l" r="r" t="t"/>
                    <a:pathLst>
                      <a:path extrusionOk="0" h="54827" w="27895">
                        <a:moveTo>
                          <a:pt x="24118" y="54827"/>
                        </a:moveTo>
                        <a:lnTo>
                          <a:pt x="0" y="50325"/>
                        </a:lnTo>
                        <a:lnTo>
                          <a:pt x="3778" y="0"/>
                        </a:lnTo>
                        <a:lnTo>
                          <a:pt x="27896"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6" name="Google Shape;6036;p1"/>
                  <p:cNvSpPr/>
                  <p:nvPr/>
                </p:nvSpPr>
                <p:spPr>
                  <a:xfrm>
                    <a:off x="10265621" y="1572396"/>
                    <a:ext cx="32237" cy="109976"/>
                  </a:xfrm>
                  <a:custGeom>
                    <a:rect b="b" l="l" r="r" t="t"/>
                    <a:pathLst>
                      <a:path extrusionOk="0" h="109976" w="32237">
                        <a:moveTo>
                          <a:pt x="24278" y="109976"/>
                        </a:moveTo>
                        <a:lnTo>
                          <a:pt x="0" y="105555"/>
                        </a:lnTo>
                        <a:lnTo>
                          <a:pt x="8039" y="0"/>
                        </a:lnTo>
                        <a:lnTo>
                          <a:pt x="32237"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7" name="Google Shape;6037;p1"/>
                  <p:cNvSpPr/>
                  <p:nvPr/>
                </p:nvSpPr>
                <p:spPr>
                  <a:xfrm>
                    <a:off x="10229605" y="1523437"/>
                    <a:ext cx="33282" cy="122999"/>
                  </a:xfrm>
                  <a:custGeom>
                    <a:rect b="b" l="l" r="r" t="t"/>
                    <a:pathLst>
                      <a:path extrusionOk="0" h="122999" w="33282">
                        <a:moveTo>
                          <a:pt x="24278" y="123000"/>
                        </a:moveTo>
                        <a:lnTo>
                          <a:pt x="0" y="118578"/>
                        </a:lnTo>
                        <a:lnTo>
                          <a:pt x="9004" y="0"/>
                        </a:lnTo>
                        <a:lnTo>
                          <a:pt x="33282"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8" name="Google Shape;6038;p1"/>
                  <p:cNvSpPr/>
                  <p:nvPr/>
                </p:nvSpPr>
                <p:spPr>
                  <a:xfrm>
                    <a:off x="10202191" y="1440714"/>
                    <a:ext cx="28217" cy="55872"/>
                  </a:xfrm>
                  <a:custGeom>
                    <a:rect b="b" l="l" r="r" t="t"/>
                    <a:pathLst>
                      <a:path extrusionOk="0" h="55872" w="28217">
                        <a:moveTo>
                          <a:pt x="24359" y="55872"/>
                        </a:moveTo>
                        <a:lnTo>
                          <a:pt x="0" y="51290"/>
                        </a:lnTo>
                        <a:lnTo>
                          <a:pt x="3859" y="0"/>
                        </a:lnTo>
                        <a:lnTo>
                          <a:pt x="28218"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39" name="Google Shape;6039;p1"/>
                  <p:cNvSpPr/>
                  <p:nvPr/>
                </p:nvSpPr>
                <p:spPr>
                  <a:xfrm>
                    <a:off x="10154841" y="1517810"/>
                    <a:ext cx="30870" cy="89556"/>
                  </a:xfrm>
                  <a:custGeom>
                    <a:rect b="b" l="l" r="r" t="t"/>
                    <a:pathLst>
                      <a:path extrusionOk="0" h="89556" w="30870">
                        <a:moveTo>
                          <a:pt x="24358" y="89557"/>
                        </a:moveTo>
                        <a:lnTo>
                          <a:pt x="0" y="85055"/>
                        </a:lnTo>
                        <a:lnTo>
                          <a:pt x="6431" y="0"/>
                        </a:lnTo>
                        <a:lnTo>
                          <a:pt x="30870"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0" name="Google Shape;6040;p1"/>
                  <p:cNvSpPr/>
                  <p:nvPr/>
                </p:nvSpPr>
                <p:spPr>
                  <a:xfrm>
                    <a:off x="10111027" y="1614039"/>
                    <a:ext cx="28378" cy="55148"/>
                  </a:xfrm>
                  <a:custGeom>
                    <a:rect b="b" l="l" r="r" t="t"/>
                    <a:pathLst>
                      <a:path extrusionOk="0" h="55148" w="28378">
                        <a:moveTo>
                          <a:pt x="24519" y="55149"/>
                        </a:moveTo>
                        <a:lnTo>
                          <a:pt x="0" y="50647"/>
                        </a:lnTo>
                        <a:lnTo>
                          <a:pt x="3859" y="0"/>
                        </a:lnTo>
                        <a:lnTo>
                          <a:pt x="2837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1" name="Google Shape;6041;p1"/>
                  <p:cNvSpPr/>
                  <p:nvPr/>
                </p:nvSpPr>
                <p:spPr>
                  <a:xfrm>
                    <a:off x="10075735" y="1524241"/>
                    <a:ext cx="31353" cy="93897"/>
                  </a:xfrm>
                  <a:custGeom>
                    <a:rect b="b" l="l" r="r" t="t"/>
                    <a:pathLst>
                      <a:path extrusionOk="0" h="93897" w="31353">
                        <a:moveTo>
                          <a:pt x="24600" y="93898"/>
                        </a:moveTo>
                        <a:lnTo>
                          <a:pt x="0" y="89396"/>
                        </a:lnTo>
                        <a:lnTo>
                          <a:pt x="6833" y="0"/>
                        </a:lnTo>
                        <a:lnTo>
                          <a:pt x="31353"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2" name="Google Shape;6042;p1"/>
                  <p:cNvSpPr/>
                  <p:nvPr/>
                </p:nvSpPr>
                <p:spPr>
                  <a:xfrm>
                    <a:off x="10032645" y="1588233"/>
                    <a:ext cx="30387" cy="80713"/>
                  </a:xfrm>
                  <a:custGeom>
                    <a:rect b="b" l="l" r="r" t="t"/>
                    <a:pathLst>
                      <a:path extrusionOk="0" h="80713" w="30387">
                        <a:moveTo>
                          <a:pt x="24600" y="80713"/>
                        </a:moveTo>
                        <a:lnTo>
                          <a:pt x="0" y="76292"/>
                        </a:lnTo>
                        <a:lnTo>
                          <a:pt x="5788" y="0"/>
                        </a:lnTo>
                        <a:lnTo>
                          <a:pt x="3038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3" name="Google Shape;6043;p1"/>
                  <p:cNvSpPr/>
                  <p:nvPr/>
                </p:nvSpPr>
                <p:spPr>
                  <a:xfrm>
                    <a:off x="9987947" y="1628590"/>
                    <a:ext cx="32719" cy="109654"/>
                  </a:xfrm>
                  <a:custGeom>
                    <a:rect b="b" l="l" r="r" t="t"/>
                    <a:pathLst>
                      <a:path extrusionOk="0" h="109654" w="32719">
                        <a:moveTo>
                          <a:pt x="24680" y="109654"/>
                        </a:moveTo>
                        <a:lnTo>
                          <a:pt x="0" y="105233"/>
                        </a:lnTo>
                        <a:lnTo>
                          <a:pt x="8039" y="0"/>
                        </a:lnTo>
                        <a:lnTo>
                          <a:pt x="32720"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4" name="Google Shape;6044;p1"/>
                  <p:cNvSpPr/>
                  <p:nvPr/>
                </p:nvSpPr>
                <p:spPr>
                  <a:xfrm>
                    <a:off x="9944134" y="1761719"/>
                    <a:ext cx="27011" cy="34005"/>
                  </a:xfrm>
                  <a:custGeom>
                    <a:rect b="b" l="l" r="r" t="t"/>
                    <a:pathLst>
                      <a:path extrusionOk="0" h="34005" w="27011">
                        <a:moveTo>
                          <a:pt x="24761" y="34006"/>
                        </a:moveTo>
                        <a:lnTo>
                          <a:pt x="0" y="29584"/>
                        </a:lnTo>
                        <a:lnTo>
                          <a:pt x="2251" y="0"/>
                        </a:lnTo>
                        <a:lnTo>
                          <a:pt x="27012"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5" name="Google Shape;6045;p1"/>
                  <p:cNvSpPr/>
                  <p:nvPr/>
                </p:nvSpPr>
                <p:spPr>
                  <a:xfrm>
                    <a:off x="9901687" y="1740737"/>
                    <a:ext cx="31513" cy="91646"/>
                  </a:xfrm>
                  <a:custGeom>
                    <a:rect b="b" l="l" r="r" t="t"/>
                    <a:pathLst>
                      <a:path extrusionOk="0" h="91646" w="31513">
                        <a:moveTo>
                          <a:pt x="24841" y="91647"/>
                        </a:moveTo>
                        <a:lnTo>
                          <a:pt x="0" y="87306"/>
                        </a:lnTo>
                        <a:lnTo>
                          <a:pt x="6673" y="0"/>
                        </a:lnTo>
                        <a:lnTo>
                          <a:pt x="3151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6" name="Google Shape;6046;p1"/>
                  <p:cNvSpPr/>
                  <p:nvPr/>
                </p:nvSpPr>
                <p:spPr>
                  <a:xfrm>
                    <a:off x="9860124" y="1763407"/>
                    <a:ext cx="31674" cy="93334"/>
                  </a:xfrm>
                  <a:custGeom>
                    <a:rect b="b" l="l" r="r" t="t"/>
                    <a:pathLst>
                      <a:path extrusionOk="0" h="93334" w="31674">
                        <a:moveTo>
                          <a:pt x="24922" y="93335"/>
                        </a:moveTo>
                        <a:lnTo>
                          <a:pt x="0" y="88994"/>
                        </a:lnTo>
                        <a:lnTo>
                          <a:pt x="6753" y="0"/>
                        </a:lnTo>
                        <a:lnTo>
                          <a:pt x="3167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7" name="Google Shape;6047;p1"/>
                  <p:cNvSpPr/>
                  <p:nvPr/>
                </p:nvSpPr>
                <p:spPr>
                  <a:xfrm>
                    <a:off x="9817034" y="1830695"/>
                    <a:ext cx="29905" cy="69860"/>
                  </a:xfrm>
                  <a:custGeom>
                    <a:rect b="b" l="l" r="r" t="t"/>
                    <a:pathLst>
                      <a:path extrusionOk="0" h="69860" w="29905">
                        <a:moveTo>
                          <a:pt x="24921" y="69860"/>
                        </a:moveTo>
                        <a:lnTo>
                          <a:pt x="0" y="65519"/>
                        </a:lnTo>
                        <a:lnTo>
                          <a:pt x="4984" y="0"/>
                        </a:lnTo>
                        <a:lnTo>
                          <a:pt x="2990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8" name="Google Shape;6048;p1"/>
                  <p:cNvSpPr/>
                  <p:nvPr/>
                </p:nvSpPr>
                <p:spPr>
                  <a:xfrm>
                    <a:off x="9787048" y="1719674"/>
                    <a:ext cx="28458" cy="50084"/>
                  </a:xfrm>
                  <a:custGeom>
                    <a:rect b="b" l="l" r="r" t="t"/>
                    <a:pathLst>
                      <a:path extrusionOk="0" h="50084" w="28458">
                        <a:moveTo>
                          <a:pt x="25002" y="50084"/>
                        </a:moveTo>
                        <a:lnTo>
                          <a:pt x="0" y="45663"/>
                        </a:lnTo>
                        <a:lnTo>
                          <a:pt x="3457" y="0"/>
                        </a:lnTo>
                        <a:lnTo>
                          <a:pt x="28459"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49" name="Google Shape;6049;p1"/>
                  <p:cNvSpPr/>
                  <p:nvPr/>
                </p:nvSpPr>
                <p:spPr>
                  <a:xfrm>
                    <a:off x="9741144" y="1747570"/>
                    <a:ext cx="32317" cy="98801"/>
                  </a:xfrm>
                  <a:custGeom>
                    <a:rect b="b" l="l" r="r" t="t"/>
                    <a:pathLst>
                      <a:path extrusionOk="0" h="98801" w="32317">
                        <a:moveTo>
                          <a:pt x="25082" y="98802"/>
                        </a:moveTo>
                        <a:lnTo>
                          <a:pt x="0" y="94460"/>
                        </a:lnTo>
                        <a:lnTo>
                          <a:pt x="7155" y="0"/>
                        </a:lnTo>
                        <a:lnTo>
                          <a:pt x="3231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0" name="Google Shape;6050;p1"/>
                  <p:cNvSpPr/>
                  <p:nvPr/>
                </p:nvSpPr>
                <p:spPr>
                  <a:xfrm>
                    <a:off x="9696286" y="1877805"/>
                    <a:ext cx="27172" cy="30790"/>
                  </a:xfrm>
                  <a:custGeom>
                    <a:rect b="b" l="l" r="r" t="t"/>
                    <a:pathLst>
                      <a:path extrusionOk="0" h="30790" w="27172">
                        <a:moveTo>
                          <a:pt x="25163" y="30790"/>
                        </a:moveTo>
                        <a:lnTo>
                          <a:pt x="0" y="26449"/>
                        </a:lnTo>
                        <a:lnTo>
                          <a:pt x="2010" y="0"/>
                        </a:lnTo>
                        <a:lnTo>
                          <a:pt x="27172"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1" name="Google Shape;6051;p1"/>
                  <p:cNvSpPr/>
                  <p:nvPr/>
                </p:nvSpPr>
                <p:spPr>
                  <a:xfrm>
                    <a:off x="9653999" y="1897501"/>
                    <a:ext cx="27815" cy="36980"/>
                  </a:xfrm>
                  <a:custGeom>
                    <a:rect b="b" l="l" r="r" t="t"/>
                    <a:pathLst>
                      <a:path extrusionOk="0" h="36980" w="27815">
                        <a:moveTo>
                          <a:pt x="25324" y="36980"/>
                        </a:moveTo>
                        <a:lnTo>
                          <a:pt x="0" y="32639"/>
                        </a:lnTo>
                        <a:lnTo>
                          <a:pt x="2492" y="0"/>
                        </a:lnTo>
                        <a:lnTo>
                          <a:pt x="2781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2" name="Google Shape;6052;p1"/>
                  <p:cNvSpPr/>
                  <p:nvPr/>
                </p:nvSpPr>
                <p:spPr>
                  <a:xfrm>
                    <a:off x="9600861" y="1942440"/>
                    <a:ext cx="37221" cy="160220"/>
                  </a:xfrm>
                  <a:custGeom>
                    <a:rect b="b" l="l" r="r" t="t"/>
                    <a:pathLst>
                      <a:path extrusionOk="0" h="160220" w="37221">
                        <a:moveTo>
                          <a:pt x="25404" y="160221"/>
                        </a:moveTo>
                        <a:lnTo>
                          <a:pt x="0" y="156041"/>
                        </a:lnTo>
                        <a:lnTo>
                          <a:pt x="11898" y="0"/>
                        </a:lnTo>
                        <a:lnTo>
                          <a:pt x="37221"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3" name="Google Shape;6053;p1"/>
                  <p:cNvSpPr/>
                  <p:nvPr/>
                </p:nvSpPr>
                <p:spPr>
                  <a:xfrm>
                    <a:off x="9557208" y="2096069"/>
                    <a:ext cx="28780" cy="48878"/>
                  </a:xfrm>
                  <a:custGeom>
                    <a:rect b="b" l="l" r="r" t="t"/>
                    <a:pathLst>
                      <a:path extrusionOk="0" h="48878" w="28780">
                        <a:moveTo>
                          <a:pt x="25404" y="48878"/>
                        </a:moveTo>
                        <a:lnTo>
                          <a:pt x="0" y="44698"/>
                        </a:lnTo>
                        <a:lnTo>
                          <a:pt x="3376" y="0"/>
                        </a:lnTo>
                        <a:lnTo>
                          <a:pt x="2878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4" name="Google Shape;6054;p1"/>
                  <p:cNvSpPr/>
                  <p:nvPr/>
                </p:nvSpPr>
                <p:spPr>
                  <a:xfrm>
                    <a:off x="9512832" y="2148725"/>
                    <a:ext cx="28619" cy="46144"/>
                  </a:xfrm>
                  <a:custGeom>
                    <a:rect b="b" l="l" r="r" t="t"/>
                    <a:pathLst>
                      <a:path extrusionOk="0" h="46144" w="28619">
                        <a:moveTo>
                          <a:pt x="25484" y="46145"/>
                        </a:moveTo>
                        <a:lnTo>
                          <a:pt x="0" y="42045"/>
                        </a:lnTo>
                        <a:lnTo>
                          <a:pt x="3135" y="0"/>
                        </a:lnTo>
                        <a:lnTo>
                          <a:pt x="2861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5" name="Google Shape;6055;p1"/>
                  <p:cNvSpPr/>
                  <p:nvPr/>
                </p:nvSpPr>
                <p:spPr>
                  <a:xfrm>
                    <a:off x="9471269" y="2127743"/>
                    <a:ext cx="31111" cy="77980"/>
                  </a:xfrm>
                  <a:custGeom>
                    <a:rect b="b" l="l" r="r" t="t"/>
                    <a:pathLst>
                      <a:path extrusionOk="0" h="77980" w="31111">
                        <a:moveTo>
                          <a:pt x="25565" y="77980"/>
                        </a:moveTo>
                        <a:lnTo>
                          <a:pt x="0" y="73880"/>
                        </a:lnTo>
                        <a:lnTo>
                          <a:pt x="5628" y="0"/>
                        </a:lnTo>
                        <a:lnTo>
                          <a:pt x="3111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6" name="Google Shape;6056;p1"/>
                  <p:cNvSpPr/>
                  <p:nvPr/>
                </p:nvSpPr>
                <p:spPr>
                  <a:xfrm>
                    <a:off x="9428018" y="2169225"/>
                    <a:ext cx="30468" cy="68011"/>
                  </a:xfrm>
                  <a:custGeom>
                    <a:rect b="b" l="l" r="r" t="t"/>
                    <a:pathLst>
                      <a:path extrusionOk="0" h="68011" w="30468">
                        <a:moveTo>
                          <a:pt x="25645" y="68012"/>
                        </a:moveTo>
                        <a:lnTo>
                          <a:pt x="0" y="63912"/>
                        </a:lnTo>
                        <a:lnTo>
                          <a:pt x="4824" y="0"/>
                        </a:lnTo>
                        <a:lnTo>
                          <a:pt x="3046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7" name="Google Shape;6057;p1"/>
                  <p:cNvSpPr/>
                  <p:nvPr/>
                </p:nvSpPr>
                <p:spPr>
                  <a:xfrm>
                    <a:off x="9373995" y="2320925"/>
                    <a:ext cx="32156" cy="88350"/>
                  </a:xfrm>
                  <a:custGeom>
                    <a:rect b="b" l="l" r="r" t="t"/>
                    <a:pathLst>
                      <a:path extrusionOk="0" h="88350" w="32156">
                        <a:moveTo>
                          <a:pt x="25725" y="88351"/>
                        </a:moveTo>
                        <a:lnTo>
                          <a:pt x="0" y="84411"/>
                        </a:lnTo>
                        <a:lnTo>
                          <a:pt x="6431" y="0"/>
                        </a:lnTo>
                        <a:lnTo>
                          <a:pt x="32157"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58" name="Google Shape;6058;p1"/>
                  <p:cNvSpPr/>
                  <p:nvPr/>
                </p:nvSpPr>
                <p:spPr>
                  <a:xfrm>
                    <a:off x="9334844" y="2320121"/>
                    <a:ext cx="30388" cy="64956"/>
                  </a:xfrm>
                  <a:custGeom>
                    <a:rect b="b" l="l" r="r" t="t"/>
                    <a:pathLst>
                      <a:path extrusionOk="0" h="64956" w="30388">
                        <a:moveTo>
                          <a:pt x="25725" y="64957"/>
                        </a:moveTo>
                        <a:lnTo>
                          <a:pt x="0" y="61017"/>
                        </a:lnTo>
                        <a:lnTo>
                          <a:pt x="4582" y="0"/>
                        </a:lnTo>
                        <a:lnTo>
                          <a:pt x="30388"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sp>
            <p:nvSpPr>
              <p:cNvPr id="6059" name="Google Shape;6059;p1"/>
              <p:cNvSpPr/>
              <p:nvPr/>
            </p:nvSpPr>
            <p:spPr>
              <a:xfrm>
                <a:off x="9257668" y="994620"/>
                <a:ext cx="2393586" cy="1996370"/>
              </a:xfrm>
              <a:custGeom>
                <a:rect b="b" l="l" r="r" t="t"/>
                <a:pathLst>
                  <a:path extrusionOk="0" h="1996370" w="2393586">
                    <a:moveTo>
                      <a:pt x="2276215" y="1996371"/>
                    </a:moveTo>
                    <a:lnTo>
                      <a:pt x="0" y="1671990"/>
                    </a:lnTo>
                    <a:lnTo>
                      <a:pt x="126778" y="0"/>
                    </a:lnTo>
                    <a:lnTo>
                      <a:pt x="2393587" y="456063"/>
                    </a:lnTo>
                    <a:close/>
                  </a:path>
                </a:pathLst>
              </a:custGeom>
              <a:noFill/>
              <a:ln cap="flat" cmpd="sng" w="48200">
                <a:solidFill>
                  <a:srgbClr val="F7F9F4"/>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060" name="Google Shape;6060;p1"/>
            <p:cNvSpPr/>
            <p:nvPr/>
          </p:nvSpPr>
          <p:spPr>
            <a:xfrm>
              <a:off x="6726289" y="2560975"/>
              <a:ext cx="4863867" cy="3225964"/>
            </a:xfrm>
            <a:custGeom>
              <a:rect b="b" l="l" r="r" t="t"/>
              <a:pathLst>
                <a:path extrusionOk="0" h="3225964" w="4863867">
                  <a:moveTo>
                    <a:pt x="163437" y="0"/>
                  </a:moveTo>
                  <a:lnTo>
                    <a:pt x="46386" y="2309899"/>
                  </a:lnTo>
                  <a:lnTo>
                    <a:pt x="0" y="3225964"/>
                  </a:lnTo>
                  <a:lnTo>
                    <a:pt x="845240" y="3193164"/>
                  </a:lnTo>
                  <a:lnTo>
                    <a:pt x="4716509" y="3042751"/>
                  </a:lnTo>
                  <a:lnTo>
                    <a:pt x="4863868" y="685984"/>
                  </a:lnTo>
                  <a:close/>
                </a:path>
              </a:pathLst>
            </a:custGeom>
            <a:solidFill>
              <a:srgbClr val="8AD2FF">
                <a:alpha val="4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1" name="Google Shape;6061;p1"/>
            <p:cNvSpPr/>
            <p:nvPr/>
          </p:nvSpPr>
          <p:spPr>
            <a:xfrm>
              <a:off x="6948734" y="2734862"/>
              <a:ext cx="4546962" cy="2585321"/>
            </a:xfrm>
            <a:custGeom>
              <a:rect b="b" l="l" r="r" t="t"/>
              <a:pathLst>
                <a:path extrusionOk="0" h="2585321" w="4546962">
                  <a:moveTo>
                    <a:pt x="94862" y="0"/>
                  </a:moveTo>
                  <a:lnTo>
                    <a:pt x="0" y="1857695"/>
                  </a:lnTo>
                  <a:lnTo>
                    <a:pt x="756246" y="2585322"/>
                  </a:lnTo>
                  <a:lnTo>
                    <a:pt x="4426938" y="2537489"/>
                  </a:lnTo>
                  <a:lnTo>
                    <a:pt x="4546963" y="610737"/>
                  </a:lnTo>
                  <a:lnTo>
                    <a:pt x="94862" y="0"/>
                  </a:lnTo>
                  <a:close/>
                  <a:moveTo>
                    <a:pt x="4412468" y="2518436"/>
                  </a:moveTo>
                  <a:lnTo>
                    <a:pt x="767823" y="2560561"/>
                  </a:lnTo>
                  <a:lnTo>
                    <a:pt x="375189" y="2181835"/>
                  </a:lnTo>
                  <a:lnTo>
                    <a:pt x="28619" y="1847566"/>
                  </a:lnTo>
                  <a:lnTo>
                    <a:pt x="121553" y="30147"/>
                  </a:lnTo>
                  <a:lnTo>
                    <a:pt x="4530081" y="628182"/>
                  </a:lnTo>
                  <a:lnTo>
                    <a:pt x="4412468" y="251843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6062" name="Google Shape;6062;p1"/>
            <p:cNvGrpSpPr/>
            <p:nvPr/>
          </p:nvGrpSpPr>
          <p:grpSpPr>
            <a:xfrm>
              <a:off x="8495634" y="3331289"/>
              <a:ext cx="2009635" cy="1682762"/>
              <a:chOff x="8495634" y="3331289"/>
              <a:chExt cx="2009635" cy="1682762"/>
            </a:xfrm>
          </p:grpSpPr>
          <p:grpSp>
            <p:nvGrpSpPr>
              <p:cNvPr id="6063" name="Google Shape;6063;p1"/>
              <p:cNvGrpSpPr/>
              <p:nvPr/>
            </p:nvGrpSpPr>
            <p:grpSpPr>
              <a:xfrm>
                <a:off x="8984564" y="3605458"/>
                <a:ext cx="1097416" cy="1190430"/>
                <a:chOff x="8984564" y="3605458"/>
                <a:chExt cx="1097416" cy="1190430"/>
              </a:xfrm>
            </p:grpSpPr>
            <p:sp>
              <p:nvSpPr>
                <p:cNvPr id="6064" name="Google Shape;6064;p1"/>
                <p:cNvSpPr/>
                <p:nvPr/>
              </p:nvSpPr>
              <p:spPr>
                <a:xfrm>
                  <a:off x="9385823" y="4027505"/>
                  <a:ext cx="322019" cy="349490"/>
                </a:xfrm>
                <a:custGeom>
                  <a:rect b="b" l="l" r="r" t="t"/>
                  <a:pathLst>
                    <a:path extrusionOk="0" h="349490" w="322019">
                      <a:moveTo>
                        <a:pt x="282245" y="59147"/>
                      </a:moveTo>
                      <a:cubicBezTo>
                        <a:pt x="254108" y="24337"/>
                        <a:pt x="215037" y="3435"/>
                        <a:pt x="172269" y="380"/>
                      </a:cubicBezTo>
                      <a:cubicBezTo>
                        <a:pt x="129260" y="-2675"/>
                        <a:pt x="87617" y="12761"/>
                        <a:pt x="55138" y="43792"/>
                      </a:cubicBezTo>
                      <a:cubicBezTo>
                        <a:pt x="22499" y="74904"/>
                        <a:pt x="3044" y="117994"/>
                        <a:pt x="311" y="164942"/>
                      </a:cubicBezTo>
                      <a:cubicBezTo>
                        <a:pt x="-2342" y="211891"/>
                        <a:pt x="12048" y="256991"/>
                        <a:pt x="40909" y="291881"/>
                      </a:cubicBezTo>
                      <a:cubicBezTo>
                        <a:pt x="69689" y="326610"/>
                        <a:pt x="109242" y="346950"/>
                        <a:pt x="152251" y="349281"/>
                      </a:cubicBezTo>
                      <a:cubicBezTo>
                        <a:pt x="195100" y="351532"/>
                        <a:pt x="236261" y="335614"/>
                        <a:pt x="268176" y="304503"/>
                      </a:cubicBezTo>
                      <a:cubicBezTo>
                        <a:pt x="300012" y="273471"/>
                        <a:pt x="318984" y="230944"/>
                        <a:pt x="321718" y="184719"/>
                      </a:cubicBezTo>
                      <a:cubicBezTo>
                        <a:pt x="324290" y="138413"/>
                        <a:pt x="310382" y="93876"/>
                        <a:pt x="282245" y="59147"/>
                      </a:cubicBezTo>
                      <a:close/>
                      <a:moveTo>
                        <a:pt x="152814" y="338749"/>
                      </a:moveTo>
                      <a:cubicBezTo>
                        <a:pt x="69207" y="334248"/>
                        <a:pt x="4893" y="256589"/>
                        <a:pt x="10119" y="165505"/>
                      </a:cubicBezTo>
                      <a:cubicBezTo>
                        <a:pt x="15344" y="74421"/>
                        <a:pt x="88099" y="5043"/>
                        <a:pt x="171706" y="10831"/>
                      </a:cubicBezTo>
                      <a:cubicBezTo>
                        <a:pt x="254590" y="16620"/>
                        <a:pt x="317376" y="94278"/>
                        <a:pt x="312151" y="184076"/>
                      </a:cubicBezTo>
                      <a:cubicBezTo>
                        <a:pt x="306925" y="273793"/>
                        <a:pt x="235779" y="343171"/>
                        <a:pt x="152814" y="3387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5" name="Google Shape;6065;p1"/>
                <p:cNvSpPr/>
                <p:nvPr/>
              </p:nvSpPr>
              <p:spPr>
                <a:xfrm>
                  <a:off x="9361854" y="4001918"/>
                  <a:ext cx="369080" cy="400431"/>
                </a:xfrm>
                <a:custGeom>
                  <a:rect b="b" l="l" r="r" t="t"/>
                  <a:pathLst>
                    <a:path extrusionOk="0" h="400431" w="369080">
                      <a:moveTo>
                        <a:pt x="225743" y="4743"/>
                      </a:moveTo>
                      <a:cubicBezTo>
                        <a:pt x="220437" y="3457"/>
                        <a:pt x="214970" y="2412"/>
                        <a:pt x="209503" y="1688"/>
                      </a:cubicBezTo>
                      <a:cubicBezTo>
                        <a:pt x="206850" y="1286"/>
                        <a:pt x="204439" y="3376"/>
                        <a:pt x="204117" y="6190"/>
                      </a:cubicBezTo>
                      <a:cubicBezTo>
                        <a:pt x="203795" y="9084"/>
                        <a:pt x="205645" y="11657"/>
                        <a:pt x="208297" y="12059"/>
                      </a:cubicBezTo>
                      <a:cubicBezTo>
                        <a:pt x="213443" y="12782"/>
                        <a:pt x="218668" y="13747"/>
                        <a:pt x="223733" y="15033"/>
                      </a:cubicBezTo>
                      <a:cubicBezTo>
                        <a:pt x="223974" y="15113"/>
                        <a:pt x="224215" y="15113"/>
                        <a:pt x="224456" y="15113"/>
                      </a:cubicBezTo>
                      <a:cubicBezTo>
                        <a:pt x="226787" y="15274"/>
                        <a:pt x="228958" y="13586"/>
                        <a:pt x="229440" y="11014"/>
                      </a:cubicBezTo>
                      <a:cubicBezTo>
                        <a:pt x="230003" y="8200"/>
                        <a:pt x="228395" y="5386"/>
                        <a:pt x="225743" y="4743"/>
                      </a:cubicBezTo>
                      <a:close/>
                      <a:moveTo>
                        <a:pt x="182089" y="0"/>
                      </a:moveTo>
                      <a:cubicBezTo>
                        <a:pt x="176623" y="80"/>
                        <a:pt x="170996" y="482"/>
                        <a:pt x="165529" y="1125"/>
                      </a:cubicBezTo>
                      <a:cubicBezTo>
                        <a:pt x="162876" y="1447"/>
                        <a:pt x="160947" y="4020"/>
                        <a:pt x="161268" y="6914"/>
                      </a:cubicBezTo>
                      <a:cubicBezTo>
                        <a:pt x="161509" y="9486"/>
                        <a:pt x="163519" y="11416"/>
                        <a:pt x="165770" y="11576"/>
                      </a:cubicBezTo>
                      <a:cubicBezTo>
                        <a:pt x="166011" y="11576"/>
                        <a:pt x="166333" y="11576"/>
                        <a:pt x="166654" y="11576"/>
                      </a:cubicBezTo>
                      <a:cubicBezTo>
                        <a:pt x="171800" y="10933"/>
                        <a:pt x="177105" y="10612"/>
                        <a:pt x="182331" y="10531"/>
                      </a:cubicBezTo>
                      <a:cubicBezTo>
                        <a:pt x="184984" y="10451"/>
                        <a:pt x="187074" y="8119"/>
                        <a:pt x="187074" y="5225"/>
                      </a:cubicBezTo>
                      <a:cubicBezTo>
                        <a:pt x="186913" y="2251"/>
                        <a:pt x="184743" y="0"/>
                        <a:pt x="182089" y="0"/>
                      </a:cubicBezTo>
                      <a:close/>
                      <a:moveTo>
                        <a:pt x="267064" y="20580"/>
                      </a:moveTo>
                      <a:cubicBezTo>
                        <a:pt x="262160" y="17927"/>
                        <a:pt x="257095" y="15516"/>
                        <a:pt x="252030" y="13425"/>
                      </a:cubicBezTo>
                      <a:cubicBezTo>
                        <a:pt x="249538" y="12380"/>
                        <a:pt x="246805" y="13747"/>
                        <a:pt x="245841" y="16400"/>
                      </a:cubicBezTo>
                      <a:cubicBezTo>
                        <a:pt x="244876" y="19133"/>
                        <a:pt x="246162" y="22108"/>
                        <a:pt x="248574" y="23153"/>
                      </a:cubicBezTo>
                      <a:cubicBezTo>
                        <a:pt x="253398" y="25162"/>
                        <a:pt x="258221" y="27494"/>
                        <a:pt x="262884" y="29986"/>
                      </a:cubicBezTo>
                      <a:cubicBezTo>
                        <a:pt x="263446" y="30308"/>
                        <a:pt x="264089" y="30468"/>
                        <a:pt x="264733" y="30549"/>
                      </a:cubicBezTo>
                      <a:cubicBezTo>
                        <a:pt x="266581" y="30710"/>
                        <a:pt x="268431" y="29584"/>
                        <a:pt x="269315" y="27655"/>
                      </a:cubicBezTo>
                      <a:cubicBezTo>
                        <a:pt x="270441" y="25002"/>
                        <a:pt x="269476" y="21867"/>
                        <a:pt x="267064" y="20580"/>
                      </a:cubicBezTo>
                      <a:close/>
                      <a:moveTo>
                        <a:pt x="144305" y="10370"/>
                      </a:moveTo>
                      <a:cubicBezTo>
                        <a:pt x="143582" y="7557"/>
                        <a:pt x="140929" y="5868"/>
                        <a:pt x="138357" y="6672"/>
                      </a:cubicBezTo>
                      <a:cubicBezTo>
                        <a:pt x="133051" y="8200"/>
                        <a:pt x="127665" y="9969"/>
                        <a:pt x="122519" y="12059"/>
                      </a:cubicBezTo>
                      <a:cubicBezTo>
                        <a:pt x="120027" y="13023"/>
                        <a:pt x="118741" y="16078"/>
                        <a:pt x="119625" y="18812"/>
                      </a:cubicBezTo>
                      <a:cubicBezTo>
                        <a:pt x="120349" y="20821"/>
                        <a:pt x="122037" y="22108"/>
                        <a:pt x="123886" y="22268"/>
                      </a:cubicBezTo>
                      <a:cubicBezTo>
                        <a:pt x="124529" y="22349"/>
                        <a:pt x="125172" y="22188"/>
                        <a:pt x="125815" y="21947"/>
                      </a:cubicBezTo>
                      <a:cubicBezTo>
                        <a:pt x="130719" y="20017"/>
                        <a:pt x="135784" y="18329"/>
                        <a:pt x="140849" y="16882"/>
                      </a:cubicBezTo>
                      <a:cubicBezTo>
                        <a:pt x="143502" y="16078"/>
                        <a:pt x="145029" y="13184"/>
                        <a:pt x="144305" y="10370"/>
                      </a:cubicBezTo>
                      <a:close/>
                      <a:moveTo>
                        <a:pt x="303642" y="46547"/>
                      </a:moveTo>
                      <a:cubicBezTo>
                        <a:pt x="299462" y="42768"/>
                        <a:pt x="295120" y="39070"/>
                        <a:pt x="290618" y="35694"/>
                      </a:cubicBezTo>
                      <a:cubicBezTo>
                        <a:pt x="288448" y="34086"/>
                        <a:pt x="285474" y="34649"/>
                        <a:pt x="283946" y="36980"/>
                      </a:cubicBezTo>
                      <a:cubicBezTo>
                        <a:pt x="282419" y="39392"/>
                        <a:pt x="282982" y="42608"/>
                        <a:pt x="285152" y="44216"/>
                      </a:cubicBezTo>
                      <a:cubicBezTo>
                        <a:pt x="289413" y="47431"/>
                        <a:pt x="293513" y="50888"/>
                        <a:pt x="297452" y="54506"/>
                      </a:cubicBezTo>
                      <a:cubicBezTo>
                        <a:pt x="298256" y="55229"/>
                        <a:pt x="299220" y="55631"/>
                        <a:pt x="300185" y="55711"/>
                      </a:cubicBezTo>
                      <a:cubicBezTo>
                        <a:pt x="301633" y="55792"/>
                        <a:pt x="303160" y="55149"/>
                        <a:pt x="304205" y="53862"/>
                      </a:cubicBezTo>
                      <a:cubicBezTo>
                        <a:pt x="305974" y="51692"/>
                        <a:pt x="305652" y="48396"/>
                        <a:pt x="303642" y="46547"/>
                      </a:cubicBezTo>
                      <a:close/>
                      <a:moveTo>
                        <a:pt x="103949" y="26449"/>
                      </a:moveTo>
                      <a:cubicBezTo>
                        <a:pt x="102663" y="23876"/>
                        <a:pt x="99688" y="22911"/>
                        <a:pt x="97357" y="24359"/>
                      </a:cubicBezTo>
                      <a:cubicBezTo>
                        <a:pt x="92533" y="27253"/>
                        <a:pt x="87710" y="30388"/>
                        <a:pt x="83127" y="33684"/>
                      </a:cubicBezTo>
                      <a:cubicBezTo>
                        <a:pt x="80876" y="35292"/>
                        <a:pt x="80314" y="38588"/>
                        <a:pt x="81761" y="41000"/>
                      </a:cubicBezTo>
                      <a:cubicBezTo>
                        <a:pt x="82645" y="42447"/>
                        <a:pt x="84012" y="43251"/>
                        <a:pt x="85539" y="43331"/>
                      </a:cubicBezTo>
                      <a:cubicBezTo>
                        <a:pt x="86584" y="43412"/>
                        <a:pt x="87629" y="43090"/>
                        <a:pt x="88594" y="42447"/>
                      </a:cubicBezTo>
                      <a:cubicBezTo>
                        <a:pt x="92935" y="39311"/>
                        <a:pt x="97518" y="36337"/>
                        <a:pt x="102100" y="33604"/>
                      </a:cubicBezTo>
                      <a:cubicBezTo>
                        <a:pt x="104351" y="32157"/>
                        <a:pt x="105235" y="29021"/>
                        <a:pt x="103949" y="26449"/>
                      </a:cubicBezTo>
                      <a:close/>
                      <a:moveTo>
                        <a:pt x="333467" y="81115"/>
                      </a:moveTo>
                      <a:cubicBezTo>
                        <a:pt x="330252" y="76372"/>
                        <a:pt x="326795" y="71709"/>
                        <a:pt x="323178" y="67288"/>
                      </a:cubicBezTo>
                      <a:cubicBezTo>
                        <a:pt x="321409" y="65117"/>
                        <a:pt x="318434" y="64957"/>
                        <a:pt x="316424" y="66886"/>
                      </a:cubicBezTo>
                      <a:cubicBezTo>
                        <a:pt x="314495" y="68815"/>
                        <a:pt x="314254" y="72112"/>
                        <a:pt x="316023" y="74282"/>
                      </a:cubicBezTo>
                      <a:cubicBezTo>
                        <a:pt x="319479" y="78462"/>
                        <a:pt x="322695" y="82884"/>
                        <a:pt x="325750" y="87386"/>
                      </a:cubicBezTo>
                      <a:cubicBezTo>
                        <a:pt x="326634" y="88672"/>
                        <a:pt x="327920" y="89396"/>
                        <a:pt x="329287" y="89476"/>
                      </a:cubicBezTo>
                      <a:cubicBezTo>
                        <a:pt x="330332" y="89556"/>
                        <a:pt x="331458" y="89235"/>
                        <a:pt x="332422" y="88431"/>
                      </a:cubicBezTo>
                      <a:cubicBezTo>
                        <a:pt x="334593" y="86662"/>
                        <a:pt x="334995" y="83366"/>
                        <a:pt x="333467" y="81115"/>
                      </a:cubicBezTo>
                      <a:close/>
                      <a:moveTo>
                        <a:pt x="68014" y="52496"/>
                      </a:moveTo>
                      <a:cubicBezTo>
                        <a:pt x="66165" y="50325"/>
                        <a:pt x="63110" y="50164"/>
                        <a:pt x="61100" y="52174"/>
                      </a:cubicBezTo>
                      <a:cubicBezTo>
                        <a:pt x="57000" y="56194"/>
                        <a:pt x="52980" y="60455"/>
                        <a:pt x="49202" y="64876"/>
                      </a:cubicBezTo>
                      <a:cubicBezTo>
                        <a:pt x="47353" y="67047"/>
                        <a:pt x="47514" y="70343"/>
                        <a:pt x="49524" y="72353"/>
                      </a:cubicBezTo>
                      <a:cubicBezTo>
                        <a:pt x="50408" y="73156"/>
                        <a:pt x="51453" y="73639"/>
                        <a:pt x="52498" y="73719"/>
                      </a:cubicBezTo>
                      <a:cubicBezTo>
                        <a:pt x="53945" y="73800"/>
                        <a:pt x="55392" y="73237"/>
                        <a:pt x="56437" y="72031"/>
                      </a:cubicBezTo>
                      <a:cubicBezTo>
                        <a:pt x="59974" y="67851"/>
                        <a:pt x="63753" y="63751"/>
                        <a:pt x="67692" y="59972"/>
                      </a:cubicBezTo>
                      <a:cubicBezTo>
                        <a:pt x="69702" y="58043"/>
                        <a:pt x="69863" y="54666"/>
                        <a:pt x="68014" y="52496"/>
                      </a:cubicBezTo>
                      <a:close/>
                      <a:moveTo>
                        <a:pt x="354932" y="122195"/>
                      </a:moveTo>
                      <a:cubicBezTo>
                        <a:pt x="352842" y="116729"/>
                        <a:pt x="350511" y="111343"/>
                        <a:pt x="347938" y="106117"/>
                      </a:cubicBezTo>
                      <a:cubicBezTo>
                        <a:pt x="346732" y="103545"/>
                        <a:pt x="343838" y="102580"/>
                        <a:pt x="341507" y="103947"/>
                      </a:cubicBezTo>
                      <a:cubicBezTo>
                        <a:pt x="339175" y="105313"/>
                        <a:pt x="338291" y="108449"/>
                        <a:pt x="339497" y="111021"/>
                      </a:cubicBezTo>
                      <a:cubicBezTo>
                        <a:pt x="341909" y="116005"/>
                        <a:pt x="344160" y="121070"/>
                        <a:pt x="346089" y="126215"/>
                      </a:cubicBezTo>
                      <a:cubicBezTo>
                        <a:pt x="346813" y="128064"/>
                        <a:pt x="348420" y="129270"/>
                        <a:pt x="350189" y="129350"/>
                      </a:cubicBezTo>
                      <a:cubicBezTo>
                        <a:pt x="350912" y="129431"/>
                        <a:pt x="351636" y="129270"/>
                        <a:pt x="352360" y="128948"/>
                      </a:cubicBezTo>
                      <a:cubicBezTo>
                        <a:pt x="354772" y="127903"/>
                        <a:pt x="355897" y="124849"/>
                        <a:pt x="354932" y="122195"/>
                      </a:cubicBezTo>
                      <a:close/>
                      <a:moveTo>
                        <a:pt x="38751" y="87145"/>
                      </a:moveTo>
                      <a:cubicBezTo>
                        <a:pt x="36500" y="85537"/>
                        <a:pt x="33445" y="86180"/>
                        <a:pt x="31918" y="88592"/>
                      </a:cubicBezTo>
                      <a:cubicBezTo>
                        <a:pt x="28782" y="93576"/>
                        <a:pt x="25888" y="98801"/>
                        <a:pt x="23155" y="104027"/>
                      </a:cubicBezTo>
                      <a:cubicBezTo>
                        <a:pt x="21869" y="106599"/>
                        <a:pt x="22753" y="109815"/>
                        <a:pt x="25084" y="111182"/>
                      </a:cubicBezTo>
                      <a:cubicBezTo>
                        <a:pt x="25727" y="111584"/>
                        <a:pt x="26451" y="111745"/>
                        <a:pt x="27175" y="111825"/>
                      </a:cubicBezTo>
                      <a:cubicBezTo>
                        <a:pt x="29024" y="111905"/>
                        <a:pt x="30792" y="110941"/>
                        <a:pt x="31757" y="109092"/>
                      </a:cubicBezTo>
                      <a:cubicBezTo>
                        <a:pt x="34329" y="104107"/>
                        <a:pt x="37063" y="99204"/>
                        <a:pt x="40037" y="94460"/>
                      </a:cubicBezTo>
                      <a:cubicBezTo>
                        <a:pt x="41645" y="92049"/>
                        <a:pt x="41002" y="88752"/>
                        <a:pt x="38751" y="87145"/>
                      </a:cubicBezTo>
                      <a:close/>
                      <a:moveTo>
                        <a:pt x="366830" y="167697"/>
                      </a:moveTo>
                      <a:cubicBezTo>
                        <a:pt x="365946" y="161829"/>
                        <a:pt x="364901" y="156041"/>
                        <a:pt x="363534" y="150333"/>
                      </a:cubicBezTo>
                      <a:cubicBezTo>
                        <a:pt x="362891" y="147519"/>
                        <a:pt x="360319" y="145911"/>
                        <a:pt x="357746" y="146635"/>
                      </a:cubicBezTo>
                      <a:cubicBezTo>
                        <a:pt x="355173" y="147358"/>
                        <a:pt x="353646" y="150172"/>
                        <a:pt x="354289" y="152986"/>
                      </a:cubicBezTo>
                      <a:cubicBezTo>
                        <a:pt x="355575" y="158372"/>
                        <a:pt x="356620" y="163919"/>
                        <a:pt x="357424" y="169466"/>
                      </a:cubicBezTo>
                      <a:cubicBezTo>
                        <a:pt x="357826" y="171878"/>
                        <a:pt x="359675" y="173646"/>
                        <a:pt x="361846" y="173807"/>
                      </a:cubicBezTo>
                      <a:cubicBezTo>
                        <a:pt x="362167" y="173807"/>
                        <a:pt x="362569" y="173807"/>
                        <a:pt x="362891" y="173727"/>
                      </a:cubicBezTo>
                      <a:cubicBezTo>
                        <a:pt x="365463" y="173164"/>
                        <a:pt x="367232" y="170511"/>
                        <a:pt x="366830" y="167697"/>
                      </a:cubicBezTo>
                      <a:close/>
                      <a:moveTo>
                        <a:pt x="17849" y="128305"/>
                      </a:moveTo>
                      <a:cubicBezTo>
                        <a:pt x="15277" y="127341"/>
                        <a:pt x="12463" y="128707"/>
                        <a:pt x="11579" y="131440"/>
                      </a:cubicBezTo>
                      <a:cubicBezTo>
                        <a:pt x="9649" y="137068"/>
                        <a:pt x="7961" y="142856"/>
                        <a:pt x="6514" y="148725"/>
                      </a:cubicBezTo>
                      <a:cubicBezTo>
                        <a:pt x="5790" y="151538"/>
                        <a:pt x="7398" y="154433"/>
                        <a:pt x="9971" y="155237"/>
                      </a:cubicBezTo>
                      <a:cubicBezTo>
                        <a:pt x="10292" y="155317"/>
                        <a:pt x="10614" y="155397"/>
                        <a:pt x="10935" y="155397"/>
                      </a:cubicBezTo>
                      <a:cubicBezTo>
                        <a:pt x="13186" y="155558"/>
                        <a:pt x="15357" y="153950"/>
                        <a:pt x="16000" y="151458"/>
                      </a:cubicBezTo>
                      <a:cubicBezTo>
                        <a:pt x="17367" y="145992"/>
                        <a:pt x="18975" y="140445"/>
                        <a:pt x="20824" y="135139"/>
                      </a:cubicBezTo>
                      <a:cubicBezTo>
                        <a:pt x="21708" y="132325"/>
                        <a:pt x="20422" y="129270"/>
                        <a:pt x="17849" y="128305"/>
                      </a:cubicBezTo>
                      <a:close/>
                      <a:moveTo>
                        <a:pt x="11016" y="179515"/>
                      </a:moveTo>
                      <a:cubicBezTo>
                        <a:pt x="11338" y="176621"/>
                        <a:pt x="9408" y="173968"/>
                        <a:pt x="6675" y="173646"/>
                      </a:cubicBezTo>
                      <a:cubicBezTo>
                        <a:pt x="3941" y="173325"/>
                        <a:pt x="1530" y="175415"/>
                        <a:pt x="1208" y="178309"/>
                      </a:cubicBezTo>
                      <a:cubicBezTo>
                        <a:pt x="806" y="181846"/>
                        <a:pt x="565" y="185384"/>
                        <a:pt x="324" y="189001"/>
                      </a:cubicBezTo>
                      <a:cubicBezTo>
                        <a:pt x="163" y="191493"/>
                        <a:pt x="82" y="193905"/>
                        <a:pt x="2" y="196397"/>
                      </a:cubicBezTo>
                      <a:cubicBezTo>
                        <a:pt x="-78" y="199291"/>
                        <a:pt x="2012" y="201623"/>
                        <a:pt x="4584" y="201783"/>
                      </a:cubicBezTo>
                      <a:cubicBezTo>
                        <a:pt x="4665" y="201783"/>
                        <a:pt x="4665" y="201783"/>
                        <a:pt x="4745" y="201783"/>
                      </a:cubicBezTo>
                      <a:cubicBezTo>
                        <a:pt x="7479" y="201864"/>
                        <a:pt x="9730" y="199532"/>
                        <a:pt x="9810" y="196638"/>
                      </a:cubicBezTo>
                      <a:cubicBezTo>
                        <a:pt x="9890" y="194307"/>
                        <a:pt x="9971" y="191976"/>
                        <a:pt x="10131" y="189644"/>
                      </a:cubicBezTo>
                      <a:cubicBezTo>
                        <a:pt x="10373" y="186188"/>
                        <a:pt x="10694" y="182811"/>
                        <a:pt x="11016" y="179515"/>
                      </a:cubicBezTo>
                      <a:close/>
                      <a:moveTo>
                        <a:pt x="369081" y="197121"/>
                      </a:moveTo>
                      <a:cubicBezTo>
                        <a:pt x="369081" y="194227"/>
                        <a:pt x="366911" y="191976"/>
                        <a:pt x="364258" y="191976"/>
                      </a:cubicBezTo>
                      <a:cubicBezTo>
                        <a:pt x="361605" y="191976"/>
                        <a:pt x="359514" y="194387"/>
                        <a:pt x="359514" y="197281"/>
                      </a:cubicBezTo>
                      <a:cubicBezTo>
                        <a:pt x="359595" y="201864"/>
                        <a:pt x="359434" y="206446"/>
                        <a:pt x="359193" y="211029"/>
                      </a:cubicBezTo>
                      <a:cubicBezTo>
                        <a:pt x="358872" y="216656"/>
                        <a:pt x="358309" y="222283"/>
                        <a:pt x="357505" y="227830"/>
                      </a:cubicBezTo>
                      <a:cubicBezTo>
                        <a:pt x="357103" y="230644"/>
                        <a:pt x="358872" y="233297"/>
                        <a:pt x="361524" y="233699"/>
                      </a:cubicBezTo>
                      <a:cubicBezTo>
                        <a:pt x="361685" y="233699"/>
                        <a:pt x="361846" y="233699"/>
                        <a:pt x="361927" y="233779"/>
                      </a:cubicBezTo>
                      <a:cubicBezTo>
                        <a:pt x="364338" y="233940"/>
                        <a:pt x="366508" y="232011"/>
                        <a:pt x="366911" y="229358"/>
                      </a:cubicBezTo>
                      <a:cubicBezTo>
                        <a:pt x="367714" y="223570"/>
                        <a:pt x="368277" y="217621"/>
                        <a:pt x="368679" y="211672"/>
                      </a:cubicBezTo>
                      <a:cubicBezTo>
                        <a:pt x="368921" y="206848"/>
                        <a:pt x="369081" y="201944"/>
                        <a:pt x="369081" y="197121"/>
                      </a:cubicBezTo>
                      <a:close/>
                      <a:moveTo>
                        <a:pt x="13830" y="241979"/>
                      </a:moveTo>
                      <a:cubicBezTo>
                        <a:pt x="12704" y="236432"/>
                        <a:pt x="11820" y="230805"/>
                        <a:pt x="11177" y="225097"/>
                      </a:cubicBezTo>
                      <a:cubicBezTo>
                        <a:pt x="10855" y="222203"/>
                        <a:pt x="8363" y="220193"/>
                        <a:pt x="5710" y="220515"/>
                      </a:cubicBezTo>
                      <a:cubicBezTo>
                        <a:pt x="3057" y="220917"/>
                        <a:pt x="1128" y="223570"/>
                        <a:pt x="1449" y="226464"/>
                      </a:cubicBezTo>
                      <a:cubicBezTo>
                        <a:pt x="2173" y="232413"/>
                        <a:pt x="3137" y="238442"/>
                        <a:pt x="4263" y="244311"/>
                      </a:cubicBezTo>
                      <a:cubicBezTo>
                        <a:pt x="4745" y="246642"/>
                        <a:pt x="6594" y="248330"/>
                        <a:pt x="8765" y="248411"/>
                      </a:cubicBezTo>
                      <a:cubicBezTo>
                        <a:pt x="9167" y="248411"/>
                        <a:pt x="9649" y="248411"/>
                        <a:pt x="10131" y="248250"/>
                      </a:cubicBezTo>
                      <a:cubicBezTo>
                        <a:pt x="12785" y="247607"/>
                        <a:pt x="14473" y="244793"/>
                        <a:pt x="13830" y="241979"/>
                      </a:cubicBezTo>
                      <a:close/>
                      <a:moveTo>
                        <a:pt x="357746" y="251787"/>
                      </a:moveTo>
                      <a:cubicBezTo>
                        <a:pt x="355254" y="250983"/>
                        <a:pt x="352601" y="252511"/>
                        <a:pt x="351797" y="255244"/>
                      </a:cubicBezTo>
                      <a:cubicBezTo>
                        <a:pt x="350270" y="260630"/>
                        <a:pt x="348501" y="265936"/>
                        <a:pt x="346571" y="271162"/>
                      </a:cubicBezTo>
                      <a:cubicBezTo>
                        <a:pt x="345526" y="273815"/>
                        <a:pt x="346732" y="276870"/>
                        <a:pt x="349144" y="277914"/>
                      </a:cubicBezTo>
                      <a:cubicBezTo>
                        <a:pt x="349626" y="278156"/>
                        <a:pt x="350189" y="278236"/>
                        <a:pt x="350671" y="278317"/>
                      </a:cubicBezTo>
                      <a:cubicBezTo>
                        <a:pt x="352681" y="278397"/>
                        <a:pt x="354530" y="277191"/>
                        <a:pt x="355334" y="275101"/>
                      </a:cubicBezTo>
                      <a:cubicBezTo>
                        <a:pt x="357424" y="269634"/>
                        <a:pt x="359273" y="264007"/>
                        <a:pt x="360801" y="258299"/>
                      </a:cubicBezTo>
                      <a:cubicBezTo>
                        <a:pt x="361685" y="255485"/>
                        <a:pt x="360238" y="252591"/>
                        <a:pt x="357746" y="251787"/>
                      </a:cubicBezTo>
                      <a:close/>
                      <a:moveTo>
                        <a:pt x="27737" y="284909"/>
                      </a:moveTo>
                      <a:cubicBezTo>
                        <a:pt x="25406" y="279844"/>
                        <a:pt x="23316" y="274538"/>
                        <a:pt x="21467" y="269232"/>
                      </a:cubicBezTo>
                      <a:cubicBezTo>
                        <a:pt x="20502" y="266499"/>
                        <a:pt x="17688" y="265213"/>
                        <a:pt x="15116" y="266258"/>
                      </a:cubicBezTo>
                      <a:cubicBezTo>
                        <a:pt x="12543" y="267303"/>
                        <a:pt x="11338" y="270358"/>
                        <a:pt x="12302" y="273091"/>
                      </a:cubicBezTo>
                      <a:cubicBezTo>
                        <a:pt x="14312" y="278718"/>
                        <a:pt x="16563" y="284265"/>
                        <a:pt x="18975" y="289571"/>
                      </a:cubicBezTo>
                      <a:cubicBezTo>
                        <a:pt x="19779" y="291340"/>
                        <a:pt x="21387" y="292385"/>
                        <a:pt x="23075" y="292465"/>
                      </a:cubicBezTo>
                      <a:cubicBezTo>
                        <a:pt x="23879" y="292546"/>
                        <a:pt x="24763" y="292305"/>
                        <a:pt x="25486" y="291903"/>
                      </a:cubicBezTo>
                      <a:cubicBezTo>
                        <a:pt x="27898" y="290697"/>
                        <a:pt x="28943" y="287481"/>
                        <a:pt x="27737" y="284909"/>
                      </a:cubicBezTo>
                      <a:close/>
                      <a:moveTo>
                        <a:pt x="341587" y="294475"/>
                      </a:moveTo>
                      <a:cubicBezTo>
                        <a:pt x="339336" y="293028"/>
                        <a:pt x="336442" y="293832"/>
                        <a:pt x="335075" y="296324"/>
                      </a:cubicBezTo>
                      <a:cubicBezTo>
                        <a:pt x="332422" y="301148"/>
                        <a:pt x="329528" y="305891"/>
                        <a:pt x="326554" y="310473"/>
                      </a:cubicBezTo>
                      <a:cubicBezTo>
                        <a:pt x="325026" y="312805"/>
                        <a:pt x="325428" y="316020"/>
                        <a:pt x="327599" y="317709"/>
                      </a:cubicBezTo>
                      <a:cubicBezTo>
                        <a:pt x="328403" y="318271"/>
                        <a:pt x="329207" y="318593"/>
                        <a:pt x="330091" y="318673"/>
                      </a:cubicBezTo>
                      <a:cubicBezTo>
                        <a:pt x="331619" y="318754"/>
                        <a:pt x="333227" y="318030"/>
                        <a:pt x="334272" y="316503"/>
                      </a:cubicBezTo>
                      <a:cubicBezTo>
                        <a:pt x="337487" y="311679"/>
                        <a:pt x="340462" y="306695"/>
                        <a:pt x="343276" y="301550"/>
                      </a:cubicBezTo>
                      <a:cubicBezTo>
                        <a:pt x="344562" y="299138"/>
                        <a:pt x="343838" y="295922"/>
                        <a:pt x="341587" y="294475"/>
                      </a:cubicBezTo>
                      <a:close/>
                      <a:moveTo>
                        <a:pt x="50649" y="322854"/>
                      </a:moveTo>
                      <a:cubicBezTo>
                        <a:pt x="47273" y="318512"/>
                        <a:pt x="44057" y="313930"/>
                        <a:pt x="41082" y="309348"/>
                      </a:cubicBezTo>
                      <a:cubicBezTo>
                        <a:pt x="39555" y="306936"/>
                        <a:pt x="36500" y="306373"/>
                        <a:pt x="34249" y="308061"/>
                      </a:cubicBezTo>
                      <a:cubicBezTo>
                        <a:pt x="31998" y="309750"/>
                        <a:pt x="31435" y="313046"/>
                        <a:pt x="32963" y="315458"/>
                      </a:cubicBezTo>
                      <a:cubicBezTo>
                        <a:pt x="36098" y="320361"/>
                        <a:pt x="39555" y="325185"/>
                        <a:pt x="43092" y="329687"/>
                      </a:cubicBezTo>
                      <a:cubicBezTo>
                        <a:pt x="43977" y="330893"/>
                        <a:pt x="45263" y="331455"/>
                        <a:pt x="46549" y="331536"/>
                      </a:cubicBezTo>
                      <a:cubicBezTo>
                        <a:pt x="47755" y="331616"/>
                        <a:pt x="48961" y="331214"/>
                        <a:pt x="50006" y="330330"/>
                      </a:cubicBezTo>
                      <a:cubicBezTo>
                        <a:pt x="52016" y="328401"/>
                        <a:pt x="52337" y="325105"/>
                        <a:pt x="50649" y="322854"/>
                      </a:cubicBezTo>
                      <a:close/>
                      <a:moveTo>
                        <a:pt x="316505" y="331938"/>
                      </a:moveTo>
                      <a:cubicBezTo>
                        <a:pt x="314656" y="329928"/>
                        <a:pt x="311601" y="330008"/>
                        <a:pt x="309752" y="332099"/>
                      </a:cubicBezTo>
                      <a:cubicBezTo>
                        <a:pt x="306135" y="336118"/>
                        <a:pt x="302275" y="340057"/>
                        <a:pt x="298417" y="343675"/>
                      </a:cubicBezTo>
                      <a:cubicBezTo>
                        <a:pt x="296407" y="345605"/>
                        <a:pt x="296166" y="348820"/>
                        <a:pt x="297854" y="350991"/>
                      </a:cubicBezTo>
                      <a:cubicBezTo>
                        <a:pt x="298738" y="352116"/>
                        <a:pt x="299944" y="352679"/>
                        <a:pt x="301230" y="352759"/>
                      </a:cubicBezTo>
                      <a:cubicBezTo>
                        <a:pt x="302436" y="352840"/>
                        <a:pt x="303642" y="352438"/>
                        <a:pt x="304607" y="351473"/>
                      </a:cubicBezTo>
                      <a:cubicBezTo>
                        <a:pt x="308707" y="347614"/>
                        <a:pt x="312807" y="343514"/>
                        <a:pt x="316585" y="339253"/>
                      </a:cubicBezTo>
                      <a:cubicBezTo>
                        <a:pt x="318434" y="337244"/>
                        <a:pt x="318434" y="333948"/>
                        <a:pt x="316505" y="331938"/>
                      </a:cubicBezTo>
                      <a:close/>
                      <a:moveTo>
                        <a:pt x="81118" y="353804"/>
                      </a:moveTo>
                      <a:cubicBezTo>
                        <a:pt x="76937" y="350508"/>
                        <a:pt x="72757" y="346891"/>
                        <a:pt x="68898" y="343112"/>
                      </a:cubicBezTo>
                      <a:cubicBezTo>
                        <a:pt x="66888" y="341183"/>
                        <a:pt x="63833" y="341424"/>
                        <a:pt x="61984" y="343595"/>
                      </a:cubicBezTo>
                      <a:cubicBezTo>
                        <a:pt x="60216" y="345765"/>
                        <a:pt x="60376" y="349142"/>
                        <a:pt x="62386" y="350991"/>
                      </a:cubicBezTo>
                      <a:cubicBezTo>
                        <a:pt x="66567" y="354930"/>
                        <a:pt x="70908" y="358708"/>
                        <a:pt x="75329" y="362246"/>
                      </a:cubicBezTo>
                      <a:cubicBezTo>
                        <a:pt x="76133" y="362889"/>
                        <a:pt x="77018" y="363210"/>
                        <a:pt x="77982" y="363291"/>
                      </a:cubicBezTo>
                      <a:cubicBezTo>
                        <a:pt x="79590" y="363371"/>
                        <a:pt x="81198" y="362648"/>
                        <a:pt x="82163" y="361120"/>
                      </a:cubicBezTo>
                      <a:cubicBezTo>
                        <a:pt x="83770" y="358869"/>
                        <a:pt x="83288" y="355573"/>
                        <a:pt x="81118" y="353804"/>
                      </a:cubicBezTo>
                      <a:close/>
                      <a:moveTo>
                        <a:pt x="284107" y="362085"/>
                      </a:moveTo>
                      <a:cubicBezTo>
                        <a:pt x="282740" y="359673"/>
                        <a:pt x="279766" y="358950"/>
                        <a:pt x="277515" y="360477"/>
                      </a:cubicBezTo>
                      <a:cubicBezTo>
                        <a:pt x="273093" y="363532"/>
                        <a:pt x="268591" y="366345"/>
                        <a:pt x="263929" y="368918"/>
                      </a:cubicBezTo>
                      <a:cubicBezTo>
                        <a:pt x="261597" y="370204"/>
                        <a:pt x="260632" y="373420"/>
                        <a:pt x="261758" y="375912"/>
                      </a:cubicBezTo>
                      <a:cubicBezTo>
                        <a:pt x="262562" y="377601"/>
                        <a:pt x="264089" y="378645"/>
                        <a:pt x="265697" y="378726"/>
                      </a:cubicBezTo>
                      <a:cubicBezTo>
                        <a:pt x="266501" y="378806"/>
                        <a:pt x="267386" y="378565"/>
                        <a:pt x="268109" y="378163"/>
                      </a:cubicBezTo>
                      <a:cubicBezTo>
                        <a:pt x="272933" y="375430"/>
                        <a:pt x="277756" y="372455"/>
                        <a:pt x="282419" y="369240"/>
                      </a:cubicBezTo>
                      <a:cubicBezTo>
                        <a:pt x="284831" y="367712"/>
                        <a:pt x="285554" y="364497"/>
                        <a:pt x="284107" y="362085"/>
                      </a:cubicBezTo>
                      <a:close/>
                      <a:moveTo>
                        <a:pt x="117535" y="375993"/>
                      </a:moveTo>
                      <a:cubicBezTo>
                        <a:pt x="112712" y="373822"/>
                        <a:pt x="107968" y="371410"/>
                        <a:pt x="103306" y="368838"/>
                      </a:cubicBezTo>
                      <a:cubicBezTo>
                        <a:pt x="100894" y="367471"/>
                        <a:pt x="98000" y="368516"/>
                        <a:pt x="96714" y="371089"/>
                      </a:cubicBezTo>
                      <a:cubicBezTo>
                        <a:pt x="95427" y="373661"/>
                        <a:pt x="96312" y="376877"/>
                        <a:pt x="98723" y="378163"/>
                      </a:cubicBezTo>
                      <a:cubicBezTo>
                        <a:pt x="103627" y="380896"/>
                        <a:pt x="108692" y="383469"/>
                        <a:pt x="113757" y="385720"/>
                      </a:cubicBezTo>
                      <a:cubicBezTo>
                        <a:pt x="114239" y="385961"/>
                        <a:pt x="114802" y="386042"/>
                        <a:pt x="115364" y="386122"/>
                      </a:cubicBezTo>
                      <a:cubicBezTo>
                        <a:pt x="117374" y="386202"/>
                        <a:pt x="119304" y="384996"/>
                        <a:pt x="120108" y="382826"/>
                      </a:cubicBezTo>
                      <a:cubicBezTo>
                        <a:pt x="121153" y="380093"/>
                        <a:pt x="120027" y="377038"/>
                        <a:pt x="117535" y="375993"/>
                      </a:cubicBezTo>
                      <a:close/>
                      <a:moveTo>
                        <a:pt x="246082" y="383228"/>
                      </a:moveTo>
                      <a:cubicBezTo>
                        <a:pt x="245278" y="380495"/>
                        <a:pt x="242544" y="379048"/>
                        <a:pt x="240052" y="380012"/>
                      </a:cubicBezTo>
                      <a:cubicBezTo>
                        <a:pt x="235148" y="381861"/>
                        <a:pt x="230084" y="383389"/>
                        <a:pt x="225019" y="384755"/>
                      </a:cubicBezTo>
                      <a:cubicBezTo>
                        <a:pt x="222446" y="385399"/>
                        <a:pt x="220838" y="388212"/>
                        <a:pt x="221401" y="391026"/>
                      </a:cubicBezTo>
                      <a:cubicBezTo>
                        <a:pt x="221884" y="393357"/>
                        <a:pt x="223733" y="394885"/>
                        <a:pt x="225743" y="394965"/>
                      </a:cubicBezTo>
                      <a:cubicBezTo>
                        <a:pt x="226225" y="394965"/>
                        <a:pt x="226627" y="394965"/>
                        <a:pt x="227109" y="394804"/>
                      </a:cubicBezTo>
                      <a:cubicBezTo>
                        <a:pt x="232415" y="393357"/>
                        <a:pt x="237801" y="391749"/>
                        <a:pt x="242946" y="389820"/>
                      </a:cubicBezTo>
                      <a:cubicBezTo>
                        <a:pt x="245519" y="388936"/>
                        <a:pt x="246966" y="385961"/>
                        <a:pt x="246082" y="383228"/>
                      </a:cubicBezTo>
                      <a:close/>
                      <a:moveTo>
                        <a:pt x="157731" y="387971"/>
                      </a:moveTo>
                      <a:cubicBezTo>
                        <a:pt x="152586" y="387167"/>
                        <a:pt x="147441" y="386042"/>
                        <a:pt x="142376" y="384675"/>
                      </a:cubicBezTo>
                      <a:cubicBezTo>
                        <a:pt x="139804" y="383951"/>
                        <a:pt x="137151" y="385720"/>
                        <a:pt x="136507" y="388534"/>
                      </a:cubicBezTo>
                      <a:cubicBezTo>
                        <a:pt x="135864" y="391347"/>
                        <a:pt x="137392" y="394161"/>
                        <a:pt x="140045" y="394885"/>
                      </a:cubicBezTo>
                      <a:cubicBezTo>
                        <a:pt x="145351" y="396251"/>
                        <a:pt x="150817" y="397457"/>
                        <a:pt x="156284" y="398342"/>
                      </a:cubicBezTo>
                      <a:cubicBezTo>
                        <a:pt x="156445" y="398342"/>
                        <a:pt x="156605" y="398422"/>
                        <a:pt x="156766" y="398422"/>
                      </a:cubicBezTo>
                      <a:cubicBezTo>
                        <a:pt x="159178" y="398583"/>
                        <a:pt x="161429" y="396653"/>
                        <a:pt x="161831" y="393920"/>
                      </a:cubicBezTo>
                      <a:cubicBezTo>
                        <a:pt x="162152" y="391026"/>
                        <a:pt x="160384" y="388373"/>
                        <a:pt x="157731" y="387971"/>
                      </a:cubicBezTo>
                      <a:close/>
                      <a:moveTo>
                        <a:pt x="204519" y="394000"/>
                      </a:moveTo>
                      <a:cubicBezTo>
                        <a:pt x="204278" y="391106"/>
                        <a:pt x="202027" y="389016"/>
                        <a:pt x="199374" y="389257"/>
                      </a:cubicBezTo>
                      <a:cubicBezTo>
                        <a:pt x="194229" y="389740"/>
                        <a:pt x="188923" y="389981"/>
                        <a:pt x="183778" y="389981"/>
                      </a:cubicBezTo>
                      <a:cubicBezTo>
                        <a:pt x="181125" y="389981"/>
                        <a:pt x="178874" y="392312"/>
                        <a:pt x="178874" y="395206"/>
                      </a:cubicBezTo>
                      <a:cubicBezTo>
                        <a:pt x="178874" y="398020"/>
                        <a:pt x="180884" y="400271"/>
                        <a:pt x="183376" y="400432"/>
                      </a:cubicBezTo>
                      <a:lnTo>
                        <a:pt x="183617" y="400432"/>
                      </a:lnTo>
                      <a:cubicBezTo>
                        <a:pt x="189084" y="400432"/>
                        <a:pt x="194631" y="400191"/>
                        <a:pt x="200098" y="399628"/>
                      </a:cubicBezTo>
                      <a:cubicBezTo>
                        <a:pt x="202750" y="399467"/>
                        <a:pt x="204760" y="396895"/>
                        <a:pt x="204519" y="394000"/>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6" name="Google Shape;6066;p1"/>
                <p:cNvSpPr/>
                <p:nvPr/>
              </p:nvSpPr>
              <p:spPr>
                <a:xfrm>
                  <a:off x="9270789" y="3904862"/>
                  <a:ext cx="547313" cy="593830"/>
                </a:xfrm>
                <a:custGeom>
                  <a:rect b="b" l="l" r="r" t="t"/>
                  <a:pathLst>
                    <a:path extrusionOk="0" h="593830" w="547313">
                      <a:moveTo>
                        <a:pt x="532418" y="198752"/>
                      </a:moveTo>
                      <a:cubicBezTo>
                        <a:pt x="521002" y="162978"/>
                        <a:pt x="503557" y="130258"/>
                        <a:pt x="480565" y="101478"/>
                      </a:cubicBezTo>
                      <a:cubicBezTo>
                        <a:pt x="457493" y="72698"/>
                        <a:pt x="429999" y="49304"/>
                        <a:pt x="398727" y="32020"/>
                      </a:cubicBezTo>
                      <a:cubicBezTo>
                        <a:pt x="366248" y="14092"/>
                        <a:pt x="331117" y="3561"/>
                        <a:pt x="294378" y="747"/>
                      </a:cubicBezTo>
                      <a:cubicBezTo>
                        <a:pt x="257478" y="-2067"/>
                        <a:pt x="221060" y="3078"/>
                        <a:pt x="186251" y="16021"/>
                      </a:cubicBezTo>
                      <a:cubicBezTo>
                        <a:pt x="152486" y="28643"/>
                        <a:pt x="121616" y="48017"/>
                        <a:pt x="94524" y="73582"/>
                      </a:cubicBezTo>
                      <a:cubicBezTo>
                        <a:pt x="67351" y="99307"/>
                        <a:pt x="45404" y="129937"/>
                        <a:pt x="29246" y="164746"/>
                      </a:cubicBezTo>
                      <a:cubicBezTo>
                        <a:pt x="12524" y="200842"/>
                        <a:pt x="2877" y="239672"/>
                        <a:pt x="546" y="280269"/>
                      </a:cubicBezTo>
                      <a:cubicBezTo>
                        <a:pt x="-1786" y="320867"/>
                        <a:pt x="3359" y="360581"/>
                        <a:pt x="15900" y="398445"/>
                      </a:cubicBezTo>
                      <a:cubicBezTo>
                        <a:pt x="27959" y="434943"/>
                        <a:pt x="46289" y="468065"/>
                        <a:pt x="70326" y="496845"/>
                      </a:cubicBezTo>
                      <a:cubicBezTo>
                        <a:pt x="94282" y="525545"/>
                        <a:pt x="122741" y="548617"/>
                        <a:pt x="154818" y="565178"/>
                      </a:cubicBezTo>
                      <a:cubicBezTo>
                        <a:pt x="187939" y="582302"/>
                        <a:pt x="223392" y="591868"/>
                        <a:pt x="260372" y="593556"/>
                      </a:cubicBezTo>
                      <a:cubicBezTo>
                        <a:pt x="297192" y="595245"/>
                        <a:pt x="333207" y="589135"/>
                        <a:pt x="367454" y="575388"/>
                      </a:cubicBezTo>
                      <a:cubicBezTo>
                        <a:pt x="400415" y="562123"/>
                        <a:pt x="430481" y="542347"/>
                        <a:pt x="456689" y="516622"/>
                      </a:cubicBezTo>
                      <a:cubicBezTo>
                        <a:pt x="482816" y="490977"/>
                        <a:pt x="503879" y="460669"/>
                        <a:pt x="519314" y="426502"/>
                      </a:cubicBezTo>
                      <a:cubicBezTo>
                        <a:pt x="535312" y="391210"/>
                        <a:pt x="544557" y="353346"/>
                        <a:pt x="546808" y="313873"/>
                      </a:cubicBezTo>
                      <a:cubicBezTo>
                        <a:pt x="548979" y="274562"/>
                        <a:pt x="544155" y="235813"/>
                        <a:pt x="532418" y="198752"/>
                      </a:cubicBezTo>
                      <a:close/>
                      <a:moveTo>
                        <a:pt x="260854" y="583347"/>
                      </a:moveTo>
                      <a:cubicBezTo>
                        <a:pt x="114461" y="576433"/>
                        <a:pt x="1269" y="440812"/>
                        <a:pt x="10353" y="281073"/>
                      </a:cubicBezTo>
                      <a:cubicBezTo>
                        <a:pt x="19438" y="121254"/>
                        <a:pt x="147421" y="265"/>
                        <a:pt x="293734" y="11359"/>
                      </a:cubicBezTo>
                      <a:cubicBezTo>
                        <a:pt x="437877" y="22292"/>
                        <a:pt x="546326" y="157833"/>
                        <a:pt x="537322" y="313552"/>
                      </a:cubicBezTo>
                      <a:cubicBezTo>
                        <a:pt x="528318" y="469110"/>
                        <a:pt x="405077" y="590180"/>
                        <a:pt x="260854" y="58334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7" name="Google Shape;6067;p1"/>
                <p:cNvSpPr/>
                <p:nvPr/>
              </p:nvSpPr>
              <p:spPr>
                <a:xfrm>
                  <a:off x="9202975" y="3833542"/>
                  <a:ext cx="678687" cy="736332"/>
                </a:xfrm>
                <a:custGeom>
                  <a:rect b="b" l="l" r="r" t="t"/>
                  <a:pathLst>
                    <a:path extrusionOk="0" h="736332" w="678687">
                      <a:moveTo>
                        <a:pt x="660445" y="246759"/>
                      </a:moveTo>
                      <a:cubicBezTo>
                        <a:pt x="646377" y="202463"/>
                        <a:pt x="624912" y="161945"/>
                        <a:pt x="596534" y="126412"/>
                      </a:cubicBezTo>
                      <a:cubicBezTo>
                        <a:pt x="573783" y="97873"/>
                        <a:pt x="547494" y="73595"/>
                        <a:pt x="518071" y="54059"/>
                      </a:cubicBezTo>
                      <a:cubicBezTo>
                        <a:pt x="517589" y="53738"/>
                        <a:pt x="517026" y="53336"/>
                        <a:pt x="516544" y="53014"/>
                      </a:cubicBezTo>
                      <a:cubicBezTo>
                        <a:pt x="509710" y="48432"/>
                        <a:pt x="502636" y="44252"/>
                        <a:pt x="495400" y="40232"/>
                      </a:cubicBezTo>
                      <a:cubicBezTo>
                        <a:pt x="455205" y="17883"/>
                        <a:pt x="411793" y="4699"/>
                        <a:pt x="366211" y="1001"/>
                      </a:cubicBezTo>
                      <a:cubicBezTo>
                        <a:pt x="320468" y="-2617"/>
                        <a:pt x="275288" y="3573"/>
                        <a:pt x="231957" y="19571"/>
                      </a:cubicBezTo>
                      <a:cubicBezTo>
                        <a:pt x="229947" y="20295"/>
                        <a:pt x="227937" y="21099"/>
                        <a:pt x="225927" y="21822"/>
                      </a:cubicBezTo>
                      <a:cubicBezTo>
                        <a:pt x="186294" y="37338"/>
                        <a:pt x="149876" y="60491"/>
                        <a:pt x="117800" y="90718"/>
                      </a:cubicBezTo>
                      <a:cubicBezTo>
                        <a:pt x="96818" y="110494"/>
                        <a:pt x="78247" y="132683"/>
                        <a:pt x="62410" y="157041"/>
                      </a:cubicBezTo>
                      <a:cubicBezTo>
                        <a:pt x="52763" y="171914"/>
                        <a:pt x="44081" y="187590"/>
                        <a:pt x="36443" y="203910"/>
                      </a:cubicBezTo>
                      <a:cubicBezTo>
                        <a:pt x="15622" y="248769"/>
                        <a:pt x="3563" y="297164"/>
                        <a:pt x="669" y="347570"/>
                      </a:cubicBezTo>
                      <a:cubicBezTo>
                        <a:pt x="-2225" y="398056"/>
                        <a:pt x="4287" y="447497"/>
                        <a:pt x="19883" y="494526"/>
                      </a:cubicBezTo>
                      <a:cubicBezTo>
                        <a:pt x="34916" y="539867"/>
                        <a:pt x="57747" y="581028"/>
                        <a:pt x="87734" y="616722"/>
                      </a:cubicBezTo>
                      <a:cubicBezTo>
                        <a:pt x="117559" y="652336"/>
                        <a:pt x="152931" y="680794"/>
                        <a:pt x="192806" y="701214"/>
                      </a:cubicBezTo>
                      <a:cubicBezTo>
                        <a:pt x="233966" y="722357"/>
                        <a:pt x="278021" y="734014"/>
                        <a:pt x="323844" y="736023"/>
                      </a:cubicBezTo>
                      <a:cubicBezTo>
                        <a:pt x="369427" y="738033"/>
                        <a:pt x="414044" y="730235"/>
                        <a:pt x="456491" y="713032"/>
                      </a:cubicBezTo>
                      <a:cubicBezTo>
                        <a:pt x="459948" y="711665"/>
                        <a:pt x="463324" y="710218"/>
                        <a:pt x="466701" y="708690"/>
                      </a:cubicBezTo>
                      <a:cubicBezTo>
                        <a:pt x="503520" y="692290"/>
                        <a:pt x="537043" y="669218"/>
                        <a:pt x="566708" y="640036"/>
                      </a:cubicBezTo>
                      <a:cubicBezTo>
                        <a:pt x="598945" y="608281"/>
                        <a:pt x="624992" y="570738"/>
                        <a:pt x="644045" y="528532"/>
                      </a:cubicBezTo>
                      <a:cubicBezTo>
                        <a:pt x="663741" y="484879"/>
                        <a:pt x="675157" y="438091"/>
                        <a:pt x="677971" y="389293"/>
                      </a:cubicBezTo>
                      <a:cubicBezTo>
                        <a:pt x="680865" y="340496"/>
                        <a:pt x="674996" y="292582"/>
                        <a:pt x="660445" y="246759"/>
                      </a:cubicBezTo>
                      <a:close/>
                      <a:moveTo>
                        <a:pt x="325291" y="712871"/>
                      </a:moveTo>
                      <a:cubicBezTo>
                        <a:pt x="148831" y="704992"/>
                        <a:pt x="11924" y="541797"/>
                        <a:pt x="22938" y="349017"/>
                      </a:cubicBezTo>
                      <a:cubicBezTo>
                        <a:pt x="33951" y="156077"/>
                        <a:pt x="188625" y="10487"/>
                        <a:pt x="364925" y="24314"/>
                      </a:cubicBezTo>
                      <a:cubicBezTo>
                        <a:pt x="538250" y="37981"/>
                        <a:pt x="668163" y="201096"/>
                        <a:pt x="657310" y="388007"/>
                      </a:cubicBezTo>
                      <a:cubicBezTo>
                        <a:pt x="646457" y="574838"/>
                        <a:pt x="498697" y="720588"/>
                        <a:pt x="325291" y="71287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8" name="Google Shape;6068;p1"/>
                <p:cNvSpPr/>
                <p:nvPr/>
              </p:nvSpPr>
              <p:spPr>
                <a:xfrm>
                  <a:off x="9057436" y="3680894"/>
                  <a:ext cx="958899" cy="1040345"/>
                </a:xfrm>
                <a:custGeom>
                  <a:rect b="b" l="l" r="r" t="t"/>
                  <a:pathLst>
                    <a:path extrusionOk="0" h="1040345" w="958899">
                      <a:moveTo>
                        <a:pt x="933405" y="350126"/>
                      </a:moveTo>
                      <a:cubicBezTo>
                        <a:pt x="913870" y="287822"/>
                        <a:pt x="883884" y="230825"/>
                        <a:pt x="844250" y="180580"/>
                      </a:cubicBezTo>
                      <a:cubicBezTo>
                        <a:pt x="804457" y="130094"/>
                        <a:pt x="756785" y="89013"/>
                        <a:pt x="702600" y="58303"/>
                      </a:cubicBezTo>
                      <a:cubicBezTo>
                        <a:pt x="646085" y="26388"/>
                        <a:pt x="584907" y="7335"/>
                        <a:pt x="520593" y="1708"/>
                      </a:cubicBezTo>
                      <a:cubicBezTo>
                        <a:pt x="455878" y="-3920"/>
                        <a:pt x="391886" y="4361"/>
                        <a:pt x="330466" y="26549"/>
                      </a:cubicBezTo>
                      <a:cubicBezTo>
                        <a:pt x="270815" y="48094"/>
                        <a:pt x="216149" y="81698"/>
                        <a:pt x="168075" y="126556"/>
                      </a:cubicBezTo>
                      <a:cubicBezTo>
                        <a:pt x="119840" y="171576"/>
                        <a:pt x="80689" y="225599"/>
                        <a:pt x="51989" y="286938"/>
                      </a:cubicBezTo>
                      <a:cubicBezTo>
                        <a:pt x="22164" y="350608"/>
                        <a:pt x="4960" y="419424"/>
                        <a:pt x="940" y="491214"/>
                      </a:cubicBezTo>
                      <a:cubicBezTo>
                        <a:pt x="-3160" y="563004"/>
                        <a:pt x="6166" y="633346"/>
                        <a:pt x="28595" y="700152"/>
                      </a:cubicBezTo>
                      <a:cubicBezTo>
                        <a:pt x="50140" y="764546"/>
                        <a:pt x="82860" y="822830"/>
                        <a:pt x="125628" y="873316"/>
                      </a:cubicBezTo>
                      <a:cubicBezTo>
                        <a:pt x="168236" y="923561"/>
                        <a:pt x="218641" y="963596"/>
                        <a:pt x="275318" y="992216"/>
                      </a:cubicBezTo>
                      <a:cubicBezTo>
                        <a:pt x="333682" y="1021720"/>
                        <a:pt x="396147" y="1037718"/>
                        <a:pt x="460942" y="1040049"/>
                      </a:cubicBezTo>
                      <a:cubicBezTo>
                        <a:pt x="525336" y="1042380"/>
                        <a:pt x="588203" y="1030965"/>
                        <a:pt x="647853" y="1006284"/>
                      </a:cubicBezTo>
                      <a:cubicBezTo>
                        <a:pt x="705092" y="982569"/>
                        <a:pt x="757106" y="947679"/>
                        <a:pt x="802447" y="902659"/>
                      </a:cubicBezTo>
                      <a:cubicBezTo>
                        <a:pt x="847547" y="857720"/>
                        <a:pt x="883884" y="804903"/>
                        <a:pt x="910574" y="745574"/>
                      </a:cubicBezTo>
                      <a:cubicBezTo>
                        <a:pt x="938068" y="684235"/>
                        <a:pt x="954066" y="618554"/>
                        <a:pt x="958005" y="550061"/>
                      </a:cubicBezTo>
                      <a:cubicBezTo>
                        <a:pt x="961784" y="481727"/>
                        <a:pt x="953584" y="414440"/>
                        <a:pt x="933405" y="350126"/>
                      </a:cubicBezTo>
                      <a:close/>
                      <a:moveTo>
                        <a:pt x="461425" y="1028553"/>
                      </a:moveTo>
                      <a:cubicBezTo>
                        <a:pt x="200151" y="1019067"/>
                        <a:pt x="-4205" y="778373"/>
                        <a:pt x="12034" y="492018"/>
                      </a:cubicBezTo>
                      <a:cubicBezTo>
                        <a:pt x="28273" y="205340"/>
                        <a:pt x="258837" y="-9226"/>
                        <a:pt x="519870" y="13445"/>
                      </a:cubicBezTo>
                      <a:cubicBezTo>
                        <a:pt x="774310" y="35553"/>
                        <a:pt x="963552" y="275924"/>
                        <a:pt x="947635" y="549659"/>
                      </a:cubicBezTo>
                      <a:cubicBezTo>
                        <a:pt x="931637" y="822991"/>
                        <a:pt x="716106" y="1037798"/>
                        <a:pt x="461425" y="102855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69" name="Google Shape;6069;p1"/>
                <p:cNvSpPr/>
                <p:nvPr/>
              </p:nvSpPr>
              <p:spPr>
                <a:xfrm>
                  <a:off x="9399238" y="3783251"/>
                  <a:ext cx="528986" cy="661706"/>
                </a:xfrm>
                <a:custGeom>
                  <a:rect b="b" l="l" r="r" t="t"/>
                  <a:pathLst>
                    <a:path extrusionOk="0" h="661706" w="528986">
                      <a:moveTo>
                        <a:pt x="336038" y="54507"/>
                      </a:moveTo>
                      <a:cubicBezTo>
                        <a:pt x="293109" y="27977"/>
                        <a:pt x="246320" y="10854"/>
                        <a:pt x="196880" y="3699"/>
                      </a:cubicBezTo>
                      <a:cubicBezTo>
                        <a:pt x="147197" y="-3456"/>
                        <a:pt x="97435" y="-240"/>
                        <a:pt x="48959" y="13426"/>
                      </a:cubicBezTo>
                      <a:cubicBezTo>
                        <a:pt x="32237" y="18170"/>
                        <a:pt x="15918" y="24038"/>
                        <a:pt x="0" y="31032"/>
                      </a:cubicBezTo>
                      <a:lnTo>
                        <a:pt x="30951" y="73881"/>
                      </a:lnTo>
                      <a:cubicBezTo>
                        <a:pt x="166090" y="20340"/>
                        <a:pt x="322210" y="64797"/>
                        <a:pt x="413535" y="193263"/>
                      </a:cubicBezTo>
                      <a:cubicBezTo>
                        <a:pt x="503896" y="320443"/>
                        <a:pt x="504539" y="493366"/>
                        <a:pt x="426077" y="620867"/>
                      </a:cubicBezTo>
                      <a:lnTo>
                        <a:pt x="455581" y="661706"/>
                      </a:lnTo>
                      <a:cubicBezTo>
                        <a:pt x="465388" y="646995"/>
                        <a:pt x="474312" y="631559"/>
                        <a:pt x="482351" y="615400"/>
                      </a:cubicBezTo>
                      <a:cubicBezTo>
                        <a:pt x="505665" y="568613"/>
                        <a:pt x="520377" y="518126"/>
                        <a:pt x="526245" y="465148"/>
                      </a:cubicBezTo>
                      <a:cubicBezTo>
                        <a:pt x="532033" y="412250"/>
                        <a:pt x="528657" y="359513"/>
                        <a:pt x="516116" y="308304"/>
                      </a:cubicBezTo>
                      <a:cubicBezTo>
                        <a:pt x="503092" y="255165"/>
                        <a:pt x="480743" y="205965"/>
                        <a:pt x="449712" y="162071"/>
                      </a:cubicBezTo>
                      <a:cubicBezTo>
                        <a:pt x="418520" y="118097"/>
                        <a:pt x="380334" y="81840"/>
                        <a:pt x="336038" y="5450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0" name="Google Shape;6070;p1"/>
                <p:cNvSpPr/>
                <p:nvPr/>
              </p:nvSpPr>
              <p:spPr>
                <a:xfrm>
                  <a:off x="9158757" y="3950387"/>
                  <a:ext cx="536805" cy="663188"/>
                </a:xfrm>
                <a:custGeom>
                  <a:rect b="b" l="l" r="r" t="t"/>
                  <a:pathLst>
                    <a:path extrusionOk="0" h="663188" w="536805">
                      <a:moveTo>
                        <a:pt x="2762" y="201221"/>
                      </a:moveTo>
                      <a:cubicBezTo>
                        <a:pt x="-3267" y="255726"/>
                        <a:pt x="591" y="310071"/>
                        <a:pt x="14178" y="362648"/>
                      </a:cubicBezTo>
                      <a:cubicBezTo>
                        <a:pt x="28246" y="416912"/>
                        <a:pt x="52042" y="466836"/>
                        <a:pt x="85003" y="510810"/>
                      </a:cubicBezTo>
                      <a:cubicBezTo>
                        <a:pt x="117803" y="554704"/>
                        <a:pt x="157597" y="590076"/>
                        <a:pt x="203340" y="616043"/>
                      </a:cubicBezTo>
                      <a:cubicBezTo>
                        <a:pt x="247234" y="640964"/>
                        <a:pt x="294584" y="656239"/>
                        <a:pt x="344106" y="661303"/>
                      </a:cubicBezTo>
                      <a:cubicBezTo>
                        <a:pt x="393386" y="666368"/>
                        <a:pt x="442264" y="661223"/>
                        <a:pt x="489535" y="645949"/>
                      </a:cubicBezTo>
                      <a:cubicBezTo>
                        <a:pt x="505773" y="640723"/>
                        <a:pt x="521530" y="634372"/>
                        <a:pt x="536805" y="626976"/>
                      </a:cubicBezTo>
                      <a:lnTo>
                        <a:pt x="507060" y="586378"/>
                      </a:lnTo>
                      <a:cubicBezTo>
                        <a:pt x="374735" y="643698"/>
                        <a:pt x="217408" y="605190"/>
                        <a:pt x="122867" y="478332"/>
                      </a:cubicBezTo>
                      <a:cubicBezTo>
                        <a:pt x="27362" y="350106"/>
                        <a:pt x="25995" y="172360"/>
                        <a:pt x="108558" y="42608"/>
                      </a:cubicBezTo>
                      <a:lnTo>
                        <a:pt x="77366" y="0"/>
                      </a:lnTo>
                      <a:cubicBezTo>
                        <a:pt x="66995" y="14873"/>
                        <a:pt x="57589" y="30549"/>
                        <a:pt x="49148" y="47029"/>
                      </a:cubicBezTo>
                      <a:cubicBezTo>
                        <a:pt x="24387" y="94782"/>
                        <a:pt x="8791" y="146635"/>
                        <a:pt x="2762" y="20122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1" name="Google Shape;6071;p1"/>
                <p:cNvSpPr/>
                <p:nvPr/>
              </p:nvSpPr>
              <p:spPr>
                <a:xfrm>
                  <a:off x="8984564" y="3605458"/>
                  <a:ext cx="1097416" cy="1190430"/>
                </a:xfrm>
                <a:custGeom>
                  <a:rect b="b" l="l" r="r" t="t"/>
                  <a:pathLst>
                    <a:path extrusionOk="0" h="1190430" w="1097416">
                      <a:moveTo>
                        <a:pt x="1068581" y="401445"/>
                      </a:moveTo>
                      <a:cubicBezTo>
                        <a:pt x="1046393" y="330379"/>
                        <a:pt x="1012307" y="265181"/>
                        <a:pt x="967127" y="207781"/>
                      </a:cubicBezTo>
                      <a:cubicBezTo>
                        <a:pt x="921786" y="150060"/>
                        <a:pt x="867441" y="102870"/>
                        <a:pt x="805619" y="67658"/>
                      </a:cubicBezTo>
                      <a:cubicBezTo>
                        <a:pt x="741145" y="30999"/>
                        <a:pt x="671204" y="8891"/>
                        <a:pt x="597646" y="2139"/>
                      </a:cubicBezTo>
                      <a:cubicBezTo>
                        <a:pt x="523525" y="-4614"/>
                        <a:pt x="450207" y="4631"/>
                        <a:pt x="379864" y="29793"/>
                      </a:cubicBezTo>
                      <a:cubicBezTo>
                        <a:pt x="311370" y="54233"/>
                        <a:pt x="248584" y="92660"/>
                        <a:pt x="193355" y="143950"/>
                      </a:cubicBezTo>
                      <a:cubicBezTo>
                        <a:pt x="137885" y="195481"/>
                        <a:pt x="92865" y="257303"/>
                        <a:pt x="59824" y="327726"/>
                      </a:cubicBezTo>
                      <a:cubicBezTo>
                        <a:pt x="25497" y="400802"/>
                        <a:pt x="5721" y="479747"/>
                        <a:pt x="1058" y="562229"/>
                      </a:cubicBezTo>
                      <a:cubicBezTo>
                        <a:pt x="-3605" y="644630"/>
                        <a:pt x="7168" y="725424"/>
                        <a:pt x="32973" y="802038"/>
                      </a:cubicBezTo>
                      <a:cubicBezTo>
                        <a:pt x="57814" y="875837"/>
                        <a:pt x="95438" y="942643"/>
                        <a:pt x="144718" y="1000445"/>
                      </a:cubicBezTo>
                      <a:cubicBezTo>
                        <a:pt x="193677" y="1057925"/>
                        <a:pt x="251559" y="1103588"/>
                        <a:pt x="316676" y="1136146"/>
                      </a:cubicBezTo>
                      <a:cubicBezTo>
                        <a:pt x="383562" y="1169670"/>
                        <a:pt x="455191" y="1187758"/>
                        <a:pt x="529393" y="1190169"/>
                      </a:cubicBezTo>
                      <a:cubicBezTo>
                        <a:pt x="603032" y="1192501"/>
                        <a:pt x="674903" y="1179236"/>
                        <a:pt x="742994" y="1150858"/>
                      </a:cubicBezTo>
                      <a:cubicBezTo>
                        <a:pt x="808353" y="1123605"/>
                        <a:pt x="867602" y="1083570"/>
                        <a:pt x="919213" y="1031958"/>
                      </a:cubicBezTo>
                      <a:cubicBezTo>
                        <a:pt x="970583" y="980588"/>
                        <a:pt x="1011985" y="920294"/>
                        <a:pt x="1042293" y="852524"/>
                      </a:cubicBezTo>
                      <a:cubicBezTo>
                        <a:pt x="1073565" y="782583"/>
                        <a:pt x="1091734" y="707577"/>
                        <a:pt x="1096316" y="629517"/>
                      </a:cubicBezTo>
                      <a:cubicBezTo>
                        <a:pt x="1100818" y="551617"/>
                        <a:pt x="1091493" y="474843"/>
                        <a:pt x="1068581" y="401445"/>
                      </a:cubicBezTo>
                      <a:close/>
                      <a:moveTo>
                        <a:pt x="530036" y="1178673"/>
                      </a:moveTo>
                      <a:cubicBezTo>
                        <a:pt x="229692" y="1168866"/>
                        <a:pt x="-6177" y="892639"/>
                        <a:pt x="12393" y="562952"/>
                      </a:cubicBezTo>
                      <a:cubicBezTo>
                        <a:pt x="31044" y="232783"/>
                        <a:pt x="296980" y="-13377"/>
                        <a:pt x="597003" y="13796"/>
                      </a:cubicBezTo>
                      <a:cubicBezTo>
                        <a:pt x="888343" y="40164"/>
                        <a:pt x="1104356" y="315988"/>
                        <a:pt x="1086026" y="629034"/>
                      </a:cubicBezTo>
                      <a:cubicBezTo>
                        <a:pt x="1067777" y="941678"/>
                        <a:pt x="821778" y="1188240"/>
                        <a:pt x="530036" y="117867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072" name="Google Shape;6072;p1"/>
              <p:cNvSpPr/>
              <p:nvPr/>
            </p:nvSpPr>
            <p:spPr>
              <a:xfrm>
                <a:off x="9741466" y="4509512"/>
                <a:ext cx="721758" cy="504539"/>
              </a:xfrm>
              <a:custGeom>
                <a:rect b="b" l="l" r="r" t="t"/>
                <a:pathLst>
                  <a:path extrusionOk="0" h="504539" w="721758">
                    <a:moveTo>
                      <a:pt x="421575" y="504539"/>
                    </a:moveTo>
                    <a:lnTo>
                      <a:pt x="0" y="495294"/>
                    </a:lnTo>
                    <a:lnTo>
                      <a:pt x="643" y="483798"/>
                    </a:lnTo>
                    <a:lnTo>
                      <a:pt x="418038" y="493285"/>
                    </a:lnTo>
                    <a:lnTo>
                      <a:pt x="699972" y="203472"/>
                    </a:lnTo>
                    <a:lnTo>
                      <a:pt x="712031" y="0"/>
                    </a:lnTo>
                    <a:lnTo>
                      <a:pt x="721758" y="482"/>
                    </a:lnTo>
                    <a:lnTo>
                      <a:pt x="709458" y="20845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3" name="Google Shape;6073;p1"/>
              <p:cNvSpPr/>
              <p:nvPr/>
            </p:nvSpPr>
            <p:spPr>
              <a:xfrm>
                <a:off x="8539126" y="3331289"/>
                <a:ext cx="810269" cy="532756"/>
              </a:xfrm>
              <a:custGeom>
                <a:rect b="b" l="l" r="r" t="t"/>
                <a:pathLst>
                  <a:path extrusionOk="0" h="532756" w="810269">
                    <a:moveTo>
                      <a:pt x="11818" y="532757"/>
                    </a:moveTo>
                    <a:lnTo>
                      <a:pt x="0" y="531873"/>
                    </a:lnTo>
                    <a:lnTo>
                      <a:pt x="12782" y="302113"/>
                    </a:lnTo>
                    <a:lnTo>
                      <a:pt x="349061" y="0"/>
                    </a:lnTo>
                    <a:lnTo>
                      <a:pt x="810269" y="46708"/>
                    </a:lnTo>
                    <a:lnTo>
                      <a:pt x="809626" y="58525"/>
                    </a:lnTo>
                    <a:lnTo>
                      <a:pt x="353081" y="12541"/>
                    </a:lnTo>
                    <a:lnTo>
                      <a:pt x="24278" y="30822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4" name="Google Shape;6074;p1"/>
              <p:cNvSpPr/>
              <p:nvPr/>
            </p:nvSpPr>
            <p:spPr>
              <a:xfrm>
                <a:off x="9832229" y="3427036"/>
                <a:ext cx="673040" cy="581876"/>
              </a:xfrm>
              <a:custGeom>
                <a:rect b="b" l="l" r="r" t="t"/>
                <a:pathLst>
                  <a:path extrusionOk="0" h="581876" w="673040">
                    <a:moveTo>
                      <a:pt x="660660" y="581876"/>
                    </a:moveTo>
                    <a:lnTo>
                      <a:pt x="650933" y="581153"/>
                    </a:lnTo>
                    <a:lnTo>
                      <a:pt x="662991" y="377199"/>
                    </a:lnTo>
                    <a:lnTo>
                      <a:pt x="416671" y="53541"/>
                    </a:lnTo>
                    <a:lnTo>
                      <a:pt x="0" y="11496"/>
                    </a:lnTo>
                    <a:lnTo>
                      <a:pt x="643" y="0"/>
                    </a:lnTo>
                    <a:lnTo>
                      <a:pt x="421494" y="42608"/>
                    </a:lnTo>
                    <a:lnTo>
                      <a:pt x="673040" y="3734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5" name="Google Shape;6075;p1"/>
              <p:cNvSpPr/>
              <p:nvPr/>
            </p:nvSpPr>
            <p:spPr>
              <a:xfrm>
                <a:off x="8495634" y="4415132"/>
                <a:ext cx="762195" cy="578982"/>
              </a:xfrm>
              <a:custGeom>
                <a:rect b="b" l="l" r="r" t="t"/>
                <a:pathLst>
                  <a:path extrusionOk="0" h="578982" w="762195">
                    <a:moveTo>
                      <a:pt x="761552" y="578982"/>
                    </a:moveTo>
                    <a:lnTo>
                      <a:pt x="299620" y="568853"/>
                    </a:lnTo>
                    <a:lnTo>
                      <a:pt x="0" y="229117"/>
                    </a:lnTo>
                    <a:lnTo>
                      <a:pt x="12782" y="0"/>
                    </a:lnTo>
                    <a:lnTo>
                      <a:pt x="24600" y="563"/>
                    </a:lnTo>
                    <a:lnTo>
                      <a:pt x="12139" y="224454"/>
                    </a:lnTo>
                    <a:lnTo>
                      <a:pt x="305087" y="556955"/>
                    </a:lnTo>
                    <a:lnTo>
                      <a:pt x="762195" y="567245"/>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076" name="Google Shape;6076;p1"/>
            <p:cNvGrpSpPr/>
            <p:nvPr/>
          </p:nvGrpSpPr>
          <p:grpSpPr>
            <a:xfrm>
              <a:off x="9999202" y="5356521"/>
              <a:ext cx="1296640" cy="204677"/>
              <a:chOff x="9999202" y="5356521"/>
              <a:chExt cx="1296640" cy="204677"/>
            </a:xfrm>
          </p:grpSpPr>
          <p:sp>
            <p:nvSpPr>
              <p:cNvPr id="6077" name="Google Shape;6077;p1"/>
              <p:cNvSpPr/>
              <p:nvPr/>
            </p:nvSpPr>
            <p:spPr>
              <a:xfrm>
                <a:off x="10481232" y="5370268"/>
                <a:ext cx="106921" cy="175495"/>
              </a:xfrm>
              <a:custGeom>
                <a:rect b="b" l="l" r="r" t="t"/>
                <a:pathLst>
                  <a:path extrusionOk="0" h="175495" w="106921">
                    <a:moveTo>
                      <a:pt x="35694" y="174370"/>
                    </a:moveTo>
                    <a:lnTo>
                      <a:pt x="0" y="175496"/>
                    </a:lnTo>
                    <a:lnTo>
                      <a:pt x="71549" y="724"/>
                    </a:lnTo>
                    <a:lnTo>
                      <a:pt x="10692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8" name="Google Shape;6078;p1"/>
              <p:cNvSpPr/>
              <p:nvPr/>
            </p:nvSpPr>
            <p:spPr>
              <a:xfrm>
                <a:off x="10422787" y="5371394"/>
                <a:ext cx="107725" cy="176218"/>
              </a:xfrm>
              <a:custGeom>
                <a:rect b="b" l="l" r="r" t="t"/>
                <a:pathLst>
                  <a:path extrusionOk="0" h="176218" w="107725">
                    <a:moveTo>
                      <a:pt x="36016" y="175093"/>
                    </a:moveTo>
                    <a:lnTo>
                      <a:pt x="0" y="176219"/>
                    </a:lnTo>
                    <a:lnTo>
                      <a:pt x="72031" y="723"/>
                    </a:lnTo>
                    <a:lnTo>
                      <a:pt x="1077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79" name="Google Shape;6079;p1"/>
              <p:cNvSpPr/>
              <p:nvPr/>
            </p:nvSpPr>
            <p:spPr>
              <a:xfrm>
                <a:off x="10539274" y="5369142"/>
                <a:ext cx="106036" cy="174771"/>
              </a:xfrm>
              <a:custGeom>
                <a:rect b="b" l="l" r="r" t="t"/>
                <a:pathLst>
                  <a:path extrusionOk="0" h="174771" w="106036">
                    <a:moveTo>
                      <a:pt x="35373" y="173647"/>
                    </a:moveTo>
                    <a:lnTo>
                      <a:pt x="0" y="174772"/>
                    </a:lnTo>
                    <a:lnTo>
                      <a:pt x="70986" y="724"/>
                    </a:lnTo>
                    <a:lnTo>
                      <a:pt x="1060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0" name="Google Shape;6080;p1"/>
              <p:cNvSpPr/>
              <p:nvPr/>
            </p:nvSpPr>
            <p:spPr>
              <a:xfrm>
                <a:off x="10596755" y="5368097"/>
                <a:ext cx="105233" cy="173968"/>
              </a:xfrm>
              <a:custGeom>
                <a:rect b="b" l="l" r="r" t="t"/>
                <a:pathLst>
                  <a:path extrusionOk="0" h="173968" w="105233">
                    <a:moveTo>
                      <a:pt x="35051" y="172842"/>
                    </a:moveTo>
                    <a:lnTo>
                      <a:pt x="0" y="173968"/>
                    </a:lnTo>
                    <a:lnTo>
                      <a:pt x="70423" y="643"/>
                    </a:lnTo>
                    <a:lnTo>
                      <a:pt x="10523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1" name="Google Shape;6081;p1"/>
              <p:cNvSpPr/>
              <p:nvPr/>
            </p:nvSpPr>
            <p:spPr>
              <a:xfrm>
                <a:off x="10653753" y="5366972"/>
                <a:ext cx="104428" cy="173244"/>
              </a:xfrm>
              <a:custGeom>
                <a:rect b="b" l="l" r="r" t="t"/>
                <a:pathLst>
                  <a:path extrusionOk="0" h="173244" w="104428">
                    <a:moveTo>
                      <a:pt x="34809" y="172199"/>
                    </a:moveTo>
                    <a:lnTo>
                      <a:pt x="0" y="173244"/>
                    </a:lnTo>
                    <a:lnTo>
                      <a:pt x="69941" y="723"/>
                    </a:lnTo>
                    <a:lnTo>
                      <a:pt x="10442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2" name="Google Shape;6082;p1"/>
              <p:cNvSpPr/>
              <p:nvPr/>
            </p:nvSpPr>
            <p:spPr>
              <a:xfrm>
                <a:off x="10710348" y="5365927"/>
                <a:ext cx="103625" cy="172520"/>
              </a:xfrm>
              <a:custGeom>
                <a:rect b="b" l="l" r="r" t="t"/>
                <a:pathLst>
                  <a:path extrusionOk="0" h="172520" w="103625">
                    <a:moveTo>
                      <a:pt x="34488" y="171395"/>
                    </a:moveTo>
                    <a:lnTo>
                      <a:pt x="0" y="172521"/>
                    </a:lnTo>
                    <a:lnTo>
                      <a:pt x="69378" y="643"/>
                    </a:lnTo>
                    <a:lnTo>
                      <a:pt x="1036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3" name="Google Shape;6083;p1"/>
              <p:cNvSpPr/>
              <p:nvPr/>
            </p:nvSpPr>
            <p:spPr>
              <a:xfrm>
                <a:off x="10766381" y="5364801"/>
                <a:ext cx="102901" cy="171877"/>
              </a:xfrm>
              <a:custGeom>
                <a:rect b="b" l="l" r="r" t="t"/>
                <a:pathLst>
                  <a:path extrusionOk="0" h="171877" w="102901">
                    <a:moveTo>
                      <a:pt x="34247" y="170752"/>
                    </a:moveTo>
                    <a:lnTo>
                      <a:pt x="0" y="171878"/>
                    </a:lnTo>
                    <a:lnTo>
                      <a:pt x="68976" y="723"/>
                    </a:lnTo>
                    <a:lnTo>
                      <a:pt x="1029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4" name="Google Shape;6084;p1"/>
              <p:cNvSpPr/>
              <p:nvPr/>
            </p:nvSpPr>
            <p:spPr>
              <a:xfrm>
                <a:off x="10061265" y="5378307"/>
                <a:ext cx="112950" cy="180881"/>
              </a:xfrm>
              <a:custGeom>
                <a:rect b="b" l="l" r="r" t="t"/>
                <a:pathLst>
                  <a:path extrusionOk="0" h="180881" w="112950">
                    <a:moveTo>
                      <a:pt x="37864" y="179676"/>
                    </a:moveTo>
                    <a:lnTo>
                      <a:pt x="0" y="180882"/>
                    </a:lnTo>
                    <a:lnTo>
                      <a:pt x="75408" y="724"/>
                    </a:lnTo>
                    <a:lnTo>
                      <a:pt x="11295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5" name="Google Shape;6085;p1"/>
              <p:cNvSpPr/>
              <p:nvPr/>
            </p:nvSpPr>
            <p:spPr>
              <a:xfrm>
                <a:off x="9999202" y="5379513"/>
                <a:ext cx="113835" cy="181685"/>
              </a:xfrm>
              <a:custGeom>
                <a:rect b="b" l="l" r="r" t="t"/>
                <a:pathLst>
                  <a:path extrusionOk="0" h="181685" w="113835">
                    <a:moveTo>
                      <a:pt x="38186" y="180479"/>
                    </a:moveTo>
                    <a:lnTo>
                      <a:pt x="0" y="181685"/>
                    </a:lnTo>
                    <a:lnTo>
                      <a:pt x="75970" y="723"/>
                    </a:lnTo>
                    <a:lnTo>
                      <a:pt x="11383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6" name="Google Shape;6086;p1"/>
              <p:cNvSpPr/>
              <p:nvPr/>
            </p:nvSpPr>
            <p:spPr>
              <a:xfrm>
                <a:off x="10122845" y="5377181"/>
                <a:ext cx="111985" cy="180077"/>
              </a:xfrm>
              <a:custGeom>
                <a:rect b="b" l="l" r="r" t="t"/>
                <a:pathLst>
                  <a:path extrusionOk="0" h="180077" w="111985">
                    <a:moveTo>
                      <a:pt x="37543" y="178872"/>
                    </a:moveTo>
                    <a:lnTo>
                      <a:pt x="0" y="180078"/>
                    </a:lnTo>
                    <a:lnTo>
                      <a:pt x="74845" y="724"/>
                    </a:lnTo>
                    <a:lnTo>
                      <a:pt x="1119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7" name="Google Shape;6087;p1"/>
              <p:cNvSpPr/>
              <p:nvPr/>
            </p:nvSpPr>
            <p:spPr>
              <a:xfrm>
                <a:off x="10183862" y="5375976"/>
                <a:ext cx="111101" cy="179273"/>
              </a:xfrm>
              <a:custGeom>
                <a:rect b="b" l="l" r="r" t="t"/>
                <a:pathLst>
                  <a:path extrusionOk="0" h="179273" w="111101">
                    <a:moveTo>
                      <a:pt x="37221" y="178068"/>
                    </a:moveTo>
                    <a:lnTo>
                      <a:pt x="0" y="179274"/>
                    </a:lnTo>
                    <a:lnTo>
                      <a:pt x="74282" y="723"/>
                    </a:lnTo>
                    <a:lnTo>
                      <a:pt x="1111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8" name="Google Shape;6088;p1"/>
              <p:cNvSpPr/>
              <p:nvPr/>
            </p:nvSpPr>
            <p:spPr>
              <a:xfrm>
                <a:off x="10244317" y="5374850"/>
                <a:ext cx="110297" cy="178470"/>
              </a:xfrm>
              <a:custGeom>
                <a:rect b="b" l="l" r="r" t="t"/>
                <a:pathLst>
                  <a:path extrusionOk="0" h="178470" w="110297">
                    <a:moveTo>
                      <a:pt x="36980" y="177344"/>
                    </a:moveTo>
                    <a:lnTo>
                      <a:pt x="0" y="178470"/>
                    </a:lnTo>
                    <a:lnTo>
                      <a:pt x="73719" y="723"/>
                    </a:lnTo>
                    <a:lnTo>
                      <a:pt x="1102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89" name="Google Shape;6089;p1"/>
              <p:cNvSpPr/>
              <p:nvPr/>
            </p:nvSpPr>
            <p:spPr>
              <a:xfrm>
                <a:off x="10304370" y="5373644"/>
                <a:ext cx="109413" cy="177746"/>
              </a:xfrm>
              <a:custGeom>
                <a:rect b="b" l="l" r="r" t="t"/>
                <a:pathLst>
                  <a:path extrusionOk="0" h="177746" w="109413">
                    <a:moveTo>
                      <a:pt x="36578" y="176621"/>
                    </a:moveTo>
                    <a:lnTo>
                      <a:pt x="0" y="177746"/>
                    </a:lnTo>
                    <a:lnTo>
                      <a:pt x="73076" y="724"/>
                    </a:lnTo>
                    <a:lnTo>
                      <a:pt x="10941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0" name="Google Shape;6090;p1"/>
              <p:cNvSpPr/>
              <p:nvPr/>
            </p:nvSpPr>
            <p:spPr>
              <a:xfrm>
                <a:off x="10363779" y="5372519"/>
                <a:ext cx="108609" cy="177023"/>
              </a:xfrm>
              <a:custGeom>
                <a:rect b="b" l="l" r="r" t="t"/>
                <a:pathLst>
                  <a:path extrusionOk="0" h="177023" w="108609">
                    <a:moveTo>
                      <a:pt x="36337" y="175817"/>
                    </a:moveTo>
                    <a:lnTo>
                      <a:pt x="0" y="177023"/>
                    </a:lnTo>
                    <a:lnTo>
                      <a:pt x="72594" y="724"/>
                    </a:lnTo>
                    <a:lnTo>
                      <a:pt x="108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1" name="Google Shape;6091;p1"/>
              <p:cNvSpPr/>
              <p:nvPr/>
            </p:nvSpPr>
            <p:spPr>
              <a:xfrm>
                <a:off x="10822013" y="5363756"/>
                <a:ext cx="102097" cy="171154"/>
              </a:xfrm>
              <a:custGeom>
                <a:rect b="b" l="l" r="r" t="t"/>
                <a:pathLst>
                  <a:path extrusionOk="0" h="171154" w="102097">
                    <a:moveTo>
                      <a:pt x="33925" y="170029"/>
                    </a:moveTo>
                    <a:lnTo>
                      <a:pt x="0" y="171154"/>
                    </a:lnTo>
                    <a:lnTo>
                      <a:pt x="68414" y="643"/>
                    </a:lnTo>
                    <a:lnTo>
                      <a:pt x="1020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2" name="Google Shape;6092;p1"/>
              <p:cNvSpPr/>
              <p:nvPr/>
            </p:nvSpPr>
            <p:spPr>
              <a:xfrm>
                <a:off x="10877162" y="5362711"/>
                <a:ext cx="101373" cy="170430"/>
              </a:xfrm>
              <a:custGeom>
                <a:rect b="b" l="l" r="r" t="t"/>
                <a:pathLst>
                  <a:path extrusionOk="0" h="170430" w="101373">
                    <a:moveTo>
                      <a:pt x="33684" y="169305"/>
                    </a:moveTo>
                    <a:lnTo>
                      <a:pt x="0" y="170431"/>
                    </a:lnTo>
                    <a:lnTo>
                      <a:pt x="67931" y="643"/>
                    </a:lnTo>
                    <a:lnTo>
                      <a:pt x="10137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3" name="Google Shape;6093;p1"/>
              <p:cNvSpPr/>
              <p:nvPr/>
            </p:nvSpPr>
            <p:spPr>
              <a:xfrm>
                <a:off x="10931908" y="5361666"/>
                <a:ext cx="100570" cy="169707"/>
              </a:xfrm>
              <a:custGeom>
                <a:rect b="b" l="l" r="r" t="t"/>
                <a:pathLst>
                  <a:path extrusionOk="0" h="169707" w="100570">
                    <a:moveTo>
                      <a:pt x="33363" y="168662"/>
                    </a:moveTo>
                    <a:lnTo>
                      <a:pt x="0" y="169707"/>
                    </a:lnTo>
                    <a:lnTo>
                      <a:pt x="67449" y="643"/>
                    </a:lnTo>
                    <a:lnTo>
                      <a:pt x="1005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4" name="Google Shape;6094;p1"/>
              <p:cNvSpPr/>
              <p:nvPr/>
            </p:nvSpPr>
            <p:spPr>
              <a:xfrm>
                <a:off x="10986173" y="5360621"/>
                <a:ext cx="99846" cy="168983"/>
              </a:xfrm>
              <a:custGeom>
                <a:rect b="b" l="l" r="r" t="t"/>
                <a:pathLst>
                  <a:path extrusionOk="0" h="168983" w="99846">
                    <a:moveTo>
                      <a:pt x="33121" y="167939"/>
                    </a:moveTo>
                    <a:lnTo>
                      <a:pt x="0" y="168984"/>
                    </a:lnTo>
                    <a:lnTo>
                      <a:pt x="66967" y="643"/>
                    </a:lnTo>
                    <a:lnTo>
                      <a:pt x="9984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5" name="Google Shape;6095;p1"/>
              <p:cNvSpPr/>
              <p:nvPr/>
            </p:nvSpPr>
            <p:spPr>
              <a:xfrm>
                <a:off x="11040036" y="5359576"/>
                <a:ext cx="99042" cy="168340"/>
              </a:xfrm>
              <a:custGeom>
                <a:rect b="b" l="l" r="r" t="t"/>
                <a:pathLst>
                  <a:path extrusionOk="0" h="168340" w="99042">
                    <a:moveTo>
                      <a:pt x="32880" y="167295"/>
                    </a:moveTo>
                    <a:lnTo>
                      <a:pt x="0" y="168341"/>
                    </a:lnTo>
                    <a:lnTo>
                      <a:pt x="66484" y="643"/>
                    </a:lnTo>
                    <a:lnTo>
                      <a:pt x="990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6" name="Google Shape;6096;p1"/>
              <p:cNvSpPr/>
              <p:nvPr/>
            </p:nvSpPr>
            <p:spPr>
              <a:xfrm>
                <a:off x="11093416" y="5358531"/>
                <a:ext cx="98319" cy="167697"/>
              </a:xfrm>
              <a:custGeom>
                <a:rect b="b" l="l" r="r" t="t"/>
                <a:pathLst>
                  <a:path extrusionOk="0" h="167697" w="98319">
                    <a:moveTo>
                      <a:pt x="32639" y="166653"/>
                    </a:moveTo>
                    <a:lnTo>
                      <a:pt x="0" y="167698"/>
                    </a:lnTo>
                    <a:lnTo>
                      <a:pt x="66001" y="643"/>
                    </a:lnTo>
                    <a:lnTo>
                      <a:pt x="9831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7" name="Google Shape;6097;p1"/>
              <p:cNvSpPr/>
              <p:nvPr/>
            </p:nvSpPr>
            <p:spPr>
              <a:xfrm>
                <a:off x="11146394" y="5357566"/>
                <a:ext cx="97595" cy="166974"/>
              </a:xfrm>
              <a:custGeom>
                <a:rect b="b" l="l" r="r" t="t"/>
                <a:pathLst>
                  <a:path extrusionOk="0" h="166974" w="97595">
                    <a:moveTo>
                      <a:pt x="32318" y="165929"/>
                    </a:moveTo>
                    <a:lnTo>
                      <a:pt x="0" y="166974"/>
                    </a:lnTo>
                    <a:lnTo>
                      <a:pt x="65600" y="643"/>
                    </a:lnTo>
                    <a:lnTo>
                      <a:pt x="9759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098" name="Google Shape;6098;p1"/>
              <p:cNvSpPr/>
              <p:nvPr/>
            </p:nvSpPr>
            <p:spPr>
              <a:xfrm>
                <a:off x="11198970" y="5356521"/>
                <a:ext cx="96872" cy="166330"/>
              </a:xfrm>
              <a:custGeom>
                <a:rect b="b" l="l" r="r" t="t"/>
                <a:pathLst>
                  <a:path extrusionOk="0" h="166330" w="96872">
                    <a:moveTo>
                      <a:pt x="32076" y="165286"/>
                    </a:moveTo>
                    <a:lnTo>
                      <a:pt x="0" y="166331"/>
                    </a:lnTo>
                    <a:lnTo>
                      <a:pt x="65117" y="643"/>
                    </a:lnTo>
                    <a:lnTo>
                      <a:pt x="9687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099" name="Google Shape;6099;p1"/>
            <p:cNvGrpSpPr/>
            <p:nvPr/>
          </p:nvGrpSpPr>
          <p:grpSpPr>
            <a:xfrm>
              <a:off x="7384056" y="5397923"/>
              <a:ext cx="1781321" cy="246883"/>
              <a:chOff x="7384056" y="5397923"/>
              <a:chExt cx="1781321" cy="246883"/>
            </a:xfrm>
          </p:grpSpPr>
          <p:sp>
            <p:nvSpPr>
              <p:cNvPr id="6100" name="Google Shape;6100;p1"/>
              <p:cNvSpPr/>
              <p:nvPr/>
            </p:nvSpPr>
            <p:spPr>
              <a:xfrm>
                <a:off x="8054282" y="5416734"/>
                <a:ext cx="144142" cy="206607"/>
              </a:xfrm>
              <a:custGeom>
                <a:rect b="b" l="l" r="r" t="t"/>
                <a:pathLst>
                  <a:path extrusionOk="0" h="206607" w="144142">
                    <a:moveTo>
                      <a:pt x="49280" y="204999"/>
                    </a:moveTo>
                    <a:lnTo>
                      <a:pt x="0" y="206607"/>
                    </a:lnTo>
                    <a:lnTo>
                      <a:pt x="95345" y="965"/>
                    </a:lnTo>
                    <a:lnTo>
                      <a:pt x="1441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1" name="Google Shape;6101;p1"/>
              <p:cNvSpPr/>
              <p:nvPr/>
            </p:nvSpPr>
            <p:spPr>
              <a:xfrm>
                <a:off x="7973408" y="5418262"/>
                <a:ext cx="145509" cy="207652"/>
              </a:xfrm>
              <a:custGeom>
                <a:rect b="b" l="l" r="r" t="t"/>
                <a:pathLst>
                  <a:path extrusionOk="0" h="207652" w="145509">
                    <a:moveTo>
                      <a:pt x="49763" y="206044"/>
                    </a:moveTo>
                    <a:lnTo>
                      <a:pt x="0" y="207652"/>
                    </a:lnTo>
                    <a:lnTo>
                      <a:pt x="96229" y="965"/>
                    </a:lnTo>
                    <a:lnTo>
                      <a:pt x="1455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2" name="Google Shape;6102;p1"/>
              <p:cNvSpPr/>
              <p:nvPr/>
            </p:nvSpPr>
            <p:spPr>
              <a:xfrm>
                <a:off x="8134353" y="5415207"/>
                <a:ext cx="142775" cy="205561"/>
              </a:xfrm>
              <a:custGeom>
                <a:rect b="b" l="l" r="r" t="t"/>
                <a:pathLst>
                  <a:path extrusionOk="0" h="205561" w="142775">
                    <a:moveTo>
                      <a:pt x="48798" y="204034"/>
                    </a:moveTo>
                    <a:lnTo>
                      <a:pt x="0" y="205562"/>
                    </a:lnTo>
                    <a:lnTo>
                      <a:pt x="94541" y="884"/>
                    </a:lnTo>
                    <a:lnTo>
                      <a:pt x="1427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3" name="Google Shape;6103;p1"/>
              <p:cNvSpPr/>
              <p:nvPr/>
            </p:nvSpPr>
            <p:spPr>
              <a:xfrm>
                <a:off x="8213619" y="5413680"/>
                <a:ext cx="141489" cy="204596"/>
              </a:xfrm>
              <a:custGeom>
                <a:rect b="b" l="l" r="r" t="t"/>
                <a:pathLst>
                  <a:path extrusionOk="0" h="204596" w="141489">
                    <a:moveTo>
                      <a:pt x="48316" y="202989"/>
                    </a:moveTo>
                    <a:lnTo>
                      <a:pt x="0" y="204597"/>
                    </a:lnTo>
                    <a:lnTo>
                      <a:pt x="93737" y="884"/>
                    </a:lnTo>
                    <a:lnTo>
                      <a:pt x="14149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4" name="Google Shape;6104;p1"/>
              <p:cNvSpPr/>
              <p:nvPr/>
            </p:nvSpPr>
            <p:spPr>
              <a:xfrm>
                <a:off x="8292081" y="5412152"/>
                <a:ext cx="140283" cy="203551"/>
              </a:xfrm>
              <a:custGeom>
                <a:rect b="b" l="l" r="r" t="t"/>
                <a:pathLst>
                  <a:path extrusionOk="0" h="203551" w="140283">
                    <a:moveTo>
                      <a:pt x="47913" y="202025"/>
                    </a:moveTo>
                    <a:lnTo>
                      <a:pt x="0" y="203552"/>
                    </a:lnTo>
                    <a:lnTo>
                      <a:pt x="92933" y="965"/>
                    </a:lnTo>
                    <a:lnTo>
                      <a:pt x="14028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5" name="Google Shape;6105;p1"/>
              <p:cNvSpPr/>
              <p:nvPr/>
            </p:nvSpPr>
            <p:spPr>
              <a:xfrm>
                <a:off x="8369820" y="5410705"/>
                <a:ext cx="138997" cy="202587"/>
              </a:xfrm>
              <a:custGeom>
                <a:rect b="b" l="l" r="r" t="t"/>
                <a:pathLst>
                  <a:path extrusionOk="0" h="202587" w="138997">
                    <a:moveTo>
                      <a:pt x="47431" y="201060"/>
                    </a:moveTo>
                    <a:lnTo>
                      <a:pt x="0" y="202588"/>
                    </a:lnTo>
                    <a:lnTo>
                      <a:pt x="92129" y="885"/>
                    </a:lnTo>
                    <a:lnTo>
                      <a:pt x="1389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6" name="Google Shape;6106;p1"/>
              <p:cNvSpPr/>
              <p:nvPr/>
            </p:nvSpPr>
            <p:spPr>
              <a:xfrm>
                <a:off x="8446836" y="5409178"/>
                <a:ext cx="137791" cy="201622"/>
              </a:xfrm>
              <a:custGeom>
                <a:rect b="b" l="l" r="r" t="t"/>
                <a:pathLst>
                  <a:path extrusionOk="0" h="201622" w="137791">
                    <a:moveTo>
                      <a:pt x="46949" y="200095"/>
                    </a:moveTo>
                    <a:lnTo>
                      <a:pt x="0" y="201622"/>
                    </a:lnTo>
                    <a:lnTo>
                      <a:pt x="91325" y="965"/>
                    </a:lnTo>
                    <a:lnTo>
                      <a:pt x="13779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7" name="Google Shape;6107;p1"/>
              <p:cNvSpPr/>
              <p:nvPr/>
            </p:nvSpPr>
            <p:spPr>
              <a:xfrm>
                <a:off x="7470879" y="5427828"/>
                <a:ext cx="153869" cy="214164"/>
              </a:xfrm>
              <a:custGeom>
                <a:rect b="b" l="l" r="r" t="t"/>
                <a:pathLst>
                  <a:path extrusionOk="0" h="214164" w="153869">
                    <a:moveTo>
                      <a:pt x="52817" y="212476"/>
                    </a:moveTo>
                    <a:lnTo>
                      <a:pt x="0" y="214164"/>
                    </a:lnTo>
                    <a:lnTo>
                      <a:pt x="101615" y="1045"/>
                    </a:lnTo>
                    <a:lnTo>
                      <a:pt x="1538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8" name="Google Shape;6108;p1"/>
              <p:cNvSpPr/>
              <p:nvPr/>
            </p:nvSpPr>
            <p:spPr>
              <a:xfrm>
                <a:off x="7384056" y="5429517"/>
                <a:ext cx="155397" cy="215289"/>
              </a:xfrm>
              <a:custGeom>
                <a:rect b="b" l="l" r="r" t="t"/>
                <a:pathLst>
                  <a:path extrusionOk="0" h="215289" w="155397">
                    <a:moveTo>
                      <a:pt x="53461" y="213521"/>
                    </a:moveTo>
                    <a:lnTo>
                      <a:pt x="0" y="215290"/>
                    </a:lnTo>
                    <a:lnTo>
                      <a:pt x="102580" y="1045"/>
                    </a:lnTo>
                    <a:lnTo>
                      <a:pt x="1553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09" name="Google Shape;6109;p1"/>
              <p:cNvSpPr/>
              <p:nvPr/>
            </p:nvSpPr>
            <p:spPr>
              <a:xfrm>
                <a:off x="7556737" y="5426221"/>
                <a:ext cx="152503" cy="213038"/>
              </a:xfrm>
              <a:custGeom>
                <a:rect b="b" l="l" r="r" t="t"/>
                <a:pathLst>
                  <a:path extrusionOk="0" h="213038" w="152503">
                    <a:moveTo>
                      <a:pt x="52335" y="211350"/>
                    </a:moveTo>
                    <a:lnTo>
                      <a:pt x="0" y="213038"/>
                    </a:lnTo>
                    <a:lnTo>
                      <a:pt x="100731" y="965"/>
                    </a:lnTo>
                    <a:lnTo>
                      <a:pt x="15250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0" name="Google Shape;6110;p1"/>
              <p:cNvSpPr/>
              <p:nvPr/>
            </p:nvSpPr>
            <p:spPr>
              <a:xfrm>
                <a:off x="7641792" y="5424613"/>
                <a:ext cx="150975" cy="211912"/>
              </a:xfrm>
              <a:custGeom>
                <a:rect b="b" l="l" r="r" t="t"/>
                <a:pathLst>
                  <a:path extrusionOk="0" h="211912" w="150975">
                    <a:moveTo>
                      <a:pt x="51772" y="210224"/>
                    </a:moveTo>
                    <a:lnTo>
                      <a:pt x="0" y="211913"/>
                    </a:lnTo>
                    <a:lnTo>
                      <a:pt x="99766" y="965"/>
                    </a:lnTo>
                    <a:lnTo>
                      <a:pt x="1509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1" name="Google Shape;6111;p1"/>
              <p:cNvSpPr/>
              <p:nvPr/>
            </p:nvSpPr>
            <p:spPr>
              <a:xfrm>
                <a:off x="7725962" y="5423005"/>
                <a:ext cx="149609" cy="210867"/>
              </a:xfrm>
              <a:custGeom>
                <a:rect b="b" l="l" r="r" t="t"/>
                <a:pathLst>
                  <a:path extrusionOk="0" h="210867" w="149609">
                    <a:moveTo>
                      <a:pt x="51290" y="209180"/>
                    </a:moveTo>
                    <a:lnTo>
                      <a:pt x="0" y="210868"/>
                    </a:lnTo>
                    <a:lnTo>
                      <a:pt x="98802" y="965"/>
                    </a:lnTo>
                    <a:lnTo>
                      <a:pt x="149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2" name="Google Shape;6112;p1"/>
              <p:cNvSpPr/>
              <p:nvPr/>
            </p:nvSpPr>
            <p:spPr>
              <a:xfrm>
                <a:off x="7809248" y="5421397"/>
                <a:ext cx="148242" cy="209742"/>
              </a:xfrm>
              <a:custGeom>
                <a:rect b="b" l="l" r="r" t="t"/>
                <a:pathLst>
                  <a:path extrusionOk="0" h="209742" w="148242">
                    <a:moveTo>
                      <a:pt x="50808" y="208135"/>
                    </a:moveTo>
                    <a:lnTo>
                      <a:pt x="0" y="209743"/>
                    </a:lnTo>
                    <a:lnTo>
                      <a:pt x="97998" y="965"/>
                    </a:lnTo>
                    <a:lnTo>
                      <a:pt x="1482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3" name="Google Shape;6113;p1"/>
              <p:cNvSpPr/>
              <p:nvPr/>
            </p:nvSpPr>
            <p:spPr>
              <a:xfrm>
                <a:off x="7891730" y="5419789"/>
                <a:ext cx="146875" cy="208777"/>
              </a:xfrm>
              <a:custGeom>
                <a:rect b="b" l="l" r="r" t="t"/>
                <a:pathLst>
                  <a:path extrusionOk="0" h="208777" w="146875">
                    <a:moveTo>
                      <a:pt x="50325" y="207170"/>
                    </a:moveTo>
                    <a:lnTo>
                      <a:pt x="0" y="208778"/>
                    </a:lnTo>
                    <a:lnTo>
                      <a:pt x="97113" y="965"/>
                    </a:lnTo>
                    <a:lnTo>
                      <a:pt x="1468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4" name="Google Shape;6114;p1"/>
              <p:cNvSpPr/>
              <p:nvPr/>
            </p:nvSpPr>
            <p:spPr>
              <a:xfrm>
                <a:off x="8523127" y="5407730"/>
                <a:ext cx="136505" cy="200658"/>
              </a:xfrm>
              <a:custGeom>
                <a:rect b="b" l="l" r="r" t="t"/>
                <a:pathLst>
                  <a:path extrusionOk="0" h="200658" w="136505">
                    <a:moveTo>
                      <a:pt x="46466" y="199131"/>
                    </a:moveTo>
                    <a:lnTo>
                      <a:pt x="0" y="200658"/>
                    </a:lnTo>
                    <a:lnTo>
                      <a:pt x="90441" y="885"/>
                    </a:lnTo>
                    <a:lnTo>
                      <a:pt x="13650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5" name="Google Shape;6115;p1"/>
              <p:cNvSpPr/>
              <p:nvPr/>
            </p:nvSpPr>
            <p:spPr>
              <a:xfrm>
                <a:off x="8598616" y="5406283"/>
                <a:ext cx="135299" cy="199693"/>
              </a:xfrm>
              <a:custGeom>
                <a:rect b="b" l="l" r="r" t="t"/>
                <a:pathLst>
                  <a:path extrusionOk="0" h="199693" w="135299">
                    <a:moveTo>
                      <a:pt x="46064" y="198166"/>
                    </a:moveTo>
                    <a:lnTo>
                      <a:pt x="0" y="199694"/>
                    </a:lnTo>
                    <a:lnTo>
                      <a:pt x="89717" y="885"/>
                    </a:lnTo>
                    <a:lnTo>
                      <a:pt x="13529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6" name="Google Shape;6116;p1"/>
              <p:cNvSpPr/>
              <p:nvPr/>
            </p:nvSpPr>
            <p:spPr>
              <a:xfrm>
                <a:off x="8673460" y="5404917"/>
                <a:ext cx="134093" cy="198648"/>
              </a:xfrm>
              <a:custGeom>
                <a:rect b="b" l="l" r="r" t="t"/>
                <a:pathLst>
                  <a:path extrusionOk="0" h="198648" w="134093">
                    <a:moveTo>
                      <a:pt x="45582" y="197201"/>
                    </a:moveTo>
                    <a:lnTo>
                      <a:pt x="0" y="198648"/>
                    </a:lnTo>
                    <a:lnTo>
                      <a:pt x="88913" y="804"/>
                    </a:lnTo>
                    <a:lnTo>
                      <a:pt x="13409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7" name="Google Shape;6117;p1"/>
              <p:cNvSpPr/>
              <p:nvPr/>
            </p:nvSpPr>
            <p:spPr>
              <a:xfrm>
                <a:off x="8747501" y="5403470"/>
                <a:ext cx="132968" cy="197683"/>
              </a:xfrm>
              <a:custGeom>
                <a:rect b="b" l="l" r="r" t="t"/>
                <a:pathLst>
                  <a:path extrusionOk="0" h="197683" w="132968">
                    <a:moveTo>
                      <a:pt x="45180" y="196236"/>
                    </a:moveTo>
                    <a:lnTo>
                      <a:pt x="0" y="197683"/>
                    </a:lnTo>
                    <a:lnTo>
                      <a:pt x="88270" y="884"/>
                    </a:lnTo>
                    <a:lnTo>
                      <a:pt x="13296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8" name="Google Shape;6118;p1"/>
              <p:cNvSpPr/>
              <p:nvPr/>
            </p:nvSpPr>
            <p:spPr>
              <a:xfrm>
                <a:off x="8820899" y="5402023"/>
                <a:ext cx="131762" cy="196799"/>
              </a:xfrm>
              <a:custGeom>
                <a:rect b="b" l="l" r="r" t="t"/>
                <a:pathLst>
                  <a:path extrusionOk="0" h="196799" w="131762">
                    <a:moveTo>
                      <a:pt x="44778" y="195352"/>
                    </a:moveTo>
                    <a:lnTo>
                      <a:pt x="0" y="196799"/>
                    </a:lnTo>
                    <a:lnTo>
                      <a:pt x="87466" y="884"/>
                    </a:lnTo>
                    <a:lnTo>
                      <a:pt x="13176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19" name="Google Shape;6119;p1"/>
              <p:cNvSpPr/>
              <p:nvPr/>
            </p:nvSpPr>
            <p:spPr>
              <a:xfrm>
                <a:off x="8893653" y="5400656"/>
                <a:ext cx="130636" cy="195834"/>
              </a:xfrm>
              <a:custGeom>
                <a:rect b="b" l="l" r="r" t="t"/>
                <a:pathLst>
                  <a:path extrusionOk="0" h="195834" w="130636">
                    <a:moveTo>
                      <a:pt x="44296" y="194468"/>
                    </a:moveTo>
                    <a:lnTo>
                      <a:pt x="0" y="195835"/>
                    </a:lnTo>
                    <a:lnTo>
                      <a:pt x="86743" y="885"/>
                    </a:lnTo>
                    <a:lnTo>
                      <a:pt x="1306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0" name="Google Shape;6120;p1"/>
              <p:cNvSpPr/>
              <p:nvPr/>
            </p:nvSpPr>
            <p:spPr>
              <a:xfrm>
                <a:off x="8965685" y="5399289"/>
                <a:ext cx="129430" cy="194950"/>
              </a:xfrm>
              <a:custGeom>
                <a:rect b="b" l="l" r="r" t="t"/>
                <a:pathLst>
                  <a:path extrusionOk="0" h="194950" w="129430">
                    <a:moveTo>
                      <a:pt x="43894" y="193503"/>
                    </a:moveTo>
                    <a:lnTo>
                      <a:pt x="0" y="194950"/>
                    </a:lnTo>
                    <a:lnTo>
                      <a:pt x="86019" y="884"/>
                    </a:lnTo>
                    <a:lnTo>
                      <a:pt x="12943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1" name="Google Shape;6121;p1"/>
              <p:cNvSpPr/>
              <p:nvPr/>
            </p:nvSpPr>
            <p:spPr>
              <a:xfrm>
                <a:off x="9036992" y="5397923"/>
                <a:ext cx="128385" cy="193985"/>
              </a:xfrm>
              <a:custGeom>
                <a:rect b="b" l="l" r="r" t="t"/>
                <a:pathLst>
                  <a:path extrusionOk="0" h="193985" w="128385">
                    <a:moveTo>
                      <a:pt x="43492" y="192619"/>
                    </a:moveTo>
                    <a:lnTo>
                      <a:pt x="0" y="193986"/>
                    </a:lnTo>
                    <a:lnTo>
                      <a:pt x="85296" y="804"/>
                    </a:lnTo>
                    <a:lnTo>
                      <a:pt x="1283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122" name="Google Shape;6122;p1"/>
            <p:cNvSpPr/>
            <p:nvPr/>
          </p:nvSpPr>
          <p:spPr>
            <a:xfrm>
              <a:off x="7190866" y="3667323"/>
              <a:ext cx="1197452" cy="114128"/>
            </a:xfrm>
            <a:custGeom>
              <a:rect b="b" l="l" r="r" t="t"/>
              <a:pathLst>
                <a:path extrusionOk="0" h="114128" w="1197452">
                  <a:moveTo>
                    <a:pt x="1178472" y="93983"/>
                  </a:moveTo>
                  <a:lnTo>
                    <a:pt x="23160" y="165"/>
                  </a:lnTo>
                  <a:cubicBezTo>
                    <a:pt x="10700" y="-880"/>
                    <a:pt x="329" y="3140"/>
                    <a:pt x="8" y="9089"/>
                  </a:cubicBezTo>
                  <a:lnTo>
                    <a:pt x="8" y="9089"/>
                  </a:lnTo>
                  <a:cubicBezTo>
                    <a:pt x="-314" y="15038"/>
                    <a:pt x="9574" y="20665"/>
                    <a:pt x="22035" y="21630"/>
                  </a:cubicBezTo>
                  <a:lnTo>
                    <a:pt x="1177346" y="114000"/>
                  </a:lnTo>
                  <a:cubicBezTo>
                    <a:pt x="1188119" y="114884"/>
                    <a:pt x="1197123" y="111106"/>
                    <a:pt x="1197444" y="105559"/>
                  </a:cubicBezTo>
                  <a:lnTo>
                    <a:pt x="1197444" y="105559"/>
                  </a:lnTo>
                  <a:cubicBezTo>
                    <a:pt x="1197766" y="100092"/>
                    <a:pt x="1189244" y="94867"/>
                    <a:pt x="1178472" y="9398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3" name="Google Shape;6123;p1"/>
            <p:cNvSpPr/>
            <p:nvPr/>
          </p:nvSpPr>
          <p:spPr>
            <a:xfrm>
              <a:off x="7187088" y="3739537"/>
              <a:ext cx="1197533" cy="109101"/>
            </a:xfrm>
            <a:custGeom>
              <a:rect b="b" l="l" r="r" t="t"/>
              <a:pathLst>
                <a:path extrusionOk="0" h="109101" w="1197533">
                  <a:moveTo>
                    <a:pt x="1178552" y="89057"/>
                  </a:moveTo>
                  <a:lnTo>
                    <a:pt x="23160" y="143"/>
                  </a:lnTo>
                  <a:cubicBezTo>
                    <a:pt x="10700" y="-822"/>
                    <a:pt x="329" y="3198"/>
                    <a:pt x="8" y="9147"/>
                  </a:cubicBezTo>
                  <a:lnTo>
                    <a:pt x="8" y="9147"/>
                  </a:lnTo>
                  <a:cubicBezTo>
                    <a:pt x="-314" y="15096"/>
                    <a:pt x="9574" y="20643"/>
                    <a:pt x="22035" y="21608"/>
                  </a:cubicBezTo>
                  <a:lnTo>
                    <a:pt x="1177427" y="108994"/>
                  </a:lnTo>
                  <a:cubicBezTo>
                    <a:pt x="1188199" y="109798"/>
                    <a:pt x="1197203" y="106019"/>
                    <a:pt x="1197525" y="100472"/>
                  </a:cubicBezTo>
                  <a:lnTo>
                    <a:pt x="1197525" y="100472"/>
                  </a:lnTo>
                  <a:cubicBezTo>
                    <a:pt x="1197846" y="95005"/>
                    <a:pt x="1189325" y="89860"/>
                    <a:pt x="1178552" y="8905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4" name="Google Shape;6124;p1"/>
            <p:cNvSpPr/>
            <p:nvPr/>
          </p:nvSpPr>
          <p:spPr>
            <a:xfrm>
              <a:off x="7183309" y="3811832"/>
              <a:ext cx="1197613" cy="104172"/>
            </a:xfrm>
            <a:custGeom>
              <a:rect b="b" l="l" r="r" t="t"/>
              <a:pathLst>
                <a:path extrusionOk="0" h="104172" w="1197613">
                  <a:moveTo>
                    <a:pt x="1178633" y="84049"/>
                  </a:moveTo>
                  <a:lnTo>
                    <a:pt x="23160" y="120"/>
                  </a:lnTo>
                  <a:cubicBezTo>
                    <a:pt x="10700" y="-764"/>
                    <a:pt x="329" y="3336"/>
                    <a:pt x="8" y="9285"/>
                  </a:cubicBezTo>
                  <a:lnTo>
                    <a:pt x="8" y="9285"/>
                  </a:lnTo>
                  <a:cubicBezTo>
                    <a:pt x="-314" y="15234"/>
                    <a:pt x="9574" y="20781"/>
                    <a:pt x="22035" y="21665"/>
                  </a:cubicBezTo>
                  <a:lnTo>
                    <a:pt x="1177507" y="104067"/>
                  </a:lnTo>
                  <a:cubicBezTo>
                    <a:pt x="1188279" y="104871"/>
                    <a:pt x="1197283" y="101012"/>
                    <a:pt x="1197605" y="95465"/>
                  </a:cubicBezTo>
                  <a:lnTo>
                    <a:pt x="1197605" y="95465"/>
                  </a:lnTo>
                  <a:cubicBezTo>
                    <a:pt x="1197927" y="89918"/>
                    <a:pt x="1189405" y="84773"/>
                    <a:pt x="1178633" y="840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5" name="Google Shape;6125;p1"/>
            <p:cNvSpPr/>
            <p:nvPr/>
          </p:nvSpPr>
          <p:spPr>
            <a:xfrm>
              <a:off x="10826836" y="3387081"/>
              <a:ext cx="522948" cy="491274"/>
            </a:xfrm>
            <a:custGeom>
              <a:rect b="b" l="l" r="r" t="t"/>
              <a:pathLst>
                <a:path extrusionOk="0" h="491274" w="522948">
                  <a:moveTo>
                    <a:pt x="501404" y="351634"/>
                  </a:moveTo>
                  <a:lnTo>
                    <a:pt x="493043" y="487737"/>
                  </a:lnTo>
                  <a:lnTo>
                    <a:pt x="344881" y="475438"/>
                  </a:lnTo>
                  <a:lnTo>
                    <a:pt x="344640" y="478733"/>
                  </a:lnTo>
                  <a:lnTo>
                    <a:pt x="496420" y="491275"/>
                  </a:lnTo>
                  <a:lnTo>
                    <a:pt x="505022" y="351956"/>
                  </a:lnTo>
                  <a:lnTo>
                    <a:pt x="501404" y="351634"/>
                  </a:lnTo>
                  <a:close/>
                  <a:moveTo>
                    <a:pt x="12702" y="305409"/>
                  </a:moveTo>
                  <a:lnTo>
                    <a:pt x="8763" y="305007"/>
                  </a:lnTo>
                  <a:lnTo>
                    <a:pt x="0" y="450355"/>
                  </a:lnTo>
                  <a:lnTo>
                    <a:pt x="160864" y="463620"/>
                  </a:lnTo>
                  <a:lnTo>
                    <a:pt x="161106" y="460243"/>
                  </a:lnTo>
                  <a:lnTo>
                    <a:pt x="4181" y="447220"/>
                  </a:lnTo>
                  <a:lnTo>
                    <a:pt x="12702" y="305409"/>
                  </a:lnTo>
                  <a:close/>
                  <a:moveTo>
                    <a:pt x="27172" y="0"/>
                  </a:moveTo>
                  <a:lnTo>
                    <a:pt x="18410" y="145590"/>
                  </a:lnTo>
                  <a:lnTo>
                    <a:pt x="22349" y="145992"/>
                  </a:lnTo>
                  <a:lnTo>
                    <a:pt x="30951" y="3859"/>
                  </a:lnTo>
                  <a:lnTo>
                    <a:pt x="187715" y="22671"/>
                  </a:lnTo>
                  <a:lnTo>
                    <a:pt x="187956" y="19294"/>
                  </a:lnTo>
                  <a:lnTo>
                    <a:pt x="27172" y="0"/>
                  </a:lnTo>
                  <a:close/>
                  <a:moveTo>
                    <a:pt x="371410" y="41402"/>
                  </a:moveTo>
                  <a:lnTo>
                    <a:pt x="371169" y="44698"/>
                  </a:lnTo>
                  <a:lnTo>
                    <a:pt x="519171" y="62464"/>
                  </a:lnTo>
                  <a:lnTo>
                    <a:pt x="510730" y="198809"/>
                  </a:lnTo>
                  <a:lnTo>
                    <a:pt x="514347" y="199211"/>
                  </a:lnTo>
                  <a:lnTo>
                    <a:pt x="522949" y="59651"/>
                  </a:lnTo>
                  <a:lnTo>
                    <a:pt x="371410" y="4140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6126" name="Google Shape;6126;p1"/>
            <p:cNvGrpSpPr/>
            <p:nvPr/>
          </p:nvGrpSpPr>
          <p:grpSpPr>
            <a:xfrm>
              <a:off x="10873946" y="3454610"/>
              <a:ext cx="422136" cy="360477"/>
              <a:chOff x="10873946" y="3454610"/>
              <a:chExt cx="422136" cy="360477"/>
            </a:xfrm>
          </p:grpSpPr>
          <p:grpSp>
            <p:nvGrpSpPr>
              <p:cNvPr id="6127" name="Google Shape;6127;p1"/>
              <p:cNvGrpSpPr/>
              <p:nvPr/>
            </p:nvGrpSpPr>
            <p:grpSpPr>
              <a:xfrm>
                <a:off x="10873946" y="3454610"/>
                <a:ext cx="86903" cy="331053"/>
                <a:chOff x="10873946" y="3454610"/>
                <a:chExt cx="86903" cy="331053"/>
              </a:xfrm>
            </p:grpSpPr>
            <p:sp>
              <p:nvSpPr>
                <p:cNvPr id="6128" name="Google Shape;6128;p1"/>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29" name="Google Shape;6129;p1"/>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0" name="Google Shape;6130;p1"/>
                <p:cNvSpPr/>
                <p:nvPr/>
              </p:nvSpPr>
              <p:spPr>
                <a:xfrm>
                  <a:off x="10915428" y="3627935"/>
                  <a:ext cx="45421" cy="157728"/>
                </a:xfrm>
                <a:custGeom>
                  <a:rect b="b" l="l" r="r" t="t"/>
                  <a:pathLst>
                    <a:path extrusionOk="0" h="157728" w="45421">
                      <a:moveTo>
                        <a:pt x="36096" y="157729"/>
                      </a:moveTo>
                      <a:lnTo>
                        <a:pt x="0" y="154594"/>
                      </a:lnTo>
                      <a:lnTo>
                        <a:pt x="9325" y="0"/>
                      </a:lnTo>
                      <a:lnTo>
                        <a:pt x="45421"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131" name="Google Shape;6131;p1"/>
              <p:cNvGrpSpPr/>
              <p:nvPr/>
            </p:nvGrpSpPr>
            <p:grpSpPr>
              <a:xfrm>
                <a:off x="10961814" y="3464740"/>
                <a:ext cx="85778" cy="328561"/>
                <a:chOff x="10961814" y="3464740"/>
                <a:chExt cx="85778" cy="328561"/>
              </a:xfrm>
            </p:grpSpPr>
            <p:sp>
              <p:nvSpPr>
                <p:cNvPr id="6132" name="Google Shape;6132;p1"/>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3" name="Google Shape;6133;p1"/>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4" name="Google Shape;6134;p1"/>
                <p:cNvSpPr/>
                <p:nvPr/>
              </p:nvSpPr>
              <p:spPr>
                <a:xfrm>
                  <a:off x="11002734" y="3636698"/>
                  <a:ext cx="44858" cy="156603"/>
                </a:xfrm>
                <a:custGeom>
                  <a:rect b="b" l="l" r="r" t="t"/>
                  <a:pathLst>
                    <a:path extrusionOk="0" h="156603" w="44858">
                      <a:moveTo>
                        <a:pt x="35533" y="156603"/>
                      </a:moveTo>
                      <a:lnTo>
                        <a:pt x="0" y="153468"/>
                      </a:lnTo>
                      <a:lnTo>
                        <a:pt x="9326" y="0"/>
                      </a:lnTo>
                      <a:lnTo>
                        <a:pt x="44859"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135" name="Google Shape;6135;p1"/>
              <p:cNvGrpSpPr/>
              <p:nvPr/>
            </p:nvGrpSpPr>
            <p:grpSpPr>
              <a:xfrm>
                <a:off x="11047592" y="3474628"/>
                <a:ext cx="84652" cy="326069"/>
                <a:chOff x="11047592" y="3474628"/>
                <a:chExt cx="84652" cy="326069"/>
              </a:xfrm>
            </p:grpSpPr>
            <p:sp>
              <p:nvSpPr>
                <p:cNvPr id="6136" name="Google Shape;6136;p1"/>
                <p:cNvSpPr/>
                <p:nvPr/>
              </p:nvSpPr>
              <p:spPr>
                <a:xfrm>
                  <a:off x="11047592" y="3474628"/>
                  <a:ext cx="54666" cy="322532"/>
                </a:xfrm>
                <a:custGeom>
                  <a:rect b="b" l="l" r="r" t="t"/>
                  <a:pathLst>
                    <a:path extrusionOk="0" h="322532" w="54666">
                      <a:moveTo>
                        <a:pt x="35292" y="322532"/>
                      </a:moveTo>
                      <a:lnTo>
                        <a:pt x="0" y="319477"/>
                      </a:lnTo>
                      <a:lnTo>
                        <a:pt x="19455" y="0"/>
                      </a:lnTo>
                      <a:lnTo>
                        <a:pt x="54666" y="40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37" name="Google Shape;6137;p1"/>
                <p:cNvSpPr/>
                <p:nvPr/>
              </p:nvSpPr>
              <p:spPr>
                <a:xfrm>
                  <a:off x="11087869" y="3645300"/>
                  <a:ext cx="44375" cy="155397"/>
                </a:xfrm>
                <a:custGeom>
                  <a:rect b="b" l="l" r="r" t="t"/>
                  <a:pathLst>
                    <a:path extrusionOk="0" h="155397" w="44375">
                      <a:moveTo>
                        <a:pt x="35051" y="155398"/>
                      </a:moveTo>
                      <a:lnTo>
                        <a:pt x="0" y="152343"/>
                      </a:lnTo>
                      <a:lnTo>
                        <a:pt x="9325" y="0"/>
                      </a:lnTo>
                      <a:lnTo>
                        <a:pt x="44376" y="353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id="6138" name="Google Shape;6138;p1"/>
              <p:cNvGrpSpPr/>
              <p:nvPr/>
            </p:nvGrpSpPr>
            <p:grpSpPr>
              <a:xfrm>
                <a:off x="11132084" y="3484356"/>
                <a:ext cx="83527" cy="323656"/>
                <a:chOff x="11132084" y="3484356"/>
                <a:chExt cx="83527" cy="323656"/>
              </a:xfrm>
            </p:grpSpPr>
            <p:sp>
              <p:nvSpPr>
                <p:cNvPr id="6139" name="Google Shape;6139;p1"/>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0" name="Google Shape;6140;p1"/>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1" name="Google Shape;6141;p1"/>
                <p:cNvSpPr/>
                <p:nvPr/>
              </p:nvSpPr>
              <p:spPr>
                <a:xfrm>
                  <a:off x="11171878" y="3653741"/>
                  <a:ext cx="43733" cy="154271"/>
                </a:xfrm>
                <a:custGeom>
                  <a:rect b="b" l="l" r="r" t="t"/>
                  <a:pathLst>
                    <a:path extrusionOk="0" h="154271" w="43733">
                      <a:moveTo>
                        <a:pt x="34488" y="154272"/>
                      </a:moveTo>
                      <a:lnTo>
                        <a:pt x="0" y="151217"/>
                      </a:lnTo>
                      <a:lnTo>
                        <a:pt x="9245" y="0"/>
                      </a:lnTo>
                      <a:lnTo>
                        <a:pt x="43733" y="345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142" name="Google Shape;6142;p1"/>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id="6143" name="Google Shape;6143;p1"/>
              <p:cNvGrpSpPr/>
              <p:nvPr/>
            </p:nvGrpSpPr>
            <p:grpSpPr>
              <a:xfrm>
                <a:off x="11213601" y="3493681"/>
                <a:ext cx="82481" cy="321406"/>
                <a:chOff x="11213601" y="3493681"/>
                <a:chExt cx="82481" cy="321406"/>
              </a:xfrm>
            </p:grpSpPr>
            <p:sp>
              <p:nvSpPr>
                <p:cNvPr id="6144" name="Google Shape;6144;p1"/>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45" name="Google Shape;6145;p1"/>
                <p:cNvSpPr/>
                <p:nvPr/>
              </p:nvSpPr>
              <p:spPr>
                <a:xfrm>
                  <a:off x="11252832" y="3661941"/>
                  <a:ext cx="43250" cy="153146"/>
                </a:xfrm>
                <a:custGeom>
                  <a:rect b="b" l="l" r="r" t="t"/>
                  <a:pathLst>
                    <a:path extrusionOk="0" h="153146" w="43250">
                      <a:moveTo>
                        <a:pt x="34086" y="153146"/>
                      </a:moveTo>
                      <a:lnTo>
                        <a:pt x="0" y="150172"/>
                      </a:lnTo>
                      <a:lnTo>
                        <a:pt x="9165" y="0"/>
                      </a:lnTo>
                      <a:lnTo>
                        <a:pt x="43251" y="337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2" name="Shape 6292"/>
        <p:cNvGrpSpPr/>
        <p:nvPr/>
      </p:nvGrpSpPr>
      <p:grpSpPr>
        <a:xfrm>
          <a:off x="0" y="0"/>
          <a:ext cx="0" cy="0"/>
          <a:chOff x="0" y="0"/>
          <a:chExt cx="0" cy="0"/>
        </a:xfrm>
      </p:grpSpPr>
      <p:sp>
        <p:nvSpPr>
          <p:cNvPr id="6293" name="Google Shape;6293;p10"/>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High Risk Companies </a:t>
            </a:r>
            <a:endParaRPr/>
          </a:p>
        </p:txBody>
      </p:sp>
      <p:sp>
        <p:nvSpPr>
          <p:cNvPr id="6294" name="Google Shape;6294;p10"/>
          <p:cNvSpPr txBox="1"/>
          <p:nvPr/>
        </p:nvSpPr>
        <p:spPr>
          <a:xfrm>
            <a:off x="143510" y="4034155"/>
            <a:ext cx="8856345"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These are 2 mid cap companies which are available for investment in small cap .These are unstable </a:t>
            </a:r>
            <a:r>
              <a:rPr b="1" i="0" lang="en-US" sz="1400" u="none" cap="none" strike="noStrike">
                <a:solidFill>
                  <a:srgbClr val="FF0000"/>
                </a:solidFill>
                <a:latin typeface="Arial"/>
                <a:ea typeface="Arial"/>
                <a:cs typeface="Arial"/>
                <a:sym typeface="Arial"/>
              </a:rPr>
              <a:t>companies in their  Market Capital</a:t>
            </a:r>
            <a:r>
              <a:rPr b="1" i="0" lang="en-US" sz="1400" u="none" cap="none" strike="noStrike">
                <a:solidFill>
                  <a:srgbClr val="000000"/>
                </a:solidFill>
                <a:latin typeface="Arial"/>
                <a:ea typeface="Arial"/>
                <a:cs typeface="Arial"/>
                <a:sym typeface="Arial"/>
              </a:rPr>
              <a:t> and liquidity is very low and so that it’s highly risky investment.</a:t>
            </a:r>
            <a:endParaRPr/>
          </a:p>
        </p:txBody>
      </p:sp>
      <p:pic>
        <p:nvPicPr>
          <p:cNvPr id="6295" name="Google Shape;6295;p10"/>
          <p:cNvPicPr preferRelativeResize="0"/>
          <p:nvPr/>
        </p:nvPicPr>
        <p:blipFill rotWithShape="1">
          <a:blip r:embed="rId3">
            <a:alphaModFix/>
          </a:blip>
          <a:srcRect b="0" l="0" r="0" t="0"/>
          <a:stretch/>
        </p:blipFill>
        <p:spPr>
          <a:xfrm>
            <a:off x="1463040" y="739290"/>
            <a:ext cx="5872480" cy="3026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9" name="Shape 6299"/>
        <p:cNvGrpSpPr/>
        <p:nvPr/>
      </p:nvGrpSpPr>
      <p:grpSpPr>
        <a:xfrm>
          <a:off x="0" y="0"/>
          <a:ext cx="0" cy="0"/>
          <a:chOff x="0" y="0"/>
          <a:chExt cx="0" cy="0"/>
        </a:xfrm>
      </p:grpSpPr>
      <p:sp>
        <p:nvSpPr>
          <p:cNvPr id="6300" name="Google Shape;6300;p11"/>
          <p:cNvSpPr txBox="1"/>
          <p:nvPr>
            <p:ph type="title"/>
          </p:nvPr>
        </p:nvSpPr>
        <p:spPr>
          <a:xfrm>
            <a:off x="465455" y="122794"/>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Moderate Risk Companies</a:t>
            </a:r>
            <a:endParaRPr/>
          </a:p>
        </p:txBody>
      </p:sp>
      <p:sp>
        <p:nvSpPr>
          <p:cNvPr id="6301" name="Google Shape;6301;p11"/>
          <p:cNvSpPr txBox="1"/>
          <p:nvPr/>
        </p:nvSpPr>
        <p:spPr>
          <a:xfrm>
            <a:off x="173355" y="4005580"/>
            <a:ext cx="8813165"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 above 5 mid cap companies which are available for investment .From this we can say that these </a:t>
            </a:r>
            <a:r>
              <a:rPr b="1" i="0" lang="en-US" sz="1400" u="none" cap="none" strike="noStrike">
                <a:solidFill>
                  <a:srgbClr val="FF0000"/>
                </a:solidFill>
                <a:latin typeface="Arial"/>
                <a:ea typeface="Arial"/>
                <a:cs typeface="Arial"/>
                <a:sym typeface="Arial"/>
              </a:rPr>
              <a:t>companies are quiet stable </a:t>
            </a:r>
            <a:r>
              <a:rPr b="1" i="0" lang="en-US" sz="1400" u="none" cap="none" strike="noStrike">
                <a:solidFill>
                  <a:schemeClr val="dk1"/>
                </a:solidFill>
                <a:latin typeface="Arial"/>
                <a:ea typeface="Arial"/>
                <a:cs typeface="Arial"/>
                <a:sym typeface="Arial"/>
              </a:rPr>
              <a:t>as compared to small cap </a:t>
            </a:r>
            <a:r>
              <a:rPr b="1" i="0" lang="en-US" sz="1400" u="none" cap="none" strike="noStrike">
                <a:solidFill>
                  <a:srgbClr val="FF0000"/>
                </a:solidFill>
                <a:latin typeface="Arial"/>
                <a:ea typeface="Arial"/>
                <a:cs typeface="Arial"/>
                <a:sym typeface="Arial"/>
              </a:rPr>
              <a:t>in their  Market Capital</a:t>
            </a:r>
            <a:r>
              <a:rPr b="1" i="0" lang="en-US" sz="1400" u="none" cap="none" strike="noStrike">
                <a:solidFill>
                  <a:srgbClr val="000000"/>
                </a:solidFill>
                <a:latin typeface="Arial"/>
                <a:ea typeface="Arial"/>
                <a:cs typeface="Arial"/>
                <a:sym typeface="Arial"/>
              </a:rPr>
              <a:t> in risk also.</a:t>
            </a:r>
            <a:endParaRPr/>
          </a:p>
        </p:txBody>
      </p:sp>
      <p:pic>
        <p:nvPicPr>
          <p:cNvPr id="6302" name="Google Shape;6302;p11"/>
          <p:cNvPicPr preferRelativeResize="0"/>
          <p:nvPr/>
        </p:nvPicPr>
        <p:blipFill rotWithShape="1">
          <a:blip r:embed="rId3">
            <a:alphaModFix/>
          </a:blip>
          <a:srcRect b="0" l="0" r="0" t="0"/>
          <a:stretch/>
        </p:blipFill>
        <p:spPr>
          <a:xfrm>
            <a:off x="1591733" y="656105"/>
            <a:ext cx="5770880" cy="30692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6" name="Shape 6306"/>
        <p:cNvGrpSpPr/>
        <p:nvPr/>
      </p:nvGrpSpPr>
      <p:grpSpPr>
        <a:xfrm>
          <a:off x="0" y="0"/>
          <a:ext cx="0" cy="0"/>
          <a:chOff x="0" y="0"/>
          <a:chExt cx="0" cy="0"/>
        </a:xfrm>
      </p:grpSpPr>
      <p:sp>
        <p:nvSpPr>
          <p:cNvPr id="6307" name="Google Shape;6307;p12"/>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Low Risk Taking Companies</a:t>
            </a:r>
            <a:endParaRPr/>
          </a:p>
        </p:txBody>
      </p:sp>
      <p:sp>
        <p:nvSpPr>
          <p:cNvPr id="6308" name="Google Shape;6308;p12"/>
          <p:cNvSpPr txBox="1"/>
          <p:nvPr/>
        </p:nvSpPr>
        <p:spPr>
          <a:xfrm>
            <a:off x="114935" y="4327525"/>
            <a:ext cx="8914130" cy="73866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 above 4 Large cap companies which are available for investment .These </a:t>
            </a:r>
            <a:r>
              <a:rPr b="1" i="0" lang="en-US" sz="1400" u="none" cap="none" strike="noStrike">
                <a:solidFill>
                  <a:srgbClr val="FF0000"/>
                </a:solidFill>
                <a:latin typeface="Arial"/>
                <a:ea typeface="Arial"/>
                <a:cs typeface="Arial"/>
                <a:sym typeface="Arial"/>
              </a:rPr>
              <a:t>companies are </a:t>
            </a:r>
            <a:r>
              <a:rPr b="1" i="0" lang="en-US" sz="1400" u="none" cap="none" strike="noStrike">
                <a:solidFill>
                  <a:schemeClr val="dk1"/>
                </a:solidFill>
                <a:latin typeface="Arial"/>
                <a:ea typeface="Arial"/>
                <a:cs typeface="Arial"/>
                <a:sym typeface="Arial"/>
              </a:rPr>
              <a:t>very</a:t>
            </a:r>
            <a:r>
              <a:rPr b="1" i="0" lang="en-US" sz="1400" u="none" cap="none" strike="noStrike">
                <a:solidFill>
                  <a:srgbClr val="FF0000"/>
                </a:solidFill>
                <a:latin typeface="Arial"/>
                <a:ea typeface="Arial"/>
                <a:cs typeface="Arial"/>
                <a:sym typeface="Arial"/>
              </a:rPr>
              <a:t> stable </a:t>
            </a:r>
            <a:r>
              <a:rPr b="1" i="0" lang="en-US" sz="1400" u="none" cap="none" strike="noStrike">
                <a:solidFill>
                  <a:schemeClr val="dk1"/>
                </a:solidFill>
                <a:latin typeface="Arial"/>
                <a:ea typeface="Arial"/>
                <a:cs typeface="Arial"/>
                <a:sym typeface="Arial"/>
              </a:rPr>
              <a:t>as compared to mid cap companies </a:t>
            </a:r>
            <a:r>
              <a:rPr b="1" i="0" lang="en-US" sz="1400" u="none" cap="none" strike="noStrike">
                <a:solidFill>
                  <a:srgbClr val="FF0000"/>
                </a:solidFill>
                <a:latin typeface="Arial"/>
                <a:ea typeface="Arial"/>
                <a:cs typeface="Arial"/>
                <a:sym typeface="Arial"/>
              </a:rPr>
              <a:t>in their  Market Capital</a:t>
            </a:r>
            <a:r>
              <a:rPr b="1" i="0" lang="en-US" sz="1400" u="none" cap="none" strike="noStrike">
                <a:solidFill>
                  <a:srgbClr val="000000"/>
                </a:solidFill>
                <a:latin typeface="Arial"/>
                <a:ea typeface="Arial"/>
                <a:cs typeface="Arial"/>
                <a:sym typeface="Arial"/>
              </a:rPr>
              <a:t> that’s why making investment in these companies called safest investment for investor.</a:t>
            </a:r>
            <a:endParaRPr/>
          </a:p>
        </p:txBody>
      </p:sp>
      <p:pic>
        <p:nvPicPr>
          <p:cNvPr id="6309" name="Google Shape;6309;p12"/>
          <p:cNvPicPr preferRelativeResize="0"/>
          <p:nvPr/>
        </p:nvPicPr>
        <p:blipFill rotWithShape="1">
          <a:blip r:embed="rId3">
            <a:alphaModFix/>
          </a:blip>
          <a:srcRect b="0" l="0" r="0" t="0"/>
          <a:stretch/>
        </p:blipFill>
        <p:spPr>
          <a:xfrm>
            <a:off x="1747519" y="887308"/>
            <a:ext cx="5784427" cy="3156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3" name="Shape 6313"/>
        <p:cNvGrpSpPr/>
        <p:nvPr/>
      </p:nvGrpSpPr>
      <p:grpSpPr>
        <a:xfrm>
          <a:off x="0" y="0"/>
          <a:ext cx="0" cy="0"/>
          <a:chOff x="0" y="0"/>
          <a:chExt cx="0" cy="0"/>
        </a:xfrm>
      </p:grpSpPr>
      <p:sp>
        <p:nvSpPr>
          <p:cNvPr id="6314" name="Google Shape;6314;p13"/>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Insights from Above Charts</a:t>
            </a:r>
            <a:endParaRPr/>
          </a:p>
        </p:txBody>
      </p:sp>
      <p:sp>
        <p:nvSpPr>
          <p:cNvPr id="6315" name="Google Shape;6315;p13"/>
          <p:cNvSpPr txBox="1"/>
          <p:nvPr/>
        </p:nvSpPr>
        <p:spPr>
          <a:xfrm>
            <a:off x="567055" y="907415"/>
            <a:ext cx="8309610" cy="209288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From Analysis from above chart analysis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FF0000"/>
                </a:solidFill>
                <a:latin typeface="Arial"/>
                <a:ea typeface="Arial"/>
                <a:cs typeface="Arial"/>
                <a:sym typeface="Arial"/>
              </a:rPr>
              <a:t>Moderate Risk Taking</a:t>
            </a:r>
            <a:r>
              <a:rPr b="1" i="0" lang="en-US" sz="1600" u="none" cap="none" strike="noStrike">
                <a:solidFill>
                  <a:srgbClr val="000000"/>
                </a:solidFill>
                <a:latin typeface="Arial"/>
                <a:ea typeface="Arial"/>
                <a:cs typeface="Arial"/>
                <a:sym typeface="Arial"/>
              </a:rPr>
              <a:t>  Investment profile of companies is a </a:t>
            </a:r>
            <a:r>
              <a:rPr b="1" i="0" lang="en-US" sz="1600" u="none" cap="none" strike="noStrike">
                <a:solidFill>
                  <a:srgbClr val="FF0000"/>
                </a:solidFill>
                <a:latin typeface="Arial"/>
                <a:ea typeface="Arial"/>
                <a:cs typeface="Arial"/>
                <a:sym typeface="Arial"/>
              </a:rPr>
              <a:t>good</a:t>
            </a:r>
            <a:r>
              <a:rPr b="1" i="0" lang="en-US" sz="1600" u="none" cap="none" strike="noStrike">
                <a:solidFill>
                  <a:srgbClr val="000000"/>
                </a:solidFill>
                <a:latin typeface="Arial"/>
                <a:ea typeface="Arial"/>
                <a:cs typeface="Arial"/>
                <a:sym typeface="Arial"/>
              </a:rPr>
              <a:t> suggestion </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  for customers to invest.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   It gave </a:t>
            </a:r>
            <a:r>
              <a:rPr b="1" i="0" lang="en-US" sz="1600" u="none" cap="none" strike="noStrike">
                <a:solidFill>
                  <a:srgbClr val="FF0000"/>
                </a:solidFill>
                <a:latin typeface="Arial"/>
                <a:ea typeface="Arial"/>
                <a:cs typeface="Arial"/>
                <a:sym typeface="Arial"/>
              </a:rPr>
              <a:t>Good </a:t>
            </a:r>
            <a:r>
              <a:rPr b="1" i="0" lang="en-US" sz="1600" u="none" cap="none" strike="noStrike">
                <a:solidFill>
                  <a:schemeClr val="dk1"/>
                </a:solidFill>
                <a:latin typeface="Arial"/>
                <a:ea typeface="Arial"/>
                <a:cs typeface="Arial"/>
                <a:sym typeface="Arial"/>
              </a:rPr>
              <a:t>CAGR</a:t>
            </a:r>
            <a:r>
              <a:rPr b="1" i="0" lang="en-US" sz="1600" u="none" cap="none" strike="noStrike">
                <a:solidFill>
                  <a:srgbClr val="FF0000"/>
                </a:solidFill>
                <a:latin typeface="Arial"/>
                <a:ea typeface="Arial"/>
                <a:cs typeface="Arial"/>
                <a:sym typeface="Arial"/>
              </a:rPr>
              <a:t> Return</a:t>
            </a:r>
            <a:r>
              <a:rPr b="1" i="0" lang="en-US" sz="1600" u="none" cap="none" strike="noStrike">
                <a:solidFill>
                  <a:srgbClr val="000000"/>
                </a:solidFill>
                <a:latin typeface="Arial"/>
                <a:ea typeface="Arial"/>
                <a:cs typeface="Arial"/>
                <a:sym typeface="Arial"/>
              </a:rPr>
              <a:t> in last 10 year .</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t>
            </a:r>
            <a:r>
              <a:rPr b="1" i="0" lang="en-US" sz="1600" u="none" cap="none" strike="noStrike">
                <a:solidFill>
                  <a:srgbClr val="FF0000"/>
                </a:solidFill>
                <a:latin typeface="Arial"/>
                <a:ea typeface="Arial"/>
                <a:cs typeface="Arial"/>
                <a:sym typeface="Arial"/>
              </a:rPr>
              <a:t>Price</a:t>
            </a:r>
            <a:r>
              <a:rPr b="1" i="0" lang="en-US" sz="1600" u="none" cap="none" strike="noStrike">
                <a:solidFill>
                  <a:srgbClr val="000000"/>
                </a:solidFill>
                <a:latin typeface="Arial"/>
                <a:ea typeface="Arial"/>
                <a:cs typeface="Arial"/>
                <a:sym typeface="Arial"/>
              </a:rPr>
              <a:t>  is </a:t>
            </a:r>
            <a:r>
              <a:rPr b="1" i="0" lang="en-US" sz="1600" u="none" cap="none" strike="noStrike">
                <a:solidFill>
                  <a:srgbClr val="FF0000"/>
                </a:solidFill>
                <a:latin typeface="Arial"/>
                <a:ea typeface="Arial"/>
                <a:cs typeface="Arial"/>
                <a:sym typeface="Arial"/>
              </a:rPr>
              <a:t>quite higher </a:t>
            </a:r>
            <a:r>
              <a:rPr b="1" i="0" lang="en-US" sz="1600" u="none" cap="none" strike="noStrike">
                <a:solidFill>
                  <a:srgbClr val="000000"/>
                </a:solidFill>
                <a:latin typeface="Arial"/>
                <a:ea typeface="Arial"/>
                <a:cs typeface="Arial"/>
                <a:sym typeface="Arial"/>
              </a:rPr>
              <a:t>as compared to book value but it’s negligible.</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t>
            </a:r>
            <a:r>
              <a:rPr b="1" i="0" lang="en-US" sz="1600" u="none" cap="none" strike="noStrike">
                <a:solidFill>
                  <a:srgbClr val="FF0000"/>
                </a:solidFill>
                <a:latin typeface="Arial"/>
                <a:ea typeface="Arial"/>
                <a:cs typeface="Arial"/>
                <a:sym typeface="Arial"/>
              </a:rPr>
              <a:t>Market Cap</a:t>
            </a:r>
            <a:r>
              <a:rPr b="1" i="0" lang="en-US" sz="1600" u="none" cap="none" strike="noStrike">
                <a:solidFill>
                  <a:srgbClr val="000000"/>
                </a:solidFill>
                <a:latin typeface="Arial"/>
                <a:ea typeface="Arial"/>
                <a:cs typeface="Arial"/>
                <a:sym typeface="Arial"/>
              </a:rPr>
              <a:t> of companies </a:t>
            </a:r>
            <a:r>
              <a:rPr b="1" i="0" lang="en-US" sz="1600" u="none" cap="none" strike="noStrike">
                <a:solidFill>
                  <a:srgbClr val="FF0000"/>
                </a:solidFill>
                <a:latin typeface="Arial"/>
                <a:ea typeface="Arial"/>
                <a:cs typeface="Arial"/>
                <a:sym typeface="Arial"/>
              </a:rPr>
              <a:t>quiet higher </a:t>
            </a:r>
            <a:r>
              <a:rPr b="1" i="0" lang="en-US" sz="1600" u="none" cap="none" strike="noStrike">
                <a:solidFill>
                  <a:schemeClr val="dk1"/>
                </a:solidFill>
                <a:latin typeface="Arial"/>
                <a:ea typeface="Arial"/>
                <a:cs typeface="Arial"/>
                <a:sym typeface="Arial"/>
              </a:rPr>
              <a:t>so it is a </a:t>
            </a:r>
            <a:r>
              <a:rPr b="1" i="0" lang="en-US" sz="1600" u="none" cap="none" strike="noStrike">
                <a:solidFill>
                  <a:srgbClr val="FF0000"/>
                </a:solidFill>
                <a:latin typeface="Arial"/>
                <a:ea typeface="Arial"/>
                <a:cs typeface="Arial"/>
                <a:sym typeface="Arial"/>
              </a:rPr>
              <a:t>safe investment.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9" name="Shape 6319"/>
        <p:cNvGrpSpPr/>
        <p:nvPr/>
      </p:nvGrpSpPr>
      <p:grpSpPr>
        <a:xfrm>
          <a:off x="0" y="0"/>
          <a:ext cx="0" cy="0"/>
          <a:chOff x="0" y="0"/>
          <a:chExt cx="0" cy="0"/>
        </a:xfrm>
      </p:grpSpPr>
      <p:sp>
        <p:nvSpPr>
          <p:cNvPr id="6320" name="Google Shape;6320;p14"/>
          <p:cNvSpPr txBox="1"/>
          <p:nvPr>
            <p:ph type="title"/>
          </p:nvPr>
        </p:nvSpPr>
        <p:spPr>
          <a:xfrm>
            <a:off x="457200" y="205979"/>
            <a:ext cx="8229600" cy="782928"/>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Top 5 Positive 3 Year Return of   </a:t>
            </a:r>
            <a:br>
              <a:rPr lang="en-US"/>
            </a:br>
            <a:r>
              <a:rPr lang="en-US"/>
              <a:t>Industries </a:t>
            </a:r>
            <a:endParaRPr/>
          </a:p>
        </p:txBody>
      </p:sp>
      <p:sp>
        <p:nvSpPr>
          <p:cNvPr id="6321" name="Google Shape;6321;p14"/>
          <p:cNvSpPr txBox="1"/>
          <p:nvPr/>
        </p:nvSpPr>
        <p:spPr>
          <a:xfrm>
            <a:off x="53975" y="4558665"/>
            <a:ext cx="9036050" cy="52197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From Above chart we can Say that - </a:t>
            </a:r>
            <a:r>
              <a:rPr b="1" i="0" lang="en-US" sz="1400" u="none" cap="none" strike="noStrike">
                <a:solidFill>
                  <a:srgbClr val="FF0000"/>
                </a:solidFill>
                <a:latin typeface="Arial"/>
                <a:ea typeface="Arial"/>
                <a:cs typeface="Arial"/>
                <a:sym typeface="Arial"/>
              </a:rPr>
              <a:t>Soyabean Product Industry</a:t>
            </a:r>
            <a:r>
              <a:rPr b="1" i="0" lang="en-US" sz="1400" u="none" cap="none" strike="noStrike">
                <a:solidFill>
                  <a:srgbClr val="000000"/>
                </a:solidFill>
                <a:latin typeface="Arial"/>
                <a:ea typeface="Arial"/>
                <a:cs typeface="Arial"/>
                <a:sym typeface="Arial"/>
              </a:rPr>
              <a:t> Gave </a:t>
            </a:r>
            <a:r>
              <a:rPr b="1" i="0" lang="en-US" sz="1400" u="none" cap="none" strike="noStrike">
                <a:solidFill>
                  <a:srgbClr val="FF0000"/>
                </a:solidFill>
                <a:latin typeface="Arial"/>
                <a:ea typeface="Arial"/>
                <a:cs typeface="Arial"/>
                <a:sym typeface="Arial"/>
              </a:rPr>
              <a:t>Highest Return</a:t>
            </a:r>
            <a:r>
              <a:rPr b="1" i="0" lang="en-US" sz="1400" u="none" cap="none" strike="noStrike">
                <a:solidFill>
                  <a:srgbClr val="000000"/>
                </a:solidFill>
                <a:latin typeface="Arial"/>
                <a:ea typeface="Arial"/>
                <a:cs typeface="Arial"/>
                <a:sym typeface="Arial"/>
              </a:rPr>
              <a:t> in </a:t>
            </a:r>
            <a:r>
              <a:rPr b="1" i="0" lang="en-US" sz="1400" u="none" cap="none" strike="noStrike">
                <a:solidFill>
                  <a:srgbClr val="FF0000"/>
                </a:solidFill>
                <a:latin typeface="Arial"/>
                <a:ea typeface="Arial"/>
                <a:cs typeface="Arial"/>
                <a:sym typeface="Arial"/>
              </a:rPr>
              <a:t>last 3 year</a:t>
            </a:r>
            <a:r>
              <a:rPr b="1" i="0" lang="en-US" sz="1400" u="none" cap="none" strike="noStrike">
                <a:solidFill>
                  <a:srgbClr val="000000"/>
                </a:solidFill>
                <a:latin typeface="Arial"/>
                <a:ea typeface="Arial"/>
                <a:cs typeface="Arial"/>
                <a:sym typeface="Arial"/>
              </a:rPr>
              <a:t> return so </a:t>
            </a:r>
            <a:r>
              <a:rPr b="1" i="0" lang="en-US" sz="1400" u="none" cap="none" strike="noStrike">
                <a:solidFill>
                  <a:srgbClr val="FF0000"/>
                </a:solidFill>
                <a:latin typeface="Arial"/>
                <a:ea typeface="Arial"/>
                <a:cs typeface="Arial"/>
                <a:sym typeface="Arial"/>
              </a:rPr>
              <a:t>we can advise customer to invest in companies of this sector </a:t>
            </a:r>
            <a:r>
              <a:rPr b="0" i="0" lang="en-US" sz="1400" u="none" cap="none" strike="noStrike">
                <a:solidFill>
                  <a:srgbClr val="FF0000"/>
                </a:solidFill>
                <a:latin typeface="Arial"/>
                <a:ea typeface="Arial"/>
                <a:cs typeface="Arial"/>
                <a:sym typeface="Arial"/>
              </a:rPr>
              <a:t> </a:t>
            </a:r>
            <a:endParaRPr/>
          </a:p>
        </p:txBody>
      </p:sp>
      <p:graphicFrame>
        <p:nvGraphicFramePr>
          <p:cNvPr id="6322" name="Google Shape;6322;p14"/>
          <p:cNvGraphicFramePr/>
          <p:nvPr/>
        </p:nvGraphicFramePr>
        <p:xfrm>
          <a:off x="2269067" y="1374987"/>
          <a:ext cx="3000000" cy="3000000"/>
        </p:xfrm>
        <a:graphic>
          <a:graphicData uri="http://schemas.openxmlformats.org/drawingml/2006/table">
            <a:tbl>
              <a:tblPr>
                <a:noFill/>
                <a:tableStyleId>{91F21A32-0C25-474A-84BA-BDDE8589EF1F}</a:tableStyleId>
              </a:tblPr>
              <a:tblGrid>
                <a:gridCol w="1112850"/>
                <a:gridCol w="1616800"/>
              </a:tblGrid>
              <a:tr h="343450">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Industry</a:t>
                      </a:r>
                      <a:endParaRPr/>
                    </a:p>
                  </a:txBody>
                  <a:tcPr marT="7625" marB="0" marR="7625" marL="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3-Year Return</a:t>
                      </a:r>
                      <a:endParaRPr/>
                    </a:p>
                  </a:txBody>
                  <a:tcPr marT="7625" marB="0" marR="7625" marL="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408500">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Soyabean Prod.</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564.067659</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408500">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Telecom Services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281.014142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408500">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Power Projects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277.224583</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21787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Software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202.458577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408500">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Natural Gas Utilities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196.13502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6" name="Shape 6326"/>
        <p:cNvGrpSpPr/>
        <p:nvPr/>
      </p:nvGrpSpPr>
      <p:grpSpPr>
        <a:xfrm>
          <a:off x="0" y="0"/>
          <a:ext cx="0" cy="0"/>
          <a:chOff x="0" y="0"/>
          <a:chExt cx="0" cy="0"/>
        </a:xfrm>
      </p:grpSpPr>
      <p:sp>
        <p:nvSpPr>
          <p:cNvPr id="6327" name="Google Shape;6327;p15"/>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Enterprise Value Sector wise</a:t>
            </a:r>
            <a:endParaRPr/>
          </a:p>
        </p:txBody>
      </p:sp>
      <p:sp>
        <p:nvSpPr>
          <p:cNvPr id="6328" name="Google Shape;6328;p15"/>
          <p:cNvSpPr/>
          <p:nvPr>
            <p:ph idx="3" type="pic"/>
          </p:nvPr>
        </p:nvSpPr>
        <p:spPr>
          <a:xfrm>
            <a:off x="4735466" y="1059582"/>
            <a:ext cx="1261334" cy="1261333"/>
          </a:xfrm>
          <a:prstGeom prst="ellipse">
            <a:avLst/>
          </a:prstGeom>
          <a:solidFill>
            <a:srgbClr val="F2F2F2"/>
          </a:solidFill>
          <a:ln>
            <a:noFill/>
          </a:ln>
        </p:spPr>
      </p:sp>
      <p:sp>
        <p:nvSpPr>
          <p:cNvPr id="6329" name="Google Shape;6329;p15"/>
          <p:cNvSpPr/>
          <p:nvPr>
            <p:ph idx="4" type="pic"/>
          </p:nvPr>
        </p:nvSpPr>
        <p:spPr>
          <a:xfrm>
            <a:off x="5718486" y="2506922"/>
            <a:ext cx="977120" cy="977118"/>
          </a:xfrm>
          <a:prstGeom prst="ellipse">
            <a:avLst/>
          </a:prstGeom>
          <a:solidFill>
            <a:srgbClr val="F2F2F2"/>
          </a:solidFill>
          <a:ln>
            <a:noFill/>
          </a:ln>
        </p:spPr>
      </p:sp>
      <p:sp>
        <p:nvSpPr>
          <p:cNvPr id="6330" name="Google Shape;6330;p15"/>
          <p:cNvSpPr/>
          <p:nvPr>
            <p:ph idx="5" type="pic"/>
          </p:nvPr>
        </p:nvSpPr>
        <p:spPr>
          <a:xfrm>
            <a:off x="3828551" y="2652757"/>
            <a:ext cx="1509713" cy="1509710"/>
          </a:xfrm>
          <a:prstGeom prst="ellipse">
            <a:avLst/>
          </a:prstGeom>
          <a:solidFill>
            <a:srgbClr val="F2F2F2"/>
          </a:solidFill>
          <a:ln>
            <a:noFill/>
          </a:ln>
        </p:spPr>
      </p:sp>
      <p:graphicFrame>
        <p:nvGraphicFramePr>
          <p:cNvPr id="6331" name="Google Shape;6331;p15"/>
          <p:cNvGraphicFramePr/>
          <p:nvPr/>
        </p:nvGraphicFramePr>
        <p:xfrm>
          <a:off x="87630" y="662305"/>
          <a:ext cx="9065260" cy="3667125"/>
        </p:xfrm>
        <a:graphic>
          <a:graphicData uri="http://schemas.openxmlformats.org/drawingml/2006/chart">
            <c:chart r:id="rId3"/>
          </a:graphicData>
        </a:graphic>
      </p:graphicFrame>
      <p:sp>
        <p:nvSpPr>
          <p:cNvPr id="6332" name="Google Shape;6332;p15"/>
          <p:cNvSpPr txBox="1"/>
          <p:nvPr/>
        </p:nvSpPr>
        <p:spPr>
          <a:xfrm>
            <a:off x="34290" y="4422775"/>
            <a:ext cx="8992235" cy="52197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Enterprise Value</a:t>
            </a:r>
            <a:r>
              <a:rPr b="1" i="0" lang="en-US" sz="1400" u="none" cap="none" strike="noStrike">
                <a:solidFill>
                  <a:schemeClr val="dk1"/>
                </a:solidFill>
                <a:latin typeface="Arial"/>
                <a:ea typeface="Arial"/>
                <a:cs typeface="Arial"/>
                <a:sym typeface="Arial"/>
              </a:rPr>
              <a:t> of Both Sector - </a:t>
            </a:r>
            <a:r>
              <a:rPr b="1" i="0" lang="en-US" sz="1400" u="none" cap="none" strike="noStrike">
                <a:solidFill>
                  <a:srgbClr val="FF0000"/>
                </a:solidFill>
                <a:latin typeface="Arial"/>
                <a:ea typeface="Arial"/>
                <a:cs typeface="Arial"/>
                <a:sym typeface="Arial"/>
              </a:rPr>
              <a:t>Insurance &amp; Energy is quite Higher</a:t>
            </a:r>
            <a:r>
              <a:rPr b="1" i="0" lang="en-US" sz="1400" u="none" cap="none" strike="noStrike">
                <a:solidFill>
                  <a:schemeClr val="dk1"/>
                </a:solidFill>
                <a:latin typeface="Arial"/>
                <a:ea typeface="Arial"/>
                <a:cs typeface="Arial"/>
                <a:sym typeface="Arial"/>
              </a:rPr>
              <a:t> , showing that these companies has </a:t>
            </a:r>
            <a:r>
              <a:rPr b="1" i="0" lang="en-US" sz="1400" u="none" cap="none" strike="noStrike">
                <a:solidFill>
                  <a:srgbClr val="FF0000"/>
                </a:solidFill>
                <a:latin typeface="Arial"/>
                <a:ea typeface="Arial"/>
                <a:cs typeface="Arial"/>
                <a:sym typeface="Arial"/>
              </a:rPr>
              <a:t>higher capital</a:t>
            </a:r>
            <a:r>
              <a:rPr b="1" i="0" lang="en-US" sz="1400" u="none" cap="none" strike="noStrike">
                <a:solidFill>
                  <a:schemeClr val="dk1"/>
                </a:solidFill>
                <a:latin typeface="Arial"/>
                <a:ea typeface="Arial"/>
                <a:cs typeface="Arial"/>
                <a:sym typeface="Arial"/>
              </a:rPr>
              <a:t>, indicating that  these are </a:t>
            </a:r>
            <a:r>
              <a:rPr b="1" i="0" lang="en-US" sz="1400" u="none" cap="none" strike="noStrike">
                <a:solidFill>
                  <a:srgbClr val="FF0000"/>
                </a:solidFill>
                <a:latin typeface="Arial"/>
                <a:ea typeface="Arial"/>
                <a:cs typeface="Arial"/>
                <a:sym typeface="Arial"/>
              </a:rPr>
              <a:t>sectors peoples choice to invest</a:t>
            </a:r>
            <a:r>
              <a:rPr b="1" i="0" lang="en-US" sz="1400" u="none" cap="none" strike="noStrike">
                <a:solidFill>
                  <a:schemeClr val="dk1"/>
                </a:solidFill>
                <a:highlight>
                  <a:srgbClr val="FFFF00"/>
                </a:highlight>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6" name="Shape 6336"/>
        <p:cNvGrpSpPr/>
        <p:nvPr/>
      </p:nvGrpSpPr>
      <p:grpSpPr>
        <a:xfrm>
          <a:off x="0" y="0"/>
          <a:ext cx="0" cy="0"/>
          <a:chOff x="0" y="0"/>
          <a:chExt cx="0" cy="0"/>
        </a:xfrm>
      </p:grpSpPr>
      <p:sp>
        <p:nvSpPr>
          <p:cNvPr id="6337" name="Google Shape;6337;p16"/>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Insights From Above Analysis</a:t>
            </a:r>
            <a:endParaRPr/>
          </a:p>
        </p:txBody>
      </p:sp>
      <p:sp>
        <p:nvSpPr>
          <p:cNvPr id="6338" name="Google Shape;6338;p16"/>
          <p:cNvSpPr txBox="1"/>
          <p:nvPr/>
        </p:nvSpPr>
        <p:spPr>
          <a:xfrm>
            <a:off x="294005" y="892810"/>
            <a:ext cx="8367395" cy="20313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We </a:t>
            </a:r>
            <a:r>
              <a:rPr b="1" i="0" lang="en-US" sz="1600" u="none" cap="none" strike="noStrike">
                <a:solidFill>
                  <a:srgbClr val="FF0000"/>
                </a:solidFill>
                <a:latin typeface="Arial"/>
                <a:ea typeface="Arial"/>
                <a:cs typeface="Arial"/>
                <a:sym typeface="Arial"/>
              </a:rPr>
              <a:t>Can Advise Customer to invest</a:t>
            </a:r>
            <a:r>
              <a:rPr b="1" i="0" lang="en-US" sz="1600" u="none" cap="none" strike="noStrike">
                <a:solidFill>
                  <a:srgbClr val="000000"/>
                </a:solidFill>
                <a:latin typeface="Arial"/>
                <a:ea typeface="Arial"/>
                <a:cs typeface="Arial"/>
                <a:sym typeface="Arial"/>
              </a:rPr>
              <a:t>  if their income available for investment is positive then into  </a:t>
            </a:r>
            <a:r>
              <a:rPr b="1" i="0" lang="en-US" sz="1600" u="none" cap="none" strike="noStrike">
                <a:solidFill>
                  <a:srgbClr val="FF0000"/>
                </a:solidFill>
                <a:latin typeface="Arial"/>
                <a:ea typeface="Arial"/>
                <a:cs typeface="Arial"/>
                <a:sym typeface="Arial"/>
              </a:rPr>
              <a:t>Best Possible Companies</a:t>
            </a:r>
            <a:r>
              <a:rPr b="1" i="0" lang="en-US" sz="1600" u="none" cap="none" strike="noStrike">
                <a:solidFill>
                  <a:srgbClr val="000000"/>
                </a:solidFill>
                <a:latin typeface="Arial"/>
                <a:ea typeface="Arial"/>
                <a:cs typeface="Arial"/>
                <a:sym typeface="Arial"/>
              </a:rPr>
              <a:t>  by </a:t>
            </a:r>
            <a:r>
              <a:rPr b="1" i="0" lang="en-US" sz="1600" u="none" cap="none" strike="noStrike">
                <a:solidFill>
                  <a:srgbClr val="FF0000"/>
                </a:solidFill>
                <a:latin typeface="Arial"/>
                <a:ea typeface="Arial"/>
                <a:cs typeface="Arial"/>
                <a:sym typeface="Arial"/>
              </a:rPr>
              <a:t>following criteria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  Advise him to invest in </a:t>
            </a:r>
            <a:r>
              <a:rPr b="1" i="0" lang="en-US" sz="1600" u="none" cap="none" strike="noStrike">
                <a:solidFill>
                  <a:srgbClr val="FF0000"/>
                </a:solidFill>
                <a:latin typeface="Arial"/>
                <a:ea typeface="Arial"/>
                <a:cs typeface="Arial"/>
                <a:sym typeface="Arial"/>
              </a:rPr>
              <a:t>Moderate Risk </a:t>
            </a:r>
            <a:r>
              <a:rPr b="1" i="0" lang="en-US" sz="1600" u="none" cap="none" strike="noStrike">
                <a:solidFill>
                  <a:schemeClr val="dk1"/>
                </a:solidFill>
                <a:latin typeface="Arial"/>
                <a:ea typeface="Arial"/>
                <a:cs typeface="Arial"/>
                <a:sym typeface="Arial"/>
              </a:rPr>
              <a:t>Companies</a:t>
            </a:r>
            <a:r>
              <a:rPr b="1" i="0" lang="en-US" sz="1600" u="none" cap="none" strike="noStrike">
                <a:solidFill>
                  <a:srgbClr val="000000"/>
                </a:solidFill>
                <a:latin typeface="Arial"/>
                <a:ea typeface="Arial"/>
                <a:cs typeface="Arial"/>
                <a:sym typeface="Arial"/>
              </a:rPr>
              <a:t> Investment Profile.</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  Investing in </a:t>
            </a:r>
            <a:r>
              <a:rPr b="1" i="0" lang="en-US" sz="1600" u="none" cap="none" strike="noStrike">
                <a:solidFill>
                  <a:srgbClr val="FF0000"/>
                </a:solidFill>
                <a:latin typeface="Arial"/>
                <a:ea typeface="Arial"/>
                <a:cs typeface="Arial"/>
                <a:sym typeface="Arial"/>
              </a:rPr>
              <a:t>Soyabean Product </a:t>
            </a:r>
            <a:r>
              <a:rPr b="1" i="0" lang="en-US" sz="1600" u="none" cap="none" strike="noStrike">
                <a:solidFill>
                  <a:schemeClr val="dk1"/>
                </a:solidFill>
                <a:latin typeface="Arial"/>
                <a:ea typeface="Arial"/>
                <a:cs typeface="Arial"/>
                <a:sym typeface="Arial"/>
              </a:rPr>
              <a:t>Industry</a:t>
            </a:r>
            <a:r>
              <a:rPr b="1" i="0" lang="en-US" sz="1600" u="none" cap="none" strike="noStrike">
                <a:solidFill>
                  <a:srgbClr val="000000"/>
                </a:solidFill>
                <a:latin typeface="Arial"/>
                <a:ea typeface="Arial"/>
                <a:cs typeface="Arial"/>
                <a:sym typeface="Arial"/>
              </a:rPr>
              <a:t> based companies</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  Investing in </a:t>
            </a:r>
            <a:r>
              <a:rPr b="1" i="0" lang="en-US" sz="1600" u="none" cap="none" strike="noStrike">
                <a:solidFill>
                  <a:srgbClr val="FF0000"/>
                </a:solidFill>
                <a:latin typeface="Arial"/>
                <a:ea typeface="Arial"/>
                <a:cs typeface="Arial"/>
                <a:sym typeface="Arial"/>
              </a:rPr>
              <a:t>Insurance &amp; Energy Sector</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  </a:t>
            </a:r>
            <a:r>
              <a:rPr b="1" i="0" lang="en-US" sz="1600" u="none" cap="none" strike="noStrike">
                <a:solidFill>
                  <a:srgbClr val="FF0000"/>
                </a:solidFill>
                <a:latin typeface="Arial"/>
                <a:ea typeface="Arial"/>
                <a:cs typeface="Arial"/>
                <a:sym typeface="Arial"/>
              </a:rPr>
              <a:t>Not to Invest</a:t>
            </a:r>
            <a:r>
              <a:rPr b="1" i="0" lang="en-US" sz="1600" u="none" cap="none" strike="noStrike">
                <a:solidFill>
                  <a:srgbClr val="000000"/>
                </a:solidFill>
                <a:latin typeface="Arial"/>
                <a:ea typeface="Arial"/>
                <a:cs typeface="Arial"/>
                <a:sym typeface="Arial"/>
              </a:rPr>
              <a:t> in </a:t>
            </a:r>
            <a:r>
              <a:rPr b="1" i="0" lang="en-US" sz="1600" u="none" cap="none" strike="noStrike">
                <a:solidFill>
                  <a:srgbClr val="FF0000"/>
                </a:solidFill>
                <a:latin typeface="Arial"/>
                <a:ea typeface="Arial"/>
                <a:cs typeface="Arial"/>
                <a:sym typeface="Arial"/>
              </a:rPr>
              <a:t>Banking ,Housing finance , Construction </a:t>
            </a:r>
            <a:r>
              <a:rPr b="1" i="0" lang="en-US" sz="1600" u="none" cap="none" strike="noStrike">
                <a:solidFill>
                  <a:schemeClr val="dk1"/>
                </a:solidFill>
                <a:latin typeface="Arial"/>
                <a:ea typeface="Arial"/>
                <a:cs typeface="Arial"/>
                <a:sym typeface="Arial"/>
              </a:rPr>
              <a:t>based</a:t>
            </a:r>
            <a:r>
              <a:rPr b="1" i="0" lang="en-US" sz="1600" u="none" cap="none" strike="noStrike">
                <a:solidFill>
                  <a:srgbClr val="000000"/>
                </a:solidFill>
                <a:latin typeface="Arial"/>
                <a:ea typeface="Arial"/>
                <a:cs typeface="Arial"/>
                <a:sym typeface="Arial"/>
              </a:rPr>
              <a:t> Industries.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3" name="Shape 6343"/>
        <p:cNvGrpSpPr/>
        <p:nvPr/>
      </p:nvGrpSpPr>
      <p:grpSpPr>
        <a:xfrm>
          <a:off x="0" y="0"/>
          <a:ext cx="0" cy="0"/>
          <a:chOff x="0" y="0"/>
          <a:chExt cx="0" cy="0"/>
        </a:xfrm>
      </p:grpSpPr>
      <p:sp>
        <p:nvSpPr>
          <p:cNvPr id="6344" name="Google Shape;6344;p17"/>
          <p:cNvSpPr/>
          <p:nvPr/>
        </p:nvSpPr>
        <p:spPr>
          <a:xfrm rot="10800000">
            <a:off x="0" y="0"/>
            <a:ext cx="9144000" cy="514413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345" name="Google Shape;6345;p17"/>
          <p:cNvSpPr txBox="1"/>
          <p:nvPr/>
        </p:nvSpPr>
        <p:spPr>
          <a:xfrm>
            <a:off x="311785" y="122555"/>
            <a:ext cx="8512810" cy="46164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Arial Black"/>
                <a:ea typeface="Arial Black"/>
                <a:cs typeface="Arial Black"/>
                <a:sym typeface="Arial Black"/>
              </a:rPr>
              <a:t>Discussing the challenges and learning</a:t>
            </a:r>
            <a:r>
              <a:rPr b="1" i="0" lang="en-US" sz="3000" u="none" cap="none" strike="noStrike">
                <a:solidFill>
                  <a:schemeClr val="lt1"/>
                </a:solidFill>
                <a:latin typeface="Arial Black"/>
                <a:ea typeface="Arial Black"/>
                <a:cs typeface="Arial Black"/>
                <a:sym typeface="Arial Black"/>
              </a:rPr>
              <a:t> </a:t>
            </a:r>
            <a:endParaRPr b="1" i="0" sz="3000" u="none" cap="none" strike="noStrike">
              <a:solidFill>
                <a:schemeClr val="lt1"/>
              </a:solidFill>
              <a:latin typeface="Arial Black"/>
              <a:ea typeface="Arial Black"/>
              <a:cs typeface="Arial Black"/>
              <a:sym typeface="Arial Black"/>
            </a:endParaRPr>
          </a:p>
        </p:txBody>
      </p:sp>
      <p:sp>
        <p:nvSpPr>
          <p:cNvPr id="6346" name="Google Shape;6346;p17"/>
          <p:cNvSpPr txBox="1"/>
          <p:nvPr/>
        </p:nvSpPr>
        <p:spPr>
          <a:xfrm>
            <a:off x="57150" y="688975"/>
            <a:ext cx="9022715" cy="4154805"/>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a:t>
            </a:r>
            <a:r>
              <a:rPr b="1" i="0" lang="en-US" sz="1800" u="none" cap="none" strike="noStrike">
                <a:solidFill>
                  <a:schemeClr val="dk1"/>
                </a:solidFill>
                <a:latin typeface="Arial"/>
                <a:ea typeface="Arial"/>
                <a:cs typeface="Arial"/>
                <a:sym typeface="Arial"/>
              </a:rPr>
              <a:t> Some</a:t>
            </a:r>
            <a:r>
              <a:rPr b="1" i="0" lang="en-US" sz="1800" u="none" cap="none" strike="noStrike">
                <a:solidFill>
                  <a:srgbClr val="FF0000"/>
                </a:solidFill>
                <a:latin typeface="Arial"/>
                <a:ea typeface="Arial"/>
                <a:cs typeface="Arial"/>
                <a:sym typeface="Arial"/>
              </a:rPr>
              <a:t> challenges </a:t>
            </a:r>
            <a:r>
              <a:rPr b="1" i="0" lang="en-US" sz="1800" u="none" cap="none" strike="noStrike">
                <a:solidFill>
                  <a:schemeClr val="dk1"/>
                </a:solidFill>
                <a:latin typeface="Arial"/>
                <a:ea typeface="Arial"/>
                <a:cs typeface="Arial"/>
                <a:sym typeface="Arial"/>
              </a:rPr>
              <a:t>we faced at the </a:t>
            </a:r>
            <a:r>
              <a:rPr b="1" i="0" lang="en-US" sz="1800" u="none" cap="none" strike="noStrike">
                <a:solidFill>
                  <a:srgbClr val="FF0000"/>
                </a:solidFill>
                <a:latin typeface="Arial"/>
                <a:ea typeface="Arial"/>
                <a:cs typeface="Arial"/>
                <a:sym typeface="Arial"/>
              </a:rPr>
              <a:t>connecting the  gspread sheet</a:t>
            </a:r>
            <a:r>
              <a:rPr b="1" i="0" lang="en-US" sz="1800" u="none" cap="none" strike="noStrike">
                <a:solidFill>
                  <a:schemeClr val="dk1"/>
                </a:solidFill>
                <a:latin typeface="Arial"/>
                <a:ea typeface="Arial"/>
                <a:cs typeface="Arial"/>
                <a:sym typeface="Arial"/>
              </a:rPr>
              <a:t>  &amp; </a:t>
            </a:r>
            <a:r>
              <a:rPr b="1" i="0" lang="en-US" sz="1800" u="none" cap="none" strike="noStrike">
                <a:solidFill>
                  <a:srgbClr val="FF0000"/>
                </a:solidFill>
                <a:latin typeface="Arial"/>
                <a:ea typeface="Arial"/>
                <a:cs typeface="Arial"/>
                <a:sym typeface="Arial"/>
              </a:rPr>
              <a:t>updating data from jupytor notebook to google sheet </a:t>
            </a:r>
            <a:r>
              <a:rPr b="1" i="0" lang="en-US" sz="1800" u="none" cap="none" strike="noStrike">
                <a:solidFill>
                  <a:schemeClr val="dk1"/>
                </a:solidFill>
                <a:latin typeface="Arial"/>
                <a:ea typeface="Arial"/>
                <a:cs typeface="Arial"/>
                <a:sym typeface="Arial"/>
              </a:rPr>
              <a:t> at that  time but </a:t>
            </a:r>
            <a:r>
              <a:rPr b="1" i="0" lang="en-US" sz="1800" u="none" cap="none" strike="noStrike">
                <a:solidFill>
                  <a:schemeClr val="dk1"/>
                </a:solidFill>
                <a:highlight>
                  <a:srgbClr val="FFFF00"/>
                </a:highlight>
                <a:latin typeface="Arial"/>
                <a:ea typeface="Arial"/>
                <a:cs typeface="Arial"/>
                <a:sym typeface="Arial"/>
              </a:rPr>
              <a:t>we all worked togethe</a:t>
            </a:r>
            <a:r>
              <a:rPr b="1" i="0" lang="en-US" sz="1800" u="none" cap="none" strike="noStrike">
                <a:solidFill>
                  <a:schemeClr val="dk1"/>
                </a:solidFill>
                <a:latin typeface="Arial"/>
                <a:ea typeface="Arial"/>
                <a:cs typeface="Arial"/>
                <a:sym typeface="Arial"/>
              </a:rPr>
              <a:t>r , </a:t>
            </a:r>
            <a:r>
              <a:rPr b="1" i="0" lang="en-US" sz="1800" u="none" cap="none" strike="noStrike">
                <a:solidFill>
                  <a:schemeClr val="dk1"/>
                </a:solidFill>
                <a:highlight>
                  <a:srgbClr val="FFFF00"/>
                </a:highlight>
                <a:latin typeface="Arial"/>
                <a:ea typeface="Arial"/>
                <a:cs typeface="Arial"/>
                <a:sym typeface="Arial"/>
              </a:rPr>
              <a:t>explore various resources to find solution</a:t>
            </a:r>
            <a:r>
              <a:rPr b="1" i="0" lang="en-US" sz="1800" u="none" cap="none" strike="noStrike">
                <a:solidFill>
                  <a:schemeClr val="dk1"/>
                </a:solidFill>
                <a:latin typeface="Arial"/>
                <a:ea typeface="Arial"/>
                <a:cs typeface="Arial"/>
                <a:sym typeface="Arial"/>
              </a:rPr>
              <a:t>  and solved the problem.</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 We learned </a:t>
            </a:r>
            <a:r>
              <a:rPr b="1" i="0" lang="en-US" sz="1800" u="none" cap="none" strike="noStrike">
                <a:solidFill>
                  <a:schemeClr val="dk1"/>
                </a:solidFill>
                <a:highlight>
                  <a:srgbClr val="FFFF00"/>
                </a:highlight>
                <a:latin typeface="Arial"/>
                <a:ea typeface="Arial"/>
                <a:cs typeface="Arial"/>
                <a:sym typeface="Arial"/>
              </a:rPr>
              <a:t>team management </a:t>
            </a:r>
            <a:r>
              <a:rPr b="1" i="0" lang="en-US" sz="1800" u="none" cap="none" strike="noStrike">
                <a:solidFill>
                  <a:schemeClr val="dk1"/>
                </a:solidFill>
                <a:latin typeface="Arial"/>
                <a:ea typeface="Arial"/>
                <a:cs typeface="Arial"/>
                <a:sym typeface="Arial"/>
              </a:rPr>
              <a:t>from this project.</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3. We analyze the data using Python Libraries and then export the data from  Google Sheets to Jupyter.</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 Firstly, we analyze the data from the spreadsheet and then make the best insights and work on those insights.</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 After that, we wrote the queries and found the data on jupyter notebook and then extract out the best insights from those data.</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0" name="Shape 6350"/>
        <p:cNvGrpSpPr/>
        <p:nvPr/>
      </p:nvGrpSpPr>
      <p:grpSpPr>
        <a:xfrm>
          <a:off x="0" y="0"/>
          <a:ext cx="0" cy="0"/>
          <a:chOff x="0" y="0"/>
          <a:chExt cx="0" cy="0"/>
        </a:xfrm>
      </p:grpSpPr>
      <p:sp>
        <p:nvSpPr>
          <p:cNvPr id="6351" name="Google Shape;6351;p18"/>
          <p:cNvSpPr txBox="1"/>
          <p:nvPr/>
        </p:nvSpPr>
        <p:spPr>
          <a:xfrm>
            <a:off x="945819" y="2580647"/>
            <a:ext cx="4188627" cy="6924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Black"/>
                <a:ea typeface="Arial Black"/>
                <a:cs typeface="Arial Black"/>
                <a:sym typeface="Arial Black"/>
              </a:rPr>
              <a:t>Thank You</a:t>
            </a:r>
            <a:endParaRPr b="0" i="0" sz="4500" u="none" cap="none" strike="noStrike">
              <a:solidFill>
                <a:schemeClr val="lt1"/>
              </a:solidFill>
              <a:latin typeface="Arial Black"/>
              <a:ea typeface="Arial Black"/>
              <a:cs typeface="Arial Black"/>
              <a:sym typeface="Arial Black"/>
            </a:endParaRPr>
          </a:p>
        </p:txBody>
      </p:sp>
      <p:sp>
        <p:nvSpPr>
          <p:cNvPr id="6352" name="Google Shape;6352;p18"/>
          <p:cNvSpPr txBox="1"/>
          <p:nvPr/>
        </p:nvSpPr>
        <p:spPr>
          <a:xfrm>
            <a:off x="945819" y="3435846"/>
            <a:ext cx="4188600" cy="2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Quattrocento Sans"/>
                <a:ea typeface="Quattrocento Sans"/>
                <a:cs typeface="Quattrocento Sans"/>
                <a:sym typeface="Quattrocento Sans"/>
              </a:rPr>
              <a:t>Have a Great Day! </a:t>
            </a:r>
            <a:endParaRPr b="0" i="0" sz="1500" u="none" cap="none" strike="noStrike">
              <a:solidFill>
                <a:schemeClr val="lt1"/>
              </a:solidFill>
              <a:latin typeface="Quattrocento Sans"/>
              <a:ea typeface="Quattrocento Sans"/>
              <a:cs typeface="Quattrocento Sans"/>
              <a:sym typeface="Quattrocento Sans"/>
            </a:endParaRPr>
          </a:p>
        </p:txBody>
      </p:sp>
      <p:cxnSp>
        <p:nvCxnSpPr>
          <p:cNvPr id="6353" name="Google Shape;6353;p18"/>
          <p:cNvCxnSpPr/>
          <p:nvPr/>
        </p:nvCxnSpPr>
        <p:spPr>
          <a:xfrm rot="10800000">
            <a:off x="975775" y="-16329"/>
            <a:ext cx="0" cy="2463738"/>
          </a:xfrm>
          <a:prstGeom prst="straightConnector1">
            <a:avLst/>
          </a:prstGeom>
          <a:noFill/>
          <a:ln cap="rnd" cmpd="sng" w="63500">
            <a:solidFill>
              <a:schemeClr val="accent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0" name="Shape 6150"/>
        <p:cNvGrpSpPr/>
        <p:nvPr/>
      </p:nvGrpSpPr>
      <p:grpSpPr>
        <a:xfrm>
          <a:off x="0" y="0"/>
          <a:ext cx="0" cy="0"/>
          <a:chOff x="0" y="0"/>
          <a:chExt cx="0" cy="0"/>
        </a:xfrm>
      </p:grpSpPr>
      <p:sp>
        <p:nvSpPr>
          <p:cNvPr id="6151" name="Google Shape;6151;p2"/>
          <p:cNvSpPr/>
          <p:nvPr/>
        </p:nvSpPr>
        <p:spPr>
          <a:xfrm>
            <a:off x="936373" y="930312"/>
            <a:ext cx="1182000" cy="880800"/>
          </a:xfrm>
          <a:prstGeom prst="ellipse">
            <a:avLst/>
          </a:prstGeom>
          <a:gradFill>
            <a:gsLst>
              <a:gs pos="0">
                <a:schemeClr val="accent3"/>
              </a:gs>
              <a:gs pos="100000">
                <a:schemeClr val="accent2"/>
              </a:gs>
            </a:gsLst>
            <a:lin ang="18900000" scaled="0"/>
          </a:gra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52" name="Google Shape;6152;p2"/>
          <p:cNvSpPr txBox="1"/>
          <p:nvPr>
            <p:ph type="title"/>
          </p:nvPr>
        </p:nvSpPr>
        <p:spPr>
          <a:xfrm>
            <a:off x="186070" y="-50294"/>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Our Team- PTDA-16 (4C)</a:t>
            </a:r>
            <a:endParaRPr/>
          </a:p>
        </p:txBody>
      </p:sp>
      <p:sp>
        <p:nvSpPr>
          <p:cNvPr id="6153" name="Google Shape;6153;p2"/>
          <p:cNvSpPr txBox="1"/>
          <p:nvPr/>
        </p:nvSpPr>
        <p:spPr>
          <a:xfrm>
            <a:off x="6462702" y="1733127"/>
            <a:ext cx="1890600" cy="169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Quattrocento Sans"/>
              <a:ea typeface="Quattrocento Sans"/>
              <a:cs typeface="Quattrocento Sans"/>
              <a:sym typeface="Quattrocento Sans"/>
            </a:endParaRPr>
          </a:p>
        </p:txBody>
      </p:sp>
      <p:sp>
        <p:nvSpPr>
          <p:cNvPr id="6154" name="Google Shape;6154;p2"/>
          <p:cNvSpPr txBox="1"/>
          <p:nvPr/>
        </p:nvSpPr>
        <p:spPr>
          <a:xfrm>
            <a:off x="2398028" y="1431771"/>
            <a:ext cx="18906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Open Sans"/>
                <a:ea typeface="Open Sans"/>
                <a:cs typeface="Open Sans"/>
                <a:sym typeface="Open Sans"/>
              </a:rPr>
              <a:t> Student code: pd16_171</a:t>
            </a:r>
            <a:endParaRPr/>
          </a:p>
        </p:txBody>
      </p:sp>
      <p:sp>
        <p:nvSpPr>
          <p:cNvPr id="6155" name="Google Shape;6155;p2"/>
          <p:cNvSpPr txBox="1"/>
          <p:nvPr/>
        </p:nvSpPr>
        <p:spPr>
          <a:xfrm>
            <a:off x="616478" y="1109295"/>
            <a:ext cx="1563300" cy="231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Quattrocento Sans"/>
              <a:ea typeface="Quattrocento Sans"/>
              <a:cs typeface="Quattrocento Sans"/>
              <a:sym typeface="Quattrocento Sans"/>
            </a:endParaRPr>
          </a:p>
        </p:txBody>
      </p:sp>
      <p:sp>
        <p:nvSpPr>
          <p:cNvPr id="6156" name="Google Shape;6156;p2"/>
          <p:cNvSpPr txBox="1"/>
          <p:nvPr/>
        </p:nvSpPr>
        <p:spPr>
          <a:xfrm>
            <a:off x="616478" y="1414420"/>
            <a:ext cx="1563176" cy="18466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200"/>
              <a:buFont typeface="Arial"/>
              <a:buNone/>
            </a:pPr>
            <a:r>
              <a:t/>
            </a:r>
            <a:endParaRPr b="0" i="1" sz="1200" u="none" cap="none" strike="noStrike">
              <a:solidFill>
                <a:schemeClr val="lt1"/>
              </a:solidFill>
              <a:latin typeface="Quattrocento Sans"/>
              <a:ea typeface="Quattrocento Sans"/>
              <a:cs typeface="Quattrocento Sans"/>
              <a:sym typeface="Quattrocento Sans"/>
            </a:endParaRPr>
          </a:p>
        </p:txBody>
      </p:sp>
      <p:sp>
        <p:nvSpPr>
          <p:cNvPr id="6157" name="Google Shape;6157;p2"/>
          <p:cNvSpPr txBox="1"/>
          <p:nvPr/>
        </p:nvSpPr>
        <p:spPr>
          <a:xfrm>
            <a:off x="2179784" y="3231382"/>
            <a:ext cx="1935600" cy="1692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Quattrocento Sans"/>
              <a:ea typeface="Quattrocento Sans"/>
              <a:cs typeface="Quattrocento Sans"/>
              <a:sym typeface="Quattrocento Sans"/>
            </a:endParaRPr>
          </a:p>
        </p:txBody>
      </p:sp>
      <p:sp>
        <p:nvSpPr>
          <p:cNvPr id="6158" name="Google Shape;6158;p2"/>
          <p:cNvSpPr txBox="1"/>
          <p:nvPr/>
        </p:nvSpPr>
        <p:spPr>
          <a:xfrm>
            <a:off x="2636409" y="3642645"/>
            <a:ext cx="1935600" cy="231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Quattrocento Sans"/>
              <a:ea typeface="Quattrocento Sans"/>
              <a:cs typeface="Quattrocento Sans"/>
              <a:sym typeface="Quattrocento Sans"/>
            </a:endParaRPr>
          </a:p>
        </p:txBody>
      </p:sp>
      <p:sp>
        <p:nvSpPr>
          <p:cNvPr id="6159" name="Google Shape;6159;p2"/>
          <p:cNvSpPr txBox="1"/>
          <p:nvPr/>
        </p:nvSpPr>
        <p:spPr>
          <a:xfrm>
            <a:off x="6484556" y="4148649"/>
            <a:ext cx="1890600" cy="169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Quattrocento Sans"/>
              <a:ea typeface="Quattrocento Sans"/>
              <a:cs typeface="Quattrocento Sans"/>
              <a:sym typeface="Quattrocento Sans"/>
            </a:endParaRPr>
          </a:p>
        </p:txBody>
      </p:sp>
      <p:sp>
        <p:nvSpPr>
          <p:cNvPr id="6160" name="Google Shape;6160;p2"/>
          <p:cNvSpPr txBox="1"/>
          <p:nvPr/>
        </p:nvSpPr>
        <p:spPr>
          <a:xfrm>
            <a:off x="6484556" y="1015378"/>
            <a:ext cx="3086100" cy="2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Open Sans"/>
                <a:ea typeface="Open Sans"/>
                <a:cs typeface="Open Sans"/>
                <a:sym typeface="Open Sans"/>
              </a:rPr>
              <a:t>Name: Mohd Javed</a:t>
            </a:r>
            <a:endParaRPr b="1" i="0" sz="1500" u="none" cap="none" strike="noStrike">
              <a:solidFill>
                <a:schemeClr val="lt1"/>
              </a:solidFill>
              <a:latin typeface="Quattrocento Sans"/>
              <a:ea typeface="Quattrocento Sans"/>
              <a:cs typeface="Quattrocento Sans"/>
              <a:sym typeface="Quattrocento Sans"/>
            </a:endParaRPr>
          </a:p>
        </p:txBody>
      </p:sp>
      <p:sp>
        <p:nvSpPr>
          <p:cNvPr id="6161" name="Google Shape;6161;p2"/>
          <p:cNvSpPr txBox="1"/>
          <p:nvPr/>
        </p:nvSpPr>
        <p:spPr>
          <a:xfrm>
            <a:off x="6518032" y="1442964"/>
            <a:ext cx="25158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Open Sans"/>
                <a:ea typeface="Open Sans"/>
                <a:cs typeface="Open Sans"/>
                <a:sym typeface="Open Sans"/>
              </a:rPr>
              <a:t>Student code: pd15_239</a:t>
            </a:r>
            <a:endParaRPr b="0" i="0" sz="1200" u="none" cap="none" strike="noStrike">
              <a:solidFill>
                <a:schemeClr val="lt1"/>
              </a:solidFill>
              <a:latin typeface="Quattrocento Sans"/>
              <a:ea typeface="Quattrocento Sans"/>
              <a:cs typeface="Quattrocento Sans"/>
              <a:sym typeface="Quattrocento Sans"/>
            </a:endParaRPr>
          </a:p>
        </p:txBody>
      </p:sp>
      <p:sp>
        <p:nvSpPr>
          <p:cNvPr id="6162" name="Google Shape;6162;p2"/>
          <p:cNvSpPr/>
          <p:nvPr/>
        </p:nvSpPr>
        <p:spPr>
          <a:xfrm>
            <a:off x="5108979" y="885471"/>
            <a:ext cx="1182000" cy="939900"/>
          </a:xfrm>
          <a:prstGeom prst="ellipse">
            <a:avLst/>
          </a:prstGeom>
          <a:gradFill>
            <a:gsLst>
              <a:gs pos="0">
                <a:schemeClr val="accent3"/>
              </a:gs>
              <a:gs pos="100000">
                <a:schemeClr val="accent2"/>
              </a:gs>
            </a:gsLst>
            <a:lin ang="18900044" scaled="0"/>
          </a:gra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63" name="Google Shape;6163;p2"/>
          <p:cNvSpPr/>
          <p:nvPr/>
        </p:nvSpPr>
        <p:spPr>
          <a:xfrm>
            <a:off x="1016856" y="2269000"/>
            <a:ext cx="1182000" cy="939900"/>
          </a:xfrm>
          <a:prstGeom prst="ellipse">
            <a:avLst/>
          </a:prstGeom>
          <a:gradFill>
            <a:gsLst>
              <a:gs pos="0">
                <a:schemeClr val="accent3"/>
              </a:gs>
              <a:gs pos="100000">
                <a:schemeClr val="accent2"/>
              </a:gs>
            </a:gsLst>
            <a:lin ang="18900044" scaled="0"/>
          </a:gra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64" name="Google Shape;6164;p2"/>
          <p:cNvSpPr txBox="1"/>
          <p:nvPr/>
        </p:nvSpPr>
        <p:spPr>
          <a:xfrm>
            <a:off x="2366126" y="1079697"/>
            <a:ext cx="3086100" cy="2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Open Sans"/>
                <a:ea typeface="Open Sans"/>
                <a:cs typeface="Open Sans"/>
                <a:sym typeface="Open Sans"/>
              </a:rPr>
              <a:t> Name: Prashant Mudare</a:t>
            </a:r>
            <a:endParaRPr b="1" i="0" sz="1500" u="none" cap="none" strike="noStrike">
              <a:solidFill>
                <a:schemeClr val="lt1"/>
              </a:solidFill>
              <a:latin typeface="Quattrocento Sans"/>
              <a:ea typeface="Quattrocento Sans"/>
              <a:cs typeface="Quattrocento Sans"/>
              <a:sym typeface="Quattrocento Sans"/>
            </a:endParaRPr>
          </a:p>
        </p:txBody>
      </p:sp>
      <p:sp>
        <p:nvSpPr>
          <p:cNvPr id="6165" name="Google Shape;6165;p2"/>
          <p:cNvSpPr txBox="1"/>
          <p:nvPr/>
        </p:nvSpPr>
        <p:spPr>
          <a:xfrm>
            <a:off x="1879304" y="2451090"/>
            <a:ext cx="72646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Open Sans"/>
                <a:ea typeface="Open Sans"/>
                <a:cs typeface="Open Sans"/>
                <a:sym typeface="Open Sans"/>
              </a:rPr>
              <a:t>         Name: Suman Kumar</a:t>
            </a:r>
            <a:endParaRPr b="0" i="0" sz="1400" u="none" cap="none" strike="noStrike">
              <a:solidFill>
                <a:srgbClr val="000000"/>
              </a:solidFill>
              <a:latin typeface="Arial"/>
              <a:ea typeface="Arial"/>
              <a:cs typeface="Arial"/>
              <a:sym typeface="Arial"/>
            </a:endParaRPr>
          </a:p>
        </p:txBody>
      </p:sp>
      <p:sp>
        <p:nvSpPr>
          <p:cNvPr id="6166" name="Google Shape;6166;p2"/>
          <p:cNvSpPr txBox="1"/>
          <p:nvPr/>
        </p:nvSpPr>
        <p:spPr>
          <a:xfrm flipH="1">
            <a:off x="2105461" y="2819894"/>
            <a:ext cx="25158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Open Sans"/>
                <a:ea typeface="Open Sans"/>
                <a:cs typeface="Open Sans"/>
                <a:sym typeface="Open Sans"/>
              </a:rPr>
              <a:t>       Student code: pd15_185</a:t>
            </a:r>
            <a:endParaRPr b="0" i="0" sz="1200" u="none" cap="none" strike="noStrike">
              <a:solidFill>
                <a:schemeClr val="lt1"/>
              </a:solidFill>
              <a:latin typeface="Quattrocento Sans"/>
              <a:ea typeface="Quattrocento Sans"/>
              <a:cs typeface="Quattrocento Sans"/>
              <a:sym typeface="Quattrocento Sans"/>
            </a:endParaRPr>
          </a:p>
        </p:txBody>
      </p:sp>
      <p:sp>
        <p:nvSpPr>
          <p:cNvPr id="6167" name="Google Shape;6167;p2"/>
          <p:cNvSpPr/>
          <p:nvPr/>
        </p:nvSpPr>
        <p:spPr>
          <a:xfrm>
            <a:off x="5118866" y="2288917"/>
            <a:ext cx="1182000" cy="939900"/>
          </a:xfrm>
          <a:prstGeom prst="ellipse">
            <a:avLst/>
          </a:prstGeom>
          <a:gradFill>
            <a:gsLst>
              <a:gs pos="0">
                <a:schemeClr val="accent3"/>
              </a:gs>
              <a:gs pos="100000">
                <a:schemeClr val="accent2"/>
              </a:gs>
            </a:gsLst>
            <a:lin ang="18900044" scaled="0"/>
          </a:gra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68" name="Google Shape;6168;p2"/>
          <p:cNvSpPr txBox="1"/>
          <p:nvPr/>
        </p:nvSpPr>
        <p:spPr>
          <a:xfrm>
            <a:off x="6462702" y="2371344"/>
            <a:ext cx="2571130" cy="953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Name: Hari Krishna</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Student code: pd16_258</a:t>
            </a:r>
            <a:endParaRPr b="0" i="0" sz="14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172" name="Shape 6172"/>
        <p:cNvGrpSpPr/>
        <p:nvPr/>
      </p:nvGrpSpPr>
      <p:grpSpPr>
        <a:xfrm>
          <a:off x="0" y="0"/>
          <a:ext cx="0" cy="0"/>
          <a:chOff x="0" y="0"/>
          <a:chExt cx="0" cy="0"/>
        </a:xfrm>
      </p:grpSpPr>
      <p:sp>
        <p:nvSpPr>
          <p:cNvPr id="6173" name="Google Shape;6173;p3"/>
          <p:cNvSpPr/>
          <p:nvPr/>
        </p:nvSpPr>
        <p:spPr>
          <a:xfrm>
            <a:off x="340360" y="857250"/>
            <a:ext cx="5631815" cy="1080770"/>
          </a:xfrm>
          <a:prstGeom prst="roundRect">
            <a:avLst>
              <a:gd fmla="val 8960" name="adj"/>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74" name="Google Shape;6174;p3"/>
          <p:cNvSpPr/>
          <p:nvPr/>
        </p:nvSpPr>
        <p:spPr>
          <a:xfrm>
            <a:off x="340360" y="2185035"/>
            <a:ext cx="5951220" cy="1158875"/>
          </a:xfrm>
          <a:prstGeom prst="roundRect">
            <a:avLst>
              <a:gd fmla="val 8960" name="adj"/>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75" name="Google Shape;6175;p3"/>
          <p:cNvSpPr/>
          <p:nvPr/>
        </p:nvSpPr>
        <p:spPr>
          <a:xfrm>
            <a:off x="406112" y="3519896"/>
            <a:ext cx="6055360" cy="1419225"/>
          </a:xfrm>
          <a:prstGeom prst="roundRect">
            <a:avLst>
              <a:gd fmla="val 8960" name="adj"/>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76" name="Google Shape;6176;p3"/>
          <p:cNvSpPr txBox="1"/>
          <p:nvPr/>
        </p:nvSpPr>
        <p:spPr>
          <a:xfrm>
            <a:off x="2242820" y="967740"/>
            <a:ext cx="3602355" cy="86169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Quattrocento Sans"/>
                <a:ea typeface="Quattrocento Sans"/>
                <a:cs typeface="Quattrocento Sans"/>
                <a:sym typeface="Quattrocento Sans"/>
              </a:rPr>
              <a:t>Many People Faces Problem of Financial Management , They Earning So much But Due to Poor Financial Mangement Not able to Grow and Sustain.</a:t>
            </a:r>
            <a:endParaRPr b="1" i="0" sz="1400" u="none" cap="none" strike="noStrike">
              <a:solidFill>
                <a:schemeClr val="lt1"/>
              </a:solidFill>
              <a:latin typeface="Quattrocento Sans"/>
              <a:ea typeface="Quattrocento Sans"/>
              <a:cs typeface="Quattrocento Sans"/>
              <a:sym typeface="Quattrocento Sans"/>
            </a:endParaRPr>
          </a:p>
        </p:txBody>
      </p:sp>
      <p:sp>
        <p:nvSpPr>
          <p:cNvPr id="6177" name="Google Shape;6177;p3"/>
          <p:cNvSpPr txBox="1"/>
          <p:nvPr/>
        </p:nvSpPr>
        <p:spPr>
          <a:xfrm>
            <a:off x="389255" y="2640965"/>
            <a:ext cx="1572895" cy="36893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Solution</a:t>
            </a:r>
            <a:endParaRPr/>
          </a:p>
        </p:txBody>
      </p:sp>
      <p:sp>
        <p:nvSpPr>
          <p:cNvPr id="6178" name="Google Shape;6178;p3"/>
          <p:cNvSpPr txBox="1"/>
          <p:nvPr/>
        </p:nvSpPr>
        <p:spPr>
          <a:xfrm>
            <a:off x="2242820" y="3550920"/>
            <a:ext cx="3157855" cy="129222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Quattrocento Sans"/>
                <a:ea typeface="Quattrocento Sans"/>
                <a:cs typeface="Quattrocento Sans"/>
                <a:sym typeface="Quattrocento Sans"/>
              </a:rPr>
              <a:t>Our project is to find Best company to invest based on Customers Available Income for investment. We used Python Libraries Pandas and  Gspread to analyse Data. and made use of excel to make charts</a:t>
            </a:r>
            <a:endParaRPr b="1" i="0" sz="1400" u="none" cap="none" strike="noStrike">
              <a:solidFill>
                <a:schemeClr val="lt1"/>
              </a:solidFill>
              <a:latin typeface="Quattrocento Sans"/>
              <a:ea typeface="Quattrocento Sans"/>
              <a:cs typeface="Quattrocento Sans"/>
              <a:sym typeface="Quattrocento Sans"/>
            </a:endParaRPr>
          </a:p>
        </p:txBody>
      </p:sp>
      <p:sp>
        <p:nvSpPr>
          <p:cNvPr id="6179" name="Google Shape;6179;p3"/>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lt1"/>
              </a:buClr>
              <a:buSzPts val="2700"/>
              <a:buFont typeface="Quattrocento Sans"/>
              <a:buNone/>
            </a:pPr>
            <a:r>
              <a:rPr lang="en-US">
                <a:latin typeface="Arial"/>
                <a:ea typeface="Arial"/>
                <a:cs typeface="Arial"/>
                <a:sym typeface="Arial"/>
              </a:rPr>
              <a:t>Introduction of Project</a:t>
            </a:r>
            <a:endParaRPr>
              <a:solidFill>
                <a:schemeClr val="lt1"/>
              </a:solidFill>
              <a:latin typeface="Arial"/>
              <a:ea typeface="Arial"/>
              <a:cs typeface="Arial"/>
              <a:sym typeface="Arial"/>
            </a:endParaRPr>
          </a:p>
        </p:txBody>
      </p:sp>
      <p:grpSp>
        <p:nvGrpSpPr>
          <p:cNvPr id="6180" name="Google Shape;6180;p3"/>
          <p:cNvGrpSpPr/>
          <p:nvPr/>
        </p:nvGrpSpPr>
        <p:grpSpPr>
          <a:xfrm>
            <a:off x="6205220" y="1104265"/>
            <a:ext cx="2919095" cy="4059555"/>
            <a:chOff x="6177122" y="1468157"/>
            <a:chExt cx="5214218" cy="5412674"/>
          </a:xfrm>
        </p:grpSpPr>
        <p:sp>
          <p:nvSpPr>
            <p:cNvPr id="6181" name="Google Shape;6181;p3"/>
            <p:cNvSpPr/>
            <p:nvPr/>
          </p:nvSpPr>
          <p:spPr>
            <a:xfrm>
              <a:off x="6177122" y="3873641"/>
              <a:ext cx="1334489" cy="2018611"/>
            </a:xfrm>
            <a:custGeom>
              <a:rect b="b" l="l" r="r" t="t"/>
              <a:pathLst>
                <a:path extrusionOk="0" h="2018611" w="1334489">
                  <a:moveTo>
                    <a:pt x="1334490" y="1650649"/>
                  </a:moveTo>
                  <a:lnTo>
                    <a:pt x="1049859" y="2018611"/>
                  </a:lnTo>
                  <a:cubicBezTo>
                    <a:pt x="1049859" y="2018611"/>
                    <a:pt x="736918" y="1641212"/>
                    <a:pt x="681879" y="1606611"/>
                  </a:cubicBezTo>
                  <a:cubicBezTo>
                    <a:pt x="626840" y="1572009"/>
                    <a:pt x="535636" y="1537408"/>
                    <a:pt x="461723" y="1356581"/>
                  </a:cubicBezTo>
                  <a:cubicBezTo>
                    <a:pt x="401921" y="1210248"/>
                    <a:pt x="356517" y="1124652"/>
                    <a:pt x="341382" y="1097312"/>
                  </a:cubicBezTo>
                  <a:cubicBezTo>
                    <a:pt x="337805" y="1090860"/>
                    <a:pt x="335918" y="1087660"/>
                    <a:pt x="335918" y="1087660"/>
                  </a:cubicBezTo>
                  <a:cubicBezTo>
                    <a:pt x="335918" y="1087660"/>
                    <a:pt x="183383" y="1035767"/>
                    <a:pt x="109471" y="946144"/>
                  </a:cubicBezTo>
                  <a:cubicBezTo>
                    <a:pt x="35559" y="856504"/>
                    <a:pt x="70160" y="730698"/>
                    <a:pt x="244713" y="848631"/>
                  </a:cubicBezTo>
                  <a:cubicBezTo>
                    <a:pt x="244713" y="848631"/>
                    <a:pt x="10394" y="593892"/>
                    <a:pt x="2539" y="578164"/>
                  </a:cubicBezTo>
                  <a:cubicBezTo>
                    <a:pt x="-5334" y="562436"/>
                    <a:pt x="4103" y="513689"/>
                    <a:pt x="44995" y="534126"/>
                  </a:cubicBezTo>
                  <a:cubicBezTo>
                    <a:pt x="85888" y="554581"/>
                    <a:pt x="334354" y="730698"/>
                    <a:pt x="348500" y="746426"/>
                  </a:cubicBezTo>
                  <a:cubicBezTo>
                    <a:pt x="361316" y="760680"/>
                    <a:pt x="362520" y="762010"/>
                    <a:pt x="362628" y="762136"/>
                  </a:cubicBezTo>
                  <a:cubicBezTo>
                    <a:pt x="362125" y="759961"/>
                    <a:pt x="321484" y="591897"/>
                    <a:pt x="277733" y="529417"/>
                  </a:cubicBezTo>
                  <a:cubicBezTo>
                    <a:pt x="233695" y="466505"/>
                    <a:pt x="65433" y="262077"/>
                    <a:pt x="62287" y="221185"/>
                  </a:cubicBezTo>
                  <a:cubicBezTo>
                    <a:pt x="59142" y="180310"/>
                    <a:pt x="95325" y="166146"/>
                    <a:pt x="167655" y="241640"/>
                  </a:cubicBezTo>
                  <a:cubicBezTo>
                    <a:pt x="239051" y="316146"/>
                    <a:pt x="313539" y="376865"/>
                    <a:pt x="315444" y="378410"/>
                  </a:cubicBezTo>
                  <a:cubicBezTo>
                    <a:pt x="313162" y="374887"/>
                    <a:pt x="165912" y="149807"/>
                    <a:pt x="142491" y="70232"/>
                  </a:cubicBezTo>
                  <a:cubicBezTo>
                    <a:pt x="118908" y="-9971"/>
                    <a:pt x="177092" y="-44573"/>
                    <a:pt x="254150" y="93815"/>
                  </a:cubicBezTo>
                  <a:cubicBezTo>
                    <a:pt x="331208" y="232203"/>
                    <a:pt x="494743" y="343845"/>
                    <a:pt x="523053" y="397320"/>
                  </a:cubicBezTo>
                  <a:cubicBezTo>
                    <a:pt x="551364" y="450777"/>
                    <a:pt x="672442" y="820339"/>
                    <a:pt x="787247" y="1040494"/>
                  </a:cubicBezTo>
                  <a:cubicBezTo>
                    <a:pt x="902034" y="1260650"/>
                    <a:pt x="935054" y="1293669"/>
                    <a:pt x="1090734" y="1439912"/>
                  </a:cubicBezTo>
                  <a:cubicBezTo>
                    <a:pt x="1246431" y="1586173"/>
                    <a:pt x="1334490" y="1650649"/>
                    <a:pt x="1334490" y="16506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2" name="Google Shape;6182;p3"/>
            <p:cNvSpPr/>
            <p:nvPr/>
          </p:nvSpPr>
          <p:spPr>
            <a:xfrm>
              <a:off x="6249993" y="4674339"/>
              <a:ext cx="268510" cy="296614"/>
            </a:xfrm>
            <a:custGeom>
              <a:rect b="b" l="l" r="r" t="t"/>
              <a:pathLst>
                <a:path extrusionOk="0" h="296614" w="268510">
                  <a:moveTo>
                    <a:pt x="268511" y="296614"/>
                  </a:moveTo>
                  <a:cubicBezTo>
                    <a:pt x="264934" y="290161"/>
                    <a:pt x="263047" y="286962"/>
                    <a:pt x="263047" y="286962"/>
                  </a:cubicBezTo>
                  <a:cubicBezTo>
                    <a:pt x="263047" y="286962"/>
                    <a:pt x="110512" y="235069"/>
                    <a:pt x="36600" y="145446"/>
                  </a:cubicBezTo>
                  <a:cubicBezTo>
                    <a:pt x="-37312" y="55806"/>
                    <a:pt x="-2711" y="-70000"/>
                    <a:pt x="171843" y="47933"/>
                  </a:cubicBezTo>
                  <a:cubicBezTo>
                    <a:pt x="239643" y="100905"/>
                    <a:pt x="237397" y="173918"/>
                    <a:pt x="268511" y="2966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3" name="Google Shape;6183;p3"/>
            <p:cNvSpPr/>
            <p:nvPr/>
          </p:nvSpPr>
          <p:spPr>
            <a:xfrm>
              <a:off x="7163817" y="4105889"/>
              <a:ext cx="2289073" cy="1332388"/>
            </a:xfrm>
            <a:custGeom>
              <a:rect b="b" l="l" r="r" t="t"/>
              <a:pathLst>
                <a:path extrusionOk="0" h="1332388" w="2289073">
                  <a:moveTo>
                    <a:pt x="2289074" y="290230"/>
                  </a:moveTo>
                  <a:cubicBezTo>
                    <a:pt x="2289074" y="290230"/>
                    <a:pt x="2187480" y="549733"/>
                    <a:pt x="2116803" y="821386"/>
                  </a:cubicBezTo>
                  <a:cubicBezTo>
                    <a:pt x="2091692" y="917928"/>
                    <a:pt x="2075497" y="980157"/>
                    <a:pt x="2065072" y="1020277"/>
                  </a:cubicBezTo>
                  <a:cubicBezTo>
                    <a:pt x="2062807" y="1028995"/>
                    <a:pt x="2060794" y="1036670"/>
                    <a:pt x="2059032" y="1043428"/>
                  </a:cubicBezTo>
                  <a:cubicBezTo>
                    <a:pt x="2046144" y="1093039"/>
                    <a:pt x="2046144" y="1093039"/>
                    <a:pt x="2046144" y="1093039"/>
                  </a:cubicBezTo>
                  <a:lnTo>
                    <a:pt x="2040608" y="1115130"/>
                  </a:lnTo>
                  <a:lnTo>
                    <a:pt x="2039026" y="1118060"/>
                  </a:lnTo>
                  <a:lnTo>
                    <a:pt x="2039008" y="1118078"/>
                  </a:lnTo>
                  <a:lnTo>
                    <a:pt x="1931303" y="1317167"/>
                  </a:lnTo>
                  <a:cubicBezTo>
                    <a:pt x="1931285" y="1317203"/>
                    <a:pt x="1931285" y="1317221"/>
                    <a:pt x="1931285" y="1317221"/>
                  </a:cubicBezTo>
                  <a:cubicBezTo>
                    <a:pt x="1931285" y="1317221"/>
                    <a:pt x="1929290" y="1317383"/>
                    <a:pt x="1925461" y="1317688"/>
                  </a:cubicBezTo>
                  <a:cubicBezTo>
                    <a:pt x="1921417" y="1317994"/>
                    <a:pt x="1915341" y="1318461"/>
                    <a:pt x="1907396" y="1319018"/>
                  </a:cubicBezTo>
                  <a:cubicBezTo>
                    <a:pt x="1907343" y="1319036"/>
                    <a:pt x="1907271" y="1319036"/>
                    <a:pt x="1907199" y="1319036"/>
                  </a:cubicBezTo>
                  <a:cubicBezTo>
                    <a:pt x="1772891" y="1328652"/>
                    <a:pt x="1112641" y="1368215"/>
                    <a:pt x="844438" y="1240504"/>
                  </a:cubicBezTo>
                  <a:cubicBezTo>
                    <a:pt x="573127" y="1111301"/>
                    <a:pt x="99778" y="733237"/>
                    <a:pt x="13643" y="663675"/>
                  </a:cubicBezTo>
                  <a:cubicBezTo>
                    <a:pt x="6022" y="657509"/>
                    <a:pt x="1438" y="653771"/>
                    <a:pt x="288" y="652854"/>
                  </a:cubicBezTo>
                  <a:cubicBezTo>
                    <a:pt x="90" y="652674"/>
                    <a:pt x="0" y="652602"/>
                    <a:pt x="0" y="652602"/>
                  </a:cubicBezTo>
                  <a:cubicBezTo>
                    <a:pt x="0" y="652602"/>
                    <a:pt x="162" y="649529"/>
                    <a:pt x="737" y="643741"/>
                  </a:cubicBezTo>
                  <a:cubicBezTo>
                    <a:pt x="4134" y="609715"/>
                    <a:pt x="21714" y="482129"/>
                    <a:pt x="102672" y="340164"/>
                  </a:cubicBezTo>
                  <a:cubicBezTo>
                    <a:pt x="102690" y="340146"/>
                    <a:pt x="102708" y="340110"/>
                    <a:pt x="102726" y="340092"/>
                  </a:cubicBezTo>
                  <a:cubicBezTo>
                    <a:pt x="164505" y="231776"/>
                    <a:pt x="263187" y="115102"/>
                    <a:pt x="420628" y="25210"/>
                  </a:cubicBezTo>
                  <a:cubicBezTo>
                    <a:pt x="420628" y="25210"/>
                    <a:pt x="422875" y="18272"/>
                    <a:pt x="427459" y="11675"/>
                  </a:cubicBezTo>
                  <a:cubicBezTo>
                    <a:pt x="433516" y="2921"/>
                    <a:pt x="443690" y="-5221"/>
                    <a:pt x="458178" y="4215"/>
                  </a:cubicBezTo>
                  <a:cubicBezTo>
                    <a:pt x="483576" y="20788"/>
                    <a:pt x="1071065" y="473537"/>
                    <a:pt x="1212401" y="548636"/>
                  </a:cubicBezTo>
                  <a:cubicBezTo>
                    <a:pt x="1343797" y="618432"/>
                    <a:pt x="2161219" y="335203"/>
                    <a:pt x="2275754" y="294940"/>
                  </a:cubicBezTo>
                  <a:cubicBezTo>
                    <a:pt x="2284436" y="291884"/>
                    <a:pt x="2289074" y="290230"/>
                    <a:pt x="2289074" y="29023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4" name="Google Shape;6184;p3"/>
            <p:cNvSpPr/>
            <p:nvPr/>
          </p:nvSpPr>
          <p:spPr>
            <a:xfrm>
              <a:off x="9036001" y="5398053"/>
              <a:ext cx="64871" cy="174499"/>
            </a:xfrm>
            <a:custGeom>
              <a:rect b="b" l="l" r="r" t="t"/>
              <a:pathLst>
                <a:path extrusionOk="0" h="174499" w="64871">
                  <a:moveTo>
                    <a:pt x="53277" y="25524"/>
                  </a:moveTo>
                  <a:cubicBezTo>
                    <a:pt x="57016" y="17058"/>
                    <a:pt x="60881" y="8538"/>
                    <a:pt x="64871" y="0"/>
                  </a:cubicBezTo>
                  <a:cubicBezTo>
                    <a:pt x="61330" y="15315"/>
                    <a:pt x="59299" y="24230"/>
                    <a:pt x="59119" y="25003"/>
                  </a:cubicBezTo>
                  <a:cubicBezTo>
                    <a:pt x="59101" y="25039"/>
                    <a:pt x="59101" y="25057"/>
                    <a:pt x="59101" y="25057"/>
                  </a:cubicBezTo>
                  <a:lnTo>
                    <a:pt x="0" y="174499"/>
                  </a:lnTo>
                  <a:cubicBezTo>
                    <a:pt x="1078" y="167309"/>
                    <a:pt x="2517" y="158556"/>
                    <a:pt x="4386" y="148400"/>
                  </a:cubicBezTo>
                  <a:cubicBezTo>
                    <a:pt x="17040" y="113061"/>
                    <a:pt x="33505" y="70227"/>
                    <a:pt x="53277" y="25524"/>
                  </a:cubicBezTo>
                  <a:close/>
                </a:path>
              </a:pathLst>
            </a:custGeom>
            <a:solidFill>
              <a:srgbClr val="FFC5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5" name="Google Shape;6185;p3"/>
            <p:cNvSpPr/>
            <p:nvPr/>
          </p:nvSpPr>
          <p:spPr>
            <a:xfrm>
              <a:off x="9100872" y="3870104"/>
              <a:ext cx="1153838" cy="1527948"/>
            </a:xfrm>
            <a:custGeom>
              <a:rect b="b" l="l" r="r" t="t"/>
              <a:pathLst>
                <a:path extrusionOk="0" h="1527948" w="1153838">
                  <a:moveTo>
                    <a:pt x="1153839" y="0"/>
                  </a:moveTo>
                  <a:cubicBezTo>
                    <a:pt x="1153839" y="0"/>
                    <a:pt x="1153839" y="25596"/>
                    <a:pt x="1141041" y="113762"/>
                  </a:cubicBezTo>
                  <a:cubicBezTo>
                    <a:pt x="1128243" y="201947"/>
                    <a:pt x="1021580" y="231803"/>
                    <a:pt x="850927" y="389676"/>
                  </a:cubicBezTo>
                  <a:cubicBezTo>
                    <a:pt x="680257" y="547530"/>
                    <a:pt x="280623" y="1136313"/>
                    <a:pt x="256447" y="1173287"/>
                  </a:cubicBezTo>
                  <a:cubicBezTo>
                    <a:pt x="232271" y="1210279"/>
                    <a:pt x="242229" y="1190363"/>
                    <a:pt x="117070" y="1335420"/>
                  </a:cubicBezTo>
                  <a:cubicBezTo>
                    <a:pt x="111965" y="1341334"/>
                    <a:pt x="106932" y="1347499"/>
                    <a:pt x="101953" y="1353862"/>
                  </a:cubicBezTo>
                  <a:cubicBezTo>
                    <a:pt x="62912" y="1403922"/>
                    <a:pt x="28490" y="1466654"/>
                    <a:pt x="0" y="1527948"/>
                  </a:cubicBezTo>
                  <a:cubicBezTo>
                    <a:pt x="5518" y="1503988"/>
                    <a:pt x="14703" y="1464335"/>
                    <a:pt x="26117" y="1415677"/>
                  </a:cubicBezTo>
                  <a:cubicBezTo>
                    <a:pt x="51390" y="1307900"/>
                    <a:pt x="87573" y="1155852"/>
                    <a:pt x="119209" y="1031790"/>
                  </a:cubicBezTo>
                  <a:cubicBezTo>
                    <a:pt x="174679" y="814187"/>
                    <a:pt x="352019" y="526015"/>
                    <a:pt x="352019" y="526015"/>
                  </a:cubicBezTo>
                  <a:cubicBezTo>
                    <a:pt x="352019" y="526015"/>
                    <a:pt x="366668" y="449406"/>
                    <a:pt x="507465" y="323546"/>
                  </a:cubicBezTo>
                  <a:cubicBezTo>
                    <a:pt x="613912" y="228388"/>
                    <a:pt x="793498" y="152750"/>
                    <a:pt x="874798" y="121510"/>
                  </a:cubicBezTo>
                  <a:cubicBezTo>
                    <a:pt x="896889" y="113008"/>
                    <a:pt x="911718" y="107795"/>
                    <a:pt x="915871" y="106357"/>
                  </a:cubicBezTo>
                  <a:cubicBezTo>
                    <a:pt x="916661" y="106087"/>
                    <a:pt x="917057" y="105943"/>
                    <a:pt x="917057" y="105943"/>
                  </a:cubicBezTo>
                  <a:lnTo>
                    <a:pt x="1055750" y="43894"/>
                  </a:lnTo>
                  <a:lnTo>
                    <a:pt x="1055768" y="43876"/>
                  </a:lnTo>
                  <a:lnTo>
                    <a:pt x="1153839" y="0"/>
                  </a:ln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6" name="Google Shape;6186;p3"/>
            <p:cNvSpPr/>
            <p:nvPr/>
          </p:nvSpPr>
          <p:spPr>
            <a:xfrm>
              <a:off x="7107431" y="3641123"/>
              <a:ext cx="4201308" cy="3239708"/>
            </a:xfrm>
            <a:custGeom>
              <a:rect b="b" l="l" r="r" t="t"/>
              <a:pathLst>
                <a:path extrusionOk="0" h="3239708" w="4201308">
                  <a:moveTo>
                    <a:pt x="4182629" y="2053639"/>
                  </a:moveTo>
                  <a:cubicBezTo>
                    <a:pt x="4159892" y="2285442"/>
                    <a:pt x="4043109" y="3218101"/>
                    <a:pt x="4043109" y="3218101"/>
                  </a:cubicBezTo>
                  <a:cubicBezTo>
                    <a:pt x="4043109" y="3218101"/>
                    <a:pt x="3944445" y="3219323"/>
                    <a:pt x="3785224" y="3221174"/>
                  </a:cubicBezTo>
                  <a:cubicBezTo>
                    <a:pt x="3347088" y="3226297"/>
                    <a:pt x="2450469" y="3236274"/>
                    <a:pt x="1889422" y="3238988"/>
                  </a:cubicBezTo>
                  <a:cubicBezTo>
                    <a:pt x="1889404" y="3238988"/>
                    <a:pt x="1889404" y="3238988"/>
                    <a:pt x="1889386" y="3238988"/>
                  </a:cubicBezTo>
                  <a:cubicBezTo>
                    <a:pt x="1668278" y="3240084"/>
                    <a:pt x="1499297" y="3240030"/>
                    <a:pt x="1431046" y="3238125"/>
                  </a:cubicBezTo>
                  <a:cubicBezTo>
                    <a:pt x="1126697" y="3229587"/>
                    <a:pt x="1110789" y="3188083"/>
                    <a:pt x="1110789" y="3188083"/>
                  </a:cubicBezTo>
                  <a:cubicBezTo>
                    <a:pt x="1110789" y="3188083"/>
                    <a:pt x="91024" y="2483129"/>
                    <a:pt x="45512" y="2403483"/>
                  </a:cubicBezTo>
                  <a:cubicBezTo>
                    <a:pt x="0" y="2323854"/>
                    <a:pt x="0" y="2323854"/>
                    <a:pt x="0" y="2323854"/>
                  </a:cubicBezTo>
                  <a:cubicBezTo>
                    <a:pt x="0" y="2323854"/>
                    <a:pt x="15063" y="2254076"/>
                    <a:pt x="49341" y="2167348"/>
                  </a:cubicBezTo>
                  <a:cubicBezTo>
                    <a:pt x="101108" y="2036401"/>
                    <a:pt x="196680" y="1866809"/>
                    <a:pt x="350347" y="1840620"/>
                  </a:cubicBezTo>
                  <a:cubicBezTo>
                    <a:pt x="367459" y="1837708"/>
                    <a:pt x="385308" y="1836557"/>
                    <a:pt x="403894" y="1837456"/>
                  </a:cubicBezTo>
                  <a:cubicBezTo>
                    <a:pt x="403894" y="1837456"/>
                    <a:pt x="1069483" y="2224292"/>
                    <a:pt x="1314102" y="2309619"/>
                  </a:cubicBezTo>
                  <a:cubicBezTo>
                    <a:pt x="1529063" y="2384627"/>
                    <a:pt x="1839002" y="2102710"/>
                    <a:pt x="1910830" y="2021446"/>
                  </a:cubicBezTo>
                  <a:cubicBezTo>
                    <a:pt x="1910830" y="2021446"/>
                    <a:pt x="1910830" y="2021446"/>
                    <a:pt x="1910848" y="2021428"/>
                  </a:cubicBezTo>
                  <a:cubicBezTo>
                    <a:pt x="1910848" y="2021428"/>
                    <a:pt x="1910848" y="2021428"/>
                    <a:pt x="1910848" y="2021410"/>
                  </a:cubicBezTo>
                  <a:lnTo>
                    <a:pt x="1910866" y="2021410"/>
                  </a:lnTo>
                  <a:cubicBezTo>
                    <a:pt x="1910884" y="2021374"/>
                    <a:pt x="1910920" y="2021338"/>
                    <a:pt x="1910991" y="2021266"/>
                  </a:cubicBezTo>
                  <a:cubicBezTo>
                    <a:pt x="1911045" y="2021195"/>
                    <a:pt x="1911099" y="2021141"/>
                    <a:pt x="1911153" y="2021069"/>
                  </a:cubicBezTo>
                  <a:cubicBezTo>
                    <a:pt x="1911153" y="2021069"/>
                    <a:pt x="1926378" y="1945970"/>
                    <a:pt x="1928571" y="1931446"/>
                  </a:cubicBezTo>
                  <a:lnTo>
                    <a:pt x="1928571" y="1931428"/>
                  </a:lnTo>
                  <a:cubicBezTo>
                    <a:pt x="1929649" y="1924238"/>
                    <a:pt x="1931087" y="1915485"/>
                    <a:pt x="1932957" y="1905329"/>
                  </a:cubicBezTo>
                  <a:cubicBezTo>
                    <a:pt x="1938547" y="1875132"/>
                    <a:pt x="1948020" y="1832783"/>
                    <a:pt x="1963586" y="1783802"/>
                  </a:cubicBezTo>
                  <a:cubicBezTo>
                    <a:pt x="1977139" y="1741237"/>
                    <a:pt x="1995311" y="1693658"/>
                    <a:pt x="2019559" y="1644658"/>
                  </a:cubicBezTo>
                  <a:cubicBezTo>
                    <a:pt x="2043484" y="1596324"/>
                    <a:pt x="2073340" y="1546606"/>
                    <a:pt x="2110512" y="1498991"/>
                  </a:cubicBezTo>
                  <a:cubicBezTo>
                    <a:pt x="2113963" y="1494569"/>
                    <a:pt x="2117612" y="1489913"/>
                    <a:pt x="2121459" y="1485042"/>
                  </a:cubicBezTo>
                  <a:cubicBezTo>
                    <a:pt x="2254059" y="1316708"/>
                    <a:pt x="2608917" y="888926"/>
                    <a:pt x="2810738" y="624750"/>
                  </a:cubicBezTo>
                  <a:cubicBezTo>
                    <a:pt x="2840433" y="585871"/>
                    <a:pt x="2866802" y="550532"/>
                    <a:pt x="2888677" y="520101"/>
                  </a:cubicBezTo>
                  <a:cubicBezTo>
                    <a:pt x="2915622" y="482569"/>
                    <a:pt x="2935735" y="452480"/>
                    <a:pt x="2946754" y="432348"/>
                  </a:cubicBezTo>
                  <a:cubicBezTo>
                    <a:pt x="2999294" y="336327"/>
                    <a:pt x="3032224" y="292234"/>
                    <a:pt x="3049192" y="272875"/>
                  </a:cubicBezTo>
                  <a:lnTo>
                    <a:pt x="3049210" y="272857"/>
                  </a:lnTo>
                  <a:cubicBezTo>
                    <a:pt x="3058881" y="261839"/>
                    <a:pt x="3063374" y="258837"/>
                    <a:pt x="3063374" y="258837"/>
                  </a:cubicBezTo>
                  <a:lnTo>
                    <a:pt x="3588167" y="0"/>
                  </a:lnTo>
                  <a:cubicBezTo>
                    <a:pt x="3588167" y="0"/>
                    <a:pt x="3623721" y="100982"/>
                    <a:pt x="3682031" y="100982"/>
                  </a:cubicBezTo>
                  <a:cubicBezTo>
                    <a:pt x="3740341" y="100982"/>
                    <a:pt x="3821408" y="68268"/>
                    <a:pt x="3869760" y="169251"/>
                  </a:cubicBezTo>
                  <a:cubicBezTo>
                    <a:pt x="3918112" y="270215"/>
                    <a:pt x="4003439" y="628615"/>
                    <a:pt x="4115799" y="1006912"/>
                  </a:cubicBezTo>
                  <a:cubicBezTo>
                    <a:pt x="4228142" y="1385210"/>
                    <a:pt x="4205386" y="1821818"/>
                    <a:pt x="4182629" y="205363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7" name="Google Shape;6187;p3"/>
            <p:cNvSpPr/>
            <p:nvPr/>
          </p:nvSpPr>
          <p:spPr>
            <a:xfrm>
              <a:off x="8996852" y="5368610"/>
              <a:ext cx="1910613" cy="1511501"/>
            </a:xfrm>
            <a:custGeom>
              <a:rect b="b" l="l" r="r" t="t"/>
              <a:pathLst>
                <a:path extrusionOk="0" h="1511501" w="1910613">
                  <a:moveTo>
                    <a:pt x="1798487" y="1469997"/>
                  </a:moveTo>
                  <a:cubicBezTo>
                    <a:pt x="1834958" y="1478877"/>
                    <a:pt x="1867241" y="1486732"/>
                    <a:pt x="1895803" y="1493688"/>
                  </a:cubicBezTo>
                  <a:cubicBezTo>
                    <a:pt x="1457667" y="1498811"/>
                    <a:pt x="561048" y="1508787"/>
                    <a:pt x="0" y="1511501"/>
                  </a:cubicBezTo>
                  <a:cubicBezTo>
                    <a:pt x="7496" y="1510423"/>
                    <a:pt x="489472" y="1439440"/>
                    <a:pt x="1109531" y="922233"/>
                  </a:cubicBezTo>
                  <a:cubicBezTo>
                    <a:pt x="1712496" y="419280"/>
                    <a:pt x="1898301" y="26962"/>
                    <a:pt x="1910614" y="0"/>
                  </a:cubicBezTo>
                  <a:cubicBezTo>
                    <a:pt x="1898912" y="26621"/>
                    <a:pt x="1731873" y="407813"/>
                    <a:pt x="1661303" y="678351"/>
                  </a:cubicBezTo>
                  <a:cubicBezTo>
                    <a:pt x="1588146" y="958812"/>
                    <a:pt x="1481447" y="1392814"/>
                    <a:pt x="1798487" y="1469997"/>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8" name="Google Shape;6188;p3"/>
            <p:cNvSpPr/>
            <p:nvPr/>
          </p:nvSpPr>
          <p:spPr>
            <a:xfrm>
              <a:off x="9756189" y="3958684"/>
              <a:ext cx="261013" cy="350425"/>
            </a:xfrm>
            <a:custGeom>
              <a:rect b="b" l="l" r="r" t="t"/>
              <a:pathLst>
                <a:path extrusionOk="0" h="350425" w="261013">
                  <a:moveTo>
                    <a:pt x="259601" y="0"/>
                  </a:moveTo>
                  <a:cubicBezTo>
                    <a:pt x="259601" y="0"/>
                    <a:pt x="97468" y="122714"/>
                    <a:pt x="16869" y="267411"/>
                  </a:cubicBezTo>
                  <a:cubicBezTo>
                    <a:pt x="-63730" y="412108"/>
                    <a:pt x="167840" y="342420"/>
                    <a:pt x="220182" y="249095"/>
                  </a:cubicBezTo>
                  <a:cubicBezTo>
                    <a:pt x="272525" y="155770"/>
                    <a:pt x="259601" y="0"/>
                    <a:pt x="259601"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89" name="Google Shape;6189;p3"/>
            <p:cNvSpPr/>
            <p:nvPr/>
          </p:nvSpPr>
          <p:spPr>
            <a:xfrm>
              <a:off x="7163832" y="4119001"/>
              <a:ext cx="435755" cy="653078"/>
            </a:xfrm>
            <a:custGeom>
              <a:rect b="b" l="l" r="r" t="t"/>
              <a:pathLst>
                <a:path extrusionOk="0" h="653078" w="435755">
                  <a:moveTo>
                    <a:pt x="435749" y="0"/>
                  </a:moveTo>
                  <a:cubicBezTo>
                    <a:pt x="435749" y="0"/>
                    <a:pt x="439128" y="259359"/>
                    <a:pt x="290513" y="448777"/>
                  </a:cubicBezTo>
                  <a:cubicBezTo>
                    <a:pt x="141897" y="638195"/>
                    <a:pt x="4" y="653078"/>
                    <a:pt x="4" y="653078"/>
                  </a:cubicBezTo>
                  <a:cubicBezTo>
                    <a:pt x="4" y="653078"/>
                    <a:pt x="-2243" y="472000"/>
                    <a:pt x="102676" y="327051"/>
                  </a:cubicBezTo>
                  <a:cubicBezTo>
                    <a:pt x="207595" y="182103"/>
                    <a:pt x="435749" y="0"/>
                    <a:pt x="435749" y="0"/>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0" name="Google Shape;6190;p3"/>
            <p:cNvSpPr/>
            <p:nvPr/>
          </p:nvSpPr>
          <p:spPr>
            <a:xfrm>
              <a:off x="9018584" y="4238793"/>
              <a:ext cx="1502668" cy="1423398"/>
            </a:xfrm>
            <a:custGeom>
              <a:rect b="b" l="l" r="r" t="t"/>
              <a:pathLst>
                <a:path extrusionOk="0" h="1423398" w="1502668">
                  <a:moveTo>
                    <a:pt x="0" y="1423399"/>
                  </a:moveTo>
                  <a:cubicBezTo>
                    <a:pt x="0" y="1423399"/>
                    <a:pt x="427836" y="1141518"/>
                    <a:pt x="868111" y="701782"/>
                  </a:cubicBezTo>
                  <a:cubicBezTo>
                    <a:pt x="1308386" y="262047"/>
                    <a:pt x="1511016" y="-7377"/>
                    <a:pt x="1502406" y="154"/>
                  </a:cubicBezTo>
                  <a:cubicBezTo>
                    <a:pt x="1493796" y="7685"/>
                    <a:pt x="1218728" y="220309"/>
                    <a:pt x="751329" y="507780"/>
                  </a:cubicBezTo>
                  <a:cubicBezTo>
                    <a:pt x="283930" y="795251"/>
                    <a:pt x="71162" y="920644"/>
                    <a:pt x="0" y="1423399"/>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1" name="Google Shape;6191;p3"/>
            <p:cNvSpPr/>
            <p:nvPr/>
          </p:nvSpPr>
          <p:spPr>
            <a:xfrm>
              <a:off x="10586544" y="3739569"/>
              <a:ext cx="344371" cy="157623"/>
            </a:xfrm>
            <a:custGeom>
              <a:rect b="b" l="l" r="r" t="t"/>
              <a:pathLst>
                <a:path extrusionOk="0" h="157623" w="344371">
                  <a:moveTo>
                    <a:pt x="183954" y="8954"/>
                  </a:moveTo>
                  <a:cubicBezTo>
                    <a:pt x="187783" y="8954"/>
                    <a:pt x="270287" y="-12831"/>
                    <a:pt x="319502" y="11560"/>
                  </a:cubicBezTo>
                  <a:cubicBezTo>
                    <a:pt x="368717" y="35952"/>
                    <a:pt x="353402" y="67642"/>
                    <a:pt x="195620" y="104149"/>
                  </a:cubicBezTo>
                  <a:cubicBezTo>
                    <a:pt x="37819" y="140655"/>
                    <a:pt x="0" y="157624"/>
                    <a:pt x="0" y="157624"/>
                  </a:cubicBezTo>
                  <a:lnTo>
                    <a:pt x="183954" y="8954"/>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2" name="Google Shape;6192;p3"/>
            <p:cNvSpPr/>
            <p:nvPr/>
          </p:nvSpPr>
          <p:spPr>
            <a:xfrm>
              <a:off x="7591276" y="4117090"/>
              <a:ext cx="1848295" cy="630678"/>
            </a:xfrm>
            <a:custGeom>
              <a:rect b="b" l="l" r="r" t="t"/>
              <a:pathLst>
                <a:path extrusionOk="0" h="630678" w="1848295">
                  <a:moveTo>
                    <a:pt x="1848295" y="289796"/>
                  </a:moveTo>
                  <a:lnTo>
                    <a:pt x="1759176" y="400844"/>
                  </a:lnTo>
                  <a:cubicBezTo>
                    <a:pt x="1759176" y="400844"/>
                    <a:pt x="1226439" y="563678"/>
                    <a:pt x="932155" y="618501"/>
                  </a:cubicBezTo>
                  <a:cubicBezTo>
                    <a:pt x="637890" y="673342"/>
                    <a:pt x="673408" y="538747"/>
                    <a:pt x="363900" y="299466"/>
                  </a:cubicBezTo>
                  <a:cubicBezTo>
                    <a:pt x="134937" y="122432"/>
                    <a:pt x="41414" y="46147"/>
                    <a:pt x="8250" y="18412"/>
                  </a:cubicBezTo>
                  <a:cubicBezTo>
                    <a:pt x="7046" y="17406"/>
                    <a:pt x="5932" y="16471"/>
                    <a:pt x="4889" y="15590"/>
                  </a:cubicBezTo>
                  <a:cubicBezTo>
                    <a:pt x="3020" y="14044"/>
                    <a:pt x="1402" y="12660"/>
                    <a:pt x="0" y="11474"/>
                  </a:cubicBezTo>
                  <a:cubicBezTo>
                    <a:pt x="6058" y="2882"/>
                    <a:pt x="16231" y="-5135"/>
                    <a:pt x="30719" y="4140"/>
                  </a:cubicBezTo>
                  <a:cubicBezTo>
                    <a:pt x="56117" y="20425"/>
                    <a:pt x="643606" y="465248"/>
                    <a:pt x="784942" y="539034"/>
                  </a:cubicBezTo>
                  <a:cubicBezTo>
                    <a:pt x="916338" y="607626"/>
                    <a:pt x="1733760" y="329358"/>
                    <a:pt x="1848295" y="289796"/>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3" name="Google Shape;6193;p3"/>
            <p:cNvSpPr/>
            <p:nvPr/>
          </p:nvSpPr>
          <p:spPr>
            <a:xfrm>
              <a:off x="9793801" y="3792363"/>
              <a:ext cx="1173575" cy="689064"/>
            </a:xfrm>
            <a:custGeom>
              <a:rect b="b" l="l" r="r" t="t"/>
              <a:pathLst>
                <a:path extrusionOk="0" h="689064" w="1173575">
                  <a:moveTo>
                    <a:pt x="480538" y="166321"/>
                  </a:moveTo>
                  <a:cubicBezTo>
                    <a:pt x="480538" y="166321"/>
                    <a:pt x="468981" y="97118"/>
                    <a:pt x="810915" y="77741"/>
                  </a:cubicBezTo>
                  <a:cubicBezTo>
                    <a:pt x="1152832" y="58364"/>
                    <a:pt x="1173575" y="0"/>
                    <a:pt x="1173575" y="0"/>
                  </a:cubicBezTo>
                  <a:cubicBezTo>
                    <a:pt x="1173575" y="0"/>
                    <a:pt x="1128387" y="73283"/>
                    <a:pt x="779046" y="166321"/>
                  </a:cubicBezTo>
                  <a:cubicBezTo>
                    <a:pt x="429706" y="259358"/>
                    <a:pt x="185806" y="427800"/>
                    <a:pt x="92894" y="558423"/>
                  </a:cubicBezTo>
                  <a:cubicBezTo>
                    <a:pt x="-18" y="689046"/>
                    <a:pt x="0" y="689064"/>
                    <a:pt x="0" y="689064"/>
                  </a:cubicBezTo>
                  <a:cubicBezTo>
                    <a:pt x="0" y="689064"/>
                    <a:pt x="217172" y="312492"/>
                    <a:pt x="360413" y="245482"/>
                  </a:cubicBezTo>
                  <a:cubicBezTo>
                    <a:pt x="503636" y="178490"/>
                    <a:pt x="480538" y="166321"/>
                    <a:pt x="480538" y="166321"/>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4" name="Google Shape;6194;p3"/>
            <p:cNvSpPr/>
            <p:nvPr/>
          </p:nvSpPr>
          <p:spPr>
            <a:xfrm>
              <a:off x="8673068" y="4481409"/>
              <a:ext cx="1989293" cy="1571182"/>
            </a:xfrm>
            <a:custGeom>
              <a:rect b="b" l="l" r="r" t="t"/>
              <a:pathLst>
                <a:path extrusionOk="0" h="1571182" w="1989293">
                  <a:moveTo>
                    <a:pt x="1473740" y="236818"/>
                  </a:moveTo>
                  <a:cubicBezTo>
                    <a:pt x="1473740" y="236818"/>
                    <a:pt x="1606915" y="71773"/>
                    <a:pt x="1770180" y="41701"/>
                  </a:cubicBezTo>
                  <a:cubicBezTo>
                    <a:pt x="1933446" y="11630"/>
                    <a:pt x="1989293" y="0"/>
                    <a:pt x="1989293" y="0"/>
                  </a:cubicBezTo>
                  <a:cubicBezTo>
                    <a:pt x="1989293" y="0"/>
                    <a:pt x="1770180" y="31330"/>
                    <a:pt x="1542494" y="266351"/>
                  </a:cubicBezTo>
                  <a:cubicBezTo>
                    <a:pt x="1314807" y="501371"/>
                    <a:pt x="17331" y="1562550"/>
                    <a:pt x="147" y="1571142"/>
                  </a:cubicBezTo>
                  <a:cubicBezTo>
                    <a:pt x="-17037" y="1579734"/>
                    <a:pt x="1473740" y="236818"/>
                    <a:pt x="1473740" y="236818"/>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5" name="Google Shape;6195;p3"/>
            <p:cNvSpPr/>
            <p:nvPr/>
          </p:nvSpPr>
          <p:spPr>
            <a:xfrm>
              <a:off x="7281229" y="5478396"/>
              <a:ext cx="1211537" cy="526916"/>
            </a:xfrm>
            <a:custGeom>
              <a:rect b="b" l="l" r="r" t="t"/>
              <a:pathLst>
                <a:path extrusionOk="0" h="526916" w="1211537">
                  <a:moveTo>
                    <a:pt x="230096" y="183"/>
                  </a:moveTo>
                  <a:lnTo>
                    <a:pt x="1211538" y="526917"/>
                  </a:lnTo>
                  <a:cubicBezTo>
                    <a:pt x="1211538" y="526917"/>
                    <a:pt x="410239" y="125144"/>
                    <a:pt x="230383" y="94155"/>
                  </a:cubicBezTo>
                  <a:cubicBezTo>
                    <a:pt x="50527" y="63149"/>
                    <a:pt x="0" y="183796"/>
                    <a:pt x="0" y="183796"/>
                  </a:cubicBezTo>
                  <a:cubicBezTo>
                    <a:pt x="0" y="183796"/>
                    <a:pt x="64943" y="-6719"/>
                    <a:pt x="230096" y="183"/>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6" name="Google Shape;6196;p3"/>
            <p:cNvSpPr/>
            <p:nvPr/>
          </p:nvSpPr>
          <p:spPr>
            <a:xfrm>
              <a:off x="9190207" y="4184721"/>
              <a:ext cx="819183" cy="1067016"/>
            </a:xfrm>
            <a:custGeom>
              <a:rect b="b" l="l" r="r" t="t"/>
              <a:pathLst>
                <a:path extrusionOk="0" h="1067016" w="819183">
                  <a:moveTo>
                    <a:pt x="819184" y="21710"/>
                  </a:moveTo>
                  <a:cubicBezTo>
                    <a:pt x="819184" y="21710"/>
                    <a:pt x="584523" y="23849"/>
                    <a:pt x="482120" y="374"/>
                  </a:cubicBezTo>
                  <a:cubicBezTo>
                    <a:pt x="379718" y="-23101"/>
                    <a:pt x="0" y="1067016"/>
                    <a:pt x="0" y="1067016"/>
                  </a:cubicBezTo>
                  <a:lnTo>
                    <a:pt x="797722" y="35101"/>
                  </a:lnTo>
                </a:path>
              </a:pathLst>
            </a:custGeom>
            <a:solidFill>
              <a:srgbClr val="8AD2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7" name="Google Shape;6197;p3"/>
            <p:cNvSpPr/>
            <p:nvPr/>
          </p:nvSpPr>
          <p:spPr>
            <a:xfrm>
              <a:off x="9754814" y="2721154"/>
              <a:ext cx="1089650" cy="1517757"/>
            </a:xfrm>
            <a:custGeom>
              <a:rect b="b" l="l" r="r" t="t"/>
              <a:pathLst>
                <a:path extrusionOk="0" h="1517757" w="1089650">
                  <a:moveTo>
                    <a:pt x="1047680" y="1090694"/>
                  </a:moveTo>
                  <a:cubicBezTo>
                    <a:pt x="1056793" y="1141797"/>
                    <a:pt x="965535" y="1132666"/>
                    <a:pt x="657069" y="1238537"/>
                  </a:cubicBezTo>
                  <a:cubicBezTo>
                    <a:pt x="351030" y="1343564"/>
                    <a:pt x="221054" y="1515079"/>
                    <a:pt x="219041" y="1517758"/>
                  </a:cubicBezTo>
                  <a:cubicBezTo>
                    <a:pt x="219580" y="1515007"/>
                    <a:pt x="248124" y="1370221"/>
                    <a:pt x="237285" y="1209328"/>
                  </a:cubicBezTo>
                  <a:cubicBezTo>
                    <a:pt x="235362" y="1180730"/>
                    <a:pt x="230419" y="1149131"/>
                    <a:pt x="223535" y="1116434"/>
                  </a:cubicBezTo>
                  <a:cubicBezTo>
                    <a:pt x="191342" y="963487"/>
                    <a:pt x="116387" y="786741"/>
                    <a:pt x="105854" y="782229"/>
                  </a:cubicBezTo>
                  <a:cubicBezTo>
                    <a:pt x="93092" y="776746"/>
                    <a:pt x="0" y="773097"/>
                    <a:pt x="0" y="773097"/>
                  </a:cubicBezTo>
                  <a:cubicBezTo>
                    <a:pt x="0" y="773097"/>
                    <a:pt x="593384" y="110223"/>
                    <a:pt x="788896" y="11667"/>
                  </a:cubicBezTo>
                  <a:cubicBezTo>
                    <a:pt x="791251" y="10481"/>
                    <a:pt x="793552" y="9366"/>
                    <a:pt x="795799" y="8342"/>
                  </a:cubicBezTo>
                  <a:cubicBezTo>
                    <a:pt x="819831" y="-2623"/>
                    <a:pt x="842533" y="-2317"/>
                    <a:pt x="863833" y="6562"/>
                  </a:cubicBezTo>
                  <a:cubicBezTo>
                    <a:pt x="939094" y="37946"/>
                    <a:pt x="996955" y="176334"/>
                    <a:pt x="1035277" y="302463"/>
                  </a:cubicBezTo>
                  <a:cubicBezTo>
                    <a:pt x="1070939" y="419893"/>
                    <a:pt x="1089651" y="526699"/>
                    <a:pt x="1089651" y="526699"/>
                  </a:cubicBezTo>
                  <a:cubicBezTo>
                    <a:pt x="1089651" y="526699"/>
                    <a:pt x="1084186" y="539479"/>
                    <a:pt x="1033066" y="680024"/>
                  </a:cubicBezTo>
                  <a:cubicBezTo>
                    <a:pt x="981964" y="820551"/>
                    <a:pt x="1038548" y="1039592"/>
                    <a:pt x="1047680" y="109069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8" name="Google Shape;6198;p3"/>
            <p:cNvSpPr/>
            <p:nvPr/>
          </p:nvSpPr>
          <p:spPr>
            <a:xfrm>
              <a:off x="9754814" y="2727473"/>
              <a:ext cx="1163347" cy="1110114"/>
            </a:xfrm>
            <a:custGeom>
              <a:rect b="b" l="l" r="r" t="t"/>
              <a:pathLst>
                <a:path extrusionOk="0" h="1110114" w="1163347">
                  <a:moveTo>
                    <a:pt x="1163348" y="137714"/>
                  </a:moveTo>
                  <a:cubicBezTo>
                    <a:pt x="1163348" y="137714"/>
                    <a:pt x="1156391" y="183586"/>
                    <a:pt x="1035277" y="296144"/>
                  </a:cubicBezTo>
                  <a:cubicBezTo>
                    <a:pt x="960574" y="365563"/>
                    <a:pt x="789076" y="332058"/>
                    <a:pt x="602300" y="457126"/>
                  </a:cubicBezTo>
                  <a:cubicBezTo>
                    <a:pt x="325146" y="642716"/>
                    <a:pt x="267591" y="971296"/>
                    <a:pt x="223535" y="1110115"/>
                  </a:cubicBezTo>
                  <a:cubicBezTo>
                    <a:pt x="191342" y="957167"/>
                    <a:pt x="116387" y="780421"/>
                    <a:pt x="105854" y="775910"/>
                  </a:cubicBezTo>
                  <a:cubicBezTo>
                    <a:pt x="93092" y="770427"/>
                    <a:pt x="0" y="766778"/>
                    <a:pt x="0" y="766778"/>
                  </a:cubicBezTo>
                  <a:cubicBezTo>
                    <a:pt x="0" y="766778"/>
                    <a:pt x="593384" y="103903"/>
                    <a:pt x="788896" y="5348"/>
                  </a:cubicBezTo>
                  <a:cubicBezTo>
                    <a:pt x="814708" y="836"/>
                    <a:pt x="839747" y="-638"/>
                    <a:pt x="863833" y="243"/>
                  </a:cubicBezTo>
                  <a:cubicBezTo>
                    <a:pt x="1039105" y="6624"/>
                    <a:pt x="1163348" y="137714"/>
                    <a:pt x="1163348" y="1377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199" name="Google Shape;6199;p3"/>
            <p:cNvSpPr/>
            <p:nvPr/>
          </p:nvSpPr>
          <p:spPr>
            <a:xfrm>
              <a:off x="9256647" y="2357179"/>
              <a:ext cx="1536098" cy="1157866"/>
            </a:xfrm>
            <a:custGeom>
              <a:rect b="b" l="l" r="r" t="t"/>
              <a:pathLst>
                <a:path extrusionOk="0" h="1157866" w="1536098">
                  <a:moveTo>
                    <a:pt x="108077" y="530549"/>
                  </a:moveTo>
                  <a:cubicBezTo>
                    <a:pt x="108077" y="530549"/>
                    <a:pt x="126915" y="535564"/>
                    <a:pt x="158299" y="531807"/>
                  </a:cubicBezTo>
                  <a:cubicBezTo>
                    <a:pt x="189683" y="528050"/>
                    <a:pt x="216052" y="536822"/>
                    <a:pt x="199731" y="599590"/>
                  </a:cubicBezTo>
                  <a:cubicBezTo>
                    <a:pt x="183410" y="662358"/>
                    <a:pt x="173361" y="676163"/>
                    <a:pt x="188424" y="701273"/>
                  </a:cubicBezTo>
                  <a:cubicBezTo>
                    <a:pt x="203487" y="726384"/>
                    <a:pt x="208502" y="725126"/>
                    <a:pt x="208502" y="725126"/>
                  </a:cubicBezTo>
                  <a:cubicBezTo>
                    <a:pt x="208502" y="725126"/>
                    <a:pt x="172103" y="717594"/>
                    <a:pt x="167070" y="766558"/>
                  </a:cubicBezTo>
                  <a:cubicBezTo>
                    <a:pt x="162055" y="815521"/>
                    <a:pt x="208502" y="809248"/>
                    <a:pt x="200971" y="858193"/>
                  </a:cubicBezTo>
                  <a:cubicBezTo>
                    <a:pt x="193439" y="907157"/>
                    <a:pt x="145734" y="1016372"/>
                    <a:pt x="217292" y="1104233"/>
                  </a:cubicBezTo>
                  <a:cubicBezTo>
                    <a:pt x="288850" y="1192111"/>
                    <a:pt x="546195" y="1167000"/>
                    <a:pt x="745787" y="1065317"/>
                  </a:cubicBezTo>
                  <a:cubicBezTo>
                    <a:pt x="945379" y="963633"/>
                    <a:pt x="1111089" y="702532"/>
                    <a:pt x="1094768" y="669889"/>
                  </a:cubicBezTo>
                  <a:cubicBezTo>
                    <a:pt x="1078447" y="637247"/>
                    <a:pt x="1075931" y="566948"/>
                    <a:pt x="1075931" y="566948"/>
                  </a:cubicBezTo>
                  <a:cubicBezTo>
                    <a:pt x="1075931" y="566948"/>
                    <a:pt x="1062126" y="651052"/>
                    <a:pt x="1126152" y="653568"/>
                  </a:cubicBezTo>
                  <a:cubicBezTo>
                    <a:pt x="1190178" y="656085"/>
                    <a:pt x="1315714" y="517984"/>
                    <a:pt x="1327003" y="509213"/>
                  </a:cubicBezTo>
                  <a:cubicBezTo>
                    <a:pt x="1338309" y="500423"/>
                    <a:pt x="1491454" y="423850"/>
                    <a:pt x="1516565" y="271963"/>
                  </a:cubicBezTo>
                  <a:cubicBezTo>
                    <a:pt x="1541676" y="120076"/>
                    <a:pt x="1535402" y="96223"/>
                    <a:pt x="1535402" y="96223"/>
                  </a:cubicBezTo>
                  <a:cubicBezTo>
                    <a:pt x="1535402" y="96223"/>
                    <a:pt x="720694" y="-113417"/>
                    <a:pt x="477154" y="86176"/>
                  </a:cubicBezTo>
                  <a:cubicBezTo>
                    <a:pt x="233613" y="285768"/>
                    <a:pt x="-6153" y="392484"/>
                    <a:pt x="120" y="443946"/>
                  </a:cubicBezTo>
                  <a:cubicBezTo>
                    <a:pt x="6394" y="495390"/>
                    <a:pt x="108077" y="530549"/>
                    <a:pt x="108077" y="5305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0" name="Google Shape;6200;p3"/>
            <p:cNvSpPr/>
            <p:nvPr/>
          </p:nvSpPr>
          <p:spPr>
            <a:xfrm>
              <a:off x="6263575" y="2440262"/>
              <a:ext cx="1336003" cy="2177971"/>
            </a:xfrm>
            <a:custGeom>
              <a:rect b="b" l="l" r="r" t="t"/>
              <a:pathLst>
                <a:path extrusionOk="0" h="2177971" w="1336003">
                  <a:moveTo>
                    <a:pt x="1334927" y="1684078"/>
                  </a:moveTo>
                  <a:cubicBezTo>
                    <a:pt x="1334927" y="1684078"/>
                    <a:pt x="939823" y="1331557"/>
                    <a:pt x="856384" y="1113576"/>
                  </a:cubicBezTo>
                  <a:cubicBezTo>
                    <a:pt x="772927" y="895560"/>
                    <a:pt x="769529" y="720180"/>
                    <a:pt x="718427" y="645225"/>
                  </a:cubicBezTo>
                  <a:cubicBezTo>
                    <a:pt x="667343" y="570306"/>
                    <a:pt x="611135" y="502181"/>
                    <a:pt x="537906" y="377850"/>
                  </a:cubicBezTo>
                  <a:cubicBezTo>
                    <a:pt x="464677" y="253536"/>
                    <a:pt x="355695" y="156472"/>
                    <a:pt x="273946" y="50888"/>
                  </a:cubicBezTo>
                  <a:cubicBezTo>
                    <a:pt x="192197" y="-54714"/>
                    <a:pt x="144509" y="23638"/>
                    <a:pt x="181987" y="108785"/>
                  </a:cubicBezTo>
                  <a:cubicBezTo>
                    <a:pt x="219446" y="193913"/>
                    <a:pt x="319926" y="319935"/>
                    <a:pt x="382945" y="447682"/>
                  </a:cubicBezTo>
                  <a:cubicBezTo>
                    <a:pt x="424018" y="530941"/>
                    <a:pt x="444096" y="575123"/>
                    <a:pt x="453101" y="595794"/>
                  </a:cubicBezTo>
                  <a:cubicBezTo>
                    <a:pt x="457703" y="606345"/>
                    <a:pt x="459410" y="610767"/>
                    <a:pt x="459554" y="611144"/>
                  </a:cubicBezTo>
                  <a:cubicBezTo>
                    <a:pt x="459230" y="610983"/>
                    <a:pt x="455456" y="609023"/>
                    <a:pt x="449057" y="605914"/>
                  </a:cubicBezTo>
                  <a:cubicBezTo>
                    <a:pt x="448823" y="605788"/>
                    <a:pt x="448571" y="605680"/>
                    <a:pt x="448320" y="605554"/>
                  </a:cubicBezTo>
                  <a:cubicBezTo>
                    <a:pt x="409548" y="586681"/>
                    <a:pt x="281603" y="528442"/>
                    <a:pt x="239884" y="560078"/>
                  </a:cubicBezTo>
                  <a:cubicBezTo>
                    <a:pt x="190489" y="597555"/>
                    <a:pt x="101945" y="713367"/>
                    <a:pt x="101945" y="713367"/>
                  </a:cubicBezTo>
                  <a:cubicBezTo>
                    <a:pt x="101945" y="713367"/>
                    <a:pt x="28698" y="682702"/>
                    <a:pt x="4863" y="735494"/>
                  </a:cubicBezTo>
                  <a:cubicBezTo>
                    <a:pt x="-18971" y="788286"/>
                    <a:pt x="52550" y="834266"/>
                    <a:pt x="52550" y="834266"/>
                  </a:cubicBezTo>
                  <a:cubicBezTo>
                    <a:pt x="52550" y="834266"/>
                    <a:pt x="9752" y="861875"/>
                    <a:pt x="4971" y="895991"/>
                  </a:cubicBezTo>
                  <a:cubicBezTo>
                    <a:pt x="4414" y="899766"/>
                    <a:pt x="4360" y="903612"/>
                    <a:pt x="4863" y="907513"/>
                  </a:cubicBezTo>
                  <a:cubicBezTo>
                    <a:pt x="9968" y="946662"/>
                    <a:pt x="64468" y="960287"/>
                    <a:pt x="118967" y="916015"/>
                  </a:cubicBezTo>
                  <a:cubicBezTo>
                    <a:pt x="118967" y="916015"/>
                    <a:pt x="119363" y="916482"/>
                    <a:pt x="120136" y="917381"/>
                  </a:cubicBezTo>
                  <a:cubicBezTo>
                    <a:pt x="137158" y="937243"/>
                    <a:pt x="335384" y="1168327"/>
                    <a:pt x="413592" y="1249807"/>
                  </a:cubicBezTo>
                  <a:cubicBezTo>
                    <a:pt x="495342" y="1334954"/>
                    <a:pt x="566863" y="1309412"/>
                    <a:pt x="660530" y="1409909"/>
                  </a:cubicBezTo>
                  <a:cubicBezTo>
                    <a:pt x="754197" y="1510370"/>
                    <a:pt x="1091404" y="2177972"/>
                    <a:pt x="1091404" y="2177972"/>
                  </a:cubicBezTo>
                  <a:cubicBezTo>
                    <a:pt x="1091404" y="2177972"/>
                    <a:pt x="1260008" y="1978721"/>
                    <a:pt x="1302572" y="1861202"/>
                  </a:cubicBezTo>
                  <a:cubicBezTo>
                    <a:pt x="1345155" y="1743701"/>
                    <a:pt x="1334927" y="1684078"/>
                    <a:pt x="1334927" y="1684078"/>
                  </a:cubicBezTo>
                  <a:close/>
                  <a:moveTo>
                    <a:pt x="388050" y="941557"/>
                  </a:moveTo>
                  <a:cubicBezTo>
                    <a:pt x="343760" y="941557"/>
                    <a:pt x="279051" y="841078"/>
                    <a:pt x="279051" y="841078"/>
                  </a:cubicBezTo>
                  <a:cubicBezTo>
                    <a:pt x="279051" y="841078"/>
                    <a:pt x="279213" y="841096"/>
                    <a:pt x="279536" y="841114"/>
                  </a:cubicBezTo>
                  <a:cubicBezTo>
                    <a:pt x="283832" y="841581"/>
                    <a:pt x="316906" y="845086"/>
                    <a:pt x="389758" y="853013"/>
                  </a:cubicBezTo>
                  <a:cubicBezTo>
                    <a:pt x="405971" y="854775"/>
                    <a:pt x="417313" y="859592"/>
                    <a:pt x="424683" y="866171"/>
                  </a:cubicBezTo>
                  <a:cubicBezTo>
                    <a:pt x="452903" y="891228"/>
                    <a:pt x="423155" y="941557"/>
                    <a:pt x="388050" y="94155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1" name="Google Shape;6201;p3"/>
            <p:cNvSpPr/>
            <p:nvPr/>
          </p:nvSpPr>
          <p:spPr>
            <a:xfrm>
              <a:off x="6268092" y="3287865"/>
              <a:ext cx="119501" cy="95985"/>
            </a:xfrm>
            <a:custGeom>
              <a:rect b="b" l="l" r="r" t="t"/>
              <a:pathLst>
                <a:path extrusionOk="0" h="95985" w="119501">
                  <a:moveTo>
                    <a:pt x="119501" y="65716"/>
                  </a:moveTo>
                  <a:lnTo>
                    <a:pt x="115619" y="69778"/>
                  </a:lnTo>
                  <a:cubicBezTo>
                    <a:pt x="114846" y="68879"/>
                    <a:pt x="114450" y="68412"/>
                    <a:pt x="114450" y="68412"/>
                  </a:cubicBezTo>
                  <a:cubicBezTo>
                    <a:pt x="59951" y="112684"/>
                    <a:pt x="5451" y="99059"/>
                    <a:pt x="346" y="59910"/>
                  </a:cubicBezTo>
                  <a:cubicBezTo>
                    <a:pt x="-157" y="56010"/>
                    <a:pt x="-103" y="52163"/>
                    <a:pt x="454" y="48388"/>
                  </a:cubicBezTo>
                  <a:cubicBezTo>
                    <a:pt x="6835" y="47472"/>
                    <a:pt x="13396" y="45944"/>
                    <a:pt x="20064" y="43715"/>
                  </a:cubicBezTo>
                  <a:cubicBezTo>
                    <a:pt x="79669" y="23745"/>
                    <a:pt x="69333" y="809"/>
                    <a:pt x="68956" y="0"/>
                  </a:cubicBezTo>
                  <a:lnTo>
                    <a:pt x="119501" y="65716"/>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2" name="Google Shape;6202;p3"/>
            <p:cNvSpPr/>
            <p:nvPr/>
          </p:nvSpPr>
          <p:spPr>
            <a:xfrm>
              <a:off x="6557419" y="3000430"/>
              <a:ext cx="3905" cy="26117"/>
            </a:xfrm>
            <a:custGeom>
              <a:rect b="b" l="l" r="r" t="t"/>
              <a:pathLst>
                <a:path extrusionOk="0" h="26117" w="3905">
                  <a:moveTo>
                    <a:pt x="0" y="26117"/>
                  </a:moveTo>
                  <a:cubicBezTo>
                    <a:pt x="2139" y="11450"/>
                    <a:pt x="3901" y="0"/>
                    <a:pt x="3901" y="0"/>
                  </a:cubicBezTo>
                  <a:cubicBezTo>
                    <a:pt x="3901" y="0"/>
                    <a:pt x="4206" y="9994"/>
                    <a:pt x="0" y="2611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3" name="Google Shape;6203;p3"/>
            <p:cNvSpPr/>
            <p:nvPr/>
          </p:nvSpPr>
          <p:spPr>
            <a:xfrm>
              <a:off x="6459613" y="3026547"/>
              <a:ext cx="292316" cy="279885"/>
            </a:xfrm>
            <a:custGeom>
              <a:rect b="b" l="l" r="r" t="t"/>
              <a:pathLst>
                <a:path extrusionOk="0" h="279885" w="292316">
                  <a:moveTo>
                    <a:pt x="257063" y="35033"/>
                  </a:moveTo>
                  <a:lnTo>
                    <a:pt x="216512" y="111066"/>
                  </a:lnTo>
                  <a:lnTo>
                    <a:pt x="253019" y="19628"/>
                  </a:lnTo>
                  <a:lnTo>
                    <a:pt x="256973" y="9706"/>
                  </a:lnTo>
                  <a:cubicBezTo>
                    <a:pt x="256596" y="10533"/>
                    <a:pt x="254942" y="14074"/>
                    <a:pt x="252282" y="19269"/>
                  </a:cubicBezTo>
                  <a:cubicBezTo>
                    <a:pt x="242665" y="38250"/>
                    <a:pt x="219873" y="79305"/>
                    <a:pt x="197693" y="91222"/>
                  </a:cubicBezTo>
                  <a:cubicBezTo>
                    <a:pt x="168537" y="106860"/>
                    <a:pt x="88190" y="76986"/>
                    <a:pt x="90329" y="55668"/>
                  </a:cubicBezTo>
                  <a:cubicBezTo>
                    <a:pt x="91533" y="43607"/>
                    <a:pt x="95002" y="19071"/>
                    <a:pt x="97807" y="0"/>
                  </a:cubicBezTo>
                  <a:cubicBezTo>
                    <a:pt x="93043" y="18262"/>
                    <a:pt x="82474" y="44398"/>
                    <a:pt x="59035" y="72726"/>
                  </a:cubicBezTo>
                  <a:cubicBezTo>
                    <a:pt x="14943" y="126057"/>
                    <a:pt x="6" y="126057"/>
                    <a:pt x="6" y="126057"/>
                  </a:cubicBezTo>
                  <a:cubicBezTo>
                    <a:pt x="6" y="126057"/>
                    <a:pt x="-1594" y="136303"/>
                    <a:pt x="49400" y="209550"/>
                  </a:cubicBezTo>
                  <a:cubicBezTo>
                    <a:pt x="63133" y="229269"/>
                    <a:pt x="74367" y="243936"/>
                    <a:pt x="83499" y="254829"/>
                  </a:cubicBezTo>
                  <a:cubicBezTo>
                    <a:pt x="87795" y="255296"/>
                    <a:pt x="120868" y="258801"/>
                    <a:pt x="193720" y="266728"/>
                  </a:cubicBezTo>
                  <a:cubicBezTo>
                    <a:pt x="209933" y="268490"/>
                    <a:pt x="221275" y="273307"/>
                    <a:pt x="228645" y="279886"/>
                  </a:cubicBezTo>
                  <a:lnTo>
                    <a:pt x="262402" y="244817"/>
                  </a:lnTo>
                  <a:cubicBezTo>
                    <a:pt x="262402" y="244817"/>
                    <a:pt x="263822" y="242678"/>
                    <a:pt x="286578" y="211384"/>
                  </a:cubicBezTo>
                  <a:cubicBezTo>
                    <a:pt x="309334" y="180108"/>
                    <a:pt x="257063" y="35033"/>
                    <a:pt x="257063" y="35033"/>
                  </a:cubicBezTo>
                  <a:close/>
                  <a:moveTo>
                    <a:pt x="200533" y="140994"/>
                  </a:moveTo>
                  <a:cubicBezTo>
                    <a:pt x="200533" y="140994"/>
                    <a:pt x="200533" y="143834"/>
                    <a:pt x="197693" y="178688"/>
                  </a:cubicBezTo>
                  <a:cubicBezTo>
                    <a:pt x="194852" y="213523"/>
                    <a:pt x="142941" y="236279"/>
                    <a:pt x="110227" y="177268"/>
                  </a:cubicBezTo>
                  <a:cubicBezTo>
                    <a:pt x="77513" y="118238"/>
                    <a:pt x="49077" y="121797"/>
                    <a:pt x="49077" y="121797"/>
                  </a:cubicBezTo>
                  <a:lnTo>
                    <a:pt x="74673" y="111839"/>
                  </a:lnTo>
                  <a:cubicBezTo>
                    <a:pt x="74673" y="111839"/>
                    <a:pt x="74673" y="111839"/>
                    <a:pt x="122324" y="114679"/>
                  </a:cubicBezTo>
                  <a:cubicBezTo>
                    <a:pt x="165625" y="117268"/>
                    <a:pt x="205440" y="118688"/>
                    <a:pt x="212306" y="118921"/>
                  </a:cubicBezTo>
                  <a:lnTo>
                    <a:pt x="200533" y="140994"/>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4" name="Google Shape;6204;p3"/>
            <p:cNvSpPr/>
            <p:nvPr/>
          </p:nvSpPr>
          <p:spPr>
            <a:xfrm>
              <a:off x="10173741" y="2936134"/>
              <a:ext cx="10616" cy="5252"/>
            </a:xfrm>
            <a:custGeom>
              <a:rect b="b" l="l" r="r" t="t"/>
              <a:pathLst>
                <a:path extrusionOk="0" h="5252" w="10616">
                  <a:moveTo>
                    <a:pt x="2330" y="2822"/>
                  </a:moveTo>
                  <a:lnTo>
                    <a:pt x="10617" y="0"/>
                  </a:lnTo>
                  <a:cubicBezTo>
                    <a:pt x="9879" y="413"/>
                    <a:pt x="-5795" y="9473"/>
                    <a:pt x="2330" y="2822"/>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5" name="Google Shape;6205;p3"/>
            <p:cNvSpPr/>
            <p:nvPr/>
          </p:nvSpPr>
          <p:spPr>
            <a:xfrm>
              <a:off x="9617592" y="2490064"/>
              <a:ext cx="597065" cy="322043"/>
            </a:xfrm>
            <a:custGeom>
              <a:rect b="b" l="l" r="r" t="t"/>
              <a:pathLst>
                <a:path extrusionOk="0" h="322043" w="597065">
                  <a:moveTo>
                    <a:pt x="544693" y="31804"/>
                  </a:moveTo>
                  <a:cubicBezTo>
                    <a:pt x="641397" y="216693"/>
                    <a:pt x="574567" y="314602"/>
                    <a:pt x="574567" y="314602"/>
                  </a:cubicBezTo>
                  <a:lnTo>
                    <a:pt x="573147" y="322043"/>
                  </a:lnTo>
                  <a:cubicBezTo>
                    <a:pt x="573147" y="322043"/>
                    <a:pt x="579133" y="202457"/>
                    <a:pt x="487965" y="168323"/>
                  </a:cubicBezTo>
                  <a:cubicBezTo>
                    <a:pt x="396796" y="134189"/>
                    <a:pt x="349864" y="115908"/>
                    <a:pt x="300092" y="192607"/>
                  </a:cubicBezTo>
                  <a:cubicBezTo>
                    <a:pt x="250320" y="269305"/>
                    <a:pt x="3" y="322043"/>
                    <a:pt x="3" y="322043"/>
                  </a:cubicBezTo>
                  <a:cubicBezTo>
                    <a:pt x="3" y="322043"/>
                    <a:pt x="-2262" y="246549"/>
                    <a:pt x="125449" y="88694"/>
                  </a:cubicBezTo>
                  <a:cubicBezTo>
                    <a:pt x="253160" y="-69160"/>
                    <a:pt x="544693" y="31804"/>
                    <a:pt x="544693" y="3180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6" name="Google Shape;6206;p3"/>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7" name="Google Shape;6207;p3"/>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8" name="Google Shape;6208;p3"/>
            <p:cNvSpPr/>
            <p:nvPr/>
          </p:nvSpPr>
          <p:spPr>
            <a:xfrm>
              <a:off x="8593777" y="1872259"/>
              <a:ext cx="2688949" cy="1067694"/>
            </a:xfrm>
            <a:custGeom>
              <a:rect b="b" l="l" r="r" t="t"/>
              <a:pathLst>
                <a:path extrusionOk="0" h="1067694" w="2688949">
                  <a:moveTo>
                    <a:pt x="2688950" y="556590"/>
                  </a:moveTo>
                  <a:cubicBezTo>
                    <a:pt x="2688950" y="556590"/>
                    <a:pt x="2684887" y="579687"/>
                    <a:pt x="2678578" y="613858"/>
                  </a:cubicBezTo>
                  <a:cubicBezTo>
                    <a:pt x="2661304" y="707219"/>
                    <a:pt x="2627206" y="883210"/>
                    <a:pt x="2612934" y="896781"/>
                  </a:cubicBezTo>
                  <a:cubicBezTo>
                    <a:pt x="2593432" y="915295"/>
                    <a:pt x="2429681" y="949411"/>
                    <a:pt x="2341946" y="848033"/>
                  </a:cubicBezTo>
                  <a:cubicBezTo>
                    <a:pt x="2332905" y="837590"/>
                    <a:pt x="2323108" y="828027"/>
                    <a:pt x="2312773" y="819292"/>
                  </a:cubicBezTo>
                  <a:cubicBezTo>
                    <a:pt x="2222791" y="743042"/>
                    <a:pt x="2093391" y="728141"/>
                    <a:pt x="2093391" y="728141"/>
                  </a:cubicBezTo>
                  <a:lnTo>
                    <a:pt x="1915009" y="702797"/>
                  </a:lnTo>
                  <a:lnTo>
                    <a:pt x="1881072" y="701628"/>
                  </a:lnTo>
                  <a:lnTo>
                    <a:pt x="1463122" y="687285"/>
                  </a:lnTo>
                  <a:lnTo>
                    <a:pt x="1424728" y="685972"/>
                  </a:lnTo>
                  <a:lnTo>
                    <a:pt x="1402924" y="685218"/>
                  </a:lnTo>
                  <a:lnTo>
                    <a:pt x="1346717" y="683294"/>
                  </a:lnTo>
                  <a:lnTo>
                    <a:pt x="1336004" y="715469"/>
                  </a:lnTo>
                  <a:cubicBezTo>
                    <a:pt x="1270701" y="868507"/>
                    <a:pt x="1122535" y="931868"/>
                    <a:pt x="1010444" y="948440"/>
                  </a:cubicBezTo>
                  <a:cubicBezTo>
                    <a:pt x="898335" y="965013"/>
                    <a:pt x="862278" y="996199"/>
                    <a:pt x="843746" y="971826"/>
                  </a:cubicBezTo>
                  <a:cubicBezTo>
                    <a:pt x="825232" y="947452"/>
                    <a:pt x="840834" y="922107"/>
                    <a:pt x="840834" y="922107"/>
                  </a:cubicBezTo>
                  <a:lnTo>
                    <a:pt x="739905" y="945133"/>
                  </a:lnTo>
                  <a:lnTo>
                    <a:pt x="708270" y="952341"/>
                  </a:lnTo>
                  <a:cubicBezTo>
                    <a:pt x="715801" y="969219"/>
                    <a:pt x="725112" y="981892"/>
                    <a:pt x="734369" y="991364"/>
                  </a:cubicBezTo>
                  <a:cubicBezTo>
                    <a:pt x="755040" y="1012521"/>
                    <a:pt x="775514" y="1017643"/>
                    <a:pt x="775514" y="1017643"/>
                  </a:cubicBezTo>
                  <a:cubicBezTo>
                    <a:pt x="775514" y="1017643"/>
                    <a:pt x="349547" y="1041029"/>
                    <a:pt x="344675" y="1039087"/>
                  </a:cubicBezTo>
                  <a:cubicBezTo>
                    <a:pt x="342015" y="1038027"/>
                    <a:pt x="336173" y="1028842"/>
                    <a:pt x="331410" y="1020717"/>
                  </a:cubicBezTo>
                  <a:cubicBezTo>
                    <a:pt x="327420" y="1013941"/>
                    <a:pt x="324202" y="1007901"/>
                    <a:pt x="324202" y="1007901"/>
                  </a:cubicBezTo>
                  <a:cubicBezTo>
                    <a:pt x="321290" y="1007901"/>
                    <a:pt x="264760" y="1009842"/>
                    <a:pt x="264760" y="1009842"/>
                  </a:cubicBezTo>
                  <a:cubicBezTo>
                    <a:pt x="264760" y="1009842"/>
                    <a:pt x="263771" y="1057601"/>
                    <a:pt x="247198" y="1064432"/>
                  </a:cubicBezTo>
                  <a:cubicBezTo>
                    <a:pt x="238175" y="1068135"/>
                    <a:pt x="224262" y="1069824"/>
                    <a:pt x="203555" y="1063228"/>
                  </a:cubicBezTo>
                  <a:cubicBezTo>
                    <a:pt x="186210" y="1057691"/>
                    <a:pt x="164083" y="1046331"/>
                    <a:pt x="136078" y="1025445"/>
                  </a:cubicBezTo>
                  <a:cubicBezTo>
                    <a:pt x="74676" y="979627"/>
                    <a:pt x="35688" y="895792"/>
                    <a:pt x="35688" y="895792"/>
                  </a:cubicBezTo>
                  <a:cubicBezTo>
                    <a:pt x="35688" y="895792"/>
                    <a:pt x="34682" y="894139"/>
                    <a:pt x="32992" y="890723"/>
                  </a:cubicBezTo>
                  <a:cubicBezTo>
                    <a:pt x="30045" y="884810"/>
                    <a:pt x="25030" y="873629"/>
                    <a:pt x="19619" y="856787"/>
                  </a:cubicBezTo>
                  <a:cubicBezTo>
                    <a:pt x="14442" y="840664"/>
                    <a:pt x="8906" y="819345"/>
                    <a:pt x="4484" y="792473"/>
                  </a:cubicBezTo>
                  <a:cubicBezTo>
                    <a:pt x="-7199" y="721311"/>
                    <a:pt x="7414" y="284631"/>
                    <a:pt x="9374" y="242714"/>
                  </a:cubicBezTo>
                  <a:cubicBezTo>
                    <a:pt x="11315" y="200797"/>
                    <a:pt x="24958" y="215428"/>
                    <a:pt x="24958" y="215428"/>
                  </a:cubicBezTo>
                  <a:cubicBezTo>
                    <a:pt x="24958" y="215428"/>
                    <a:pt x="25335" y="210593"/>
                    <a:pt x="26414" y="203097"/>
                  </a:cubicBezTo>
                  <a:cubicBezTo>
                    <a:pt x="26432" y="202989"/>
                    <a:pt x="26432" y="202936"/>
                    <a:pt x="26432" y="202936"/>
                  </a:cubicBezTo>
                  <a:cubicBezTo>
                    <a:pt x="27815" y="193301"/>
                    <a:pt x="30350" y="179353"/>
                    <a:pt x="34718" y="165710"/>
                  </a:cubicBezTo>
                  <a:cubicBezTo>
                    <a:pt x="42501" y="141336"/>
                    <a:pt x="116593" y="84805"/>
                    <a:pt x="136078" y="74074"/>
                  </a:cubicBezTo>
                  <a:cubicBezTo>
                    <a:pt x="144095" y="69670"/>
                    <a:pt x="161512" y="68232"/>
                    <a:pt x="179793" y="68412"/>
                  </a:cubicBezTo>
                  <a:cubicBezTo>
                    <a:pt x="205928" y="68646"/>
                    <a:pt x="233825" y="72205"/>
                    <a:pt x="238426" y="75063"/>
                  </a:cubicBezTo>
                  <a:cubicBezTo>
                    <a:pt x="246227" y="79934"/>
                    <a:pt x="255970" y="108190"/>
                    <a:pt x="255970" y="108190"/>
                  </a:cubicBezTo>
                  <a:lnTo>
                    <a:pt x="309607" y="109682"/>
                  </a:lnTo>
                  <a:lnTo>
                    <a:pt x="323124" y="110060"/>
                  </a:lnTo>
                  <a:lnTo>
                    <a:pt x="326161" y="110150"/>
                  </a:lnTo>
                  <a:cubicBezTo>
                    <a:pt x="325191" y="90647"/>
                    <a:pt x="332003" y="70192"/>
                    <a:pt x="332003" y="70192"/>
                  </a:cubicBezTo>
                  <a:lnTo>
                    <a:pt x="768701" y="128664"/>
                  </a:lnTo>
                  <a:cubicBezTo>
                    <a:pt x="768701" y="128664"/>
                    <a:pt x="768557" y="127909"/>
                    <a:pt x="768539" y="126561"/>
                  </a:cubicBezTo>
                  <a:cubicBezTo>
                    <a:pt x="768431" y="121941"/>
                    <a:pt x="769744" y="110293"/>
                    <a:pt x="783315" y="97477"/>
                  </a:cubicBezTo>
                  <a:cubicBezTo>
                    <a:pt x="800858" y="80905"/>
                    <a:pt x="936352" y="4871"/>
                    <a:pt x="936352" y="4871"/>
                  </a:cubicBezTo>
                  <a:lnTo>
                    <a:pt x="979240" y="0"/>
                  </a:lnTo>
                  <a:cubicBezTo>
                    <a:pt x="979240" y="0"/>
                    <a:pt x="980912" y="36"/>
                    <a:pt x="984111" y="162"/>
                  </a:cubicBezTo>
                  <a:cubicBezTo>
                    <a:pt x="1004746" y="989"/>
                    <a:pt x="1089138" y="5482"/>
                    <a:pt x="1202487" y="27232"/>
                  </a:cubicBezTo>
                  <a:cubicBezTo>
                    <a:pt x="1307676" y="47436"/>
                    <a:pt x="1437831" y="82504"/>
                    <a:pt x="1565075" y="143295"/>
                  </a:cubicBezTo>
                  <a:cubicBezTo>
                    <a:pt x="1606453" y="163067"/>
                    <a:pt x="1638987" y="179263"/>
                    <a:pt x="1665500" y="192600"/>
                  </a:cubicBezTo>
                  <a:cubicBezTo>
                    <a:pt x="1822043" y="271330"/>
                    <a:pt x="1768837" y="249868"/>
                    <a:pt x="2085589" y="269029"/>
                  </a:cubicBezTo>
                  <a:cubicBezTo>
                    <a:pt x="2127327" y="271563"/>
                    <a:pt x="2167177" y="276399"/>
                    <a:pt x="2204996" y="283013"/>
                  </a:cubicBezTo>
                  <a:cubicBezTo>
                    <a:pt x="2502856" y="334978"/>
                    <a:pt x="2676278" y="496158"/>
                    <a:pt x="2676278" y="496158"/>
                  </a:cubicBezTo>
                  <a:lnTo>
                    <a:pt x="2688950" y="55659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09" name="Google Shape;6209;p3"/>
            <p:cNvSpPr/>
            <p:nvPr/>
          </p:nvSpPr>
          <p:spPr>
            <a:xfrm>
              <a:off x="8723489" y="2039257"/>
              <a:ext cx="108831" cy="553234"/>
            </a:xfrm>
            <a:custGeom>
              <a:rect b="b" l="l" r="r" t="t"/>
              <a:pathLst>
                <a:path extrusionOk="0" h="553234" w="108831">
                  <a:moveTo>
                    <a:pt x="42207" y="3331"/>
                  </a:moveTo>
                  <a:cubicBezTo>
                    <a:pt x="42207" y="3331"/>
                    <a:pt x="19451" y="11869"/>
                    <a:pt x="11865" y="26087"/>
                  </a:cubicBezTo>
                  <a:cubicBezTo>
                    <a:pt x="4280" y="40305"/>
                    <a:pt x="-4258" y="497296"/>
                    <a:pt x="2393" y="512467"/>
                  </a:cubicBezTo>
                  <a:cubicBezTo>
                    <a:pt x="9025" y="527638"/>
                    <a:pt x="9025" y="522893"/>
                    <a:pt x="9025" y="527638"/>
                  </a:cubicBezTo>
                  <a:cubicBezTo>
                    <a:pt x="9025" y="532383"/>
                    <a:pt x="32932" y="553234"/>
                    <a:pt x="32932" y="553234"/>
                  </a:cubicBezTo>
                  <a:cubicBezTo>
                    <a:pt x="32932" y="553234"/>
                    <a:pt x="85832" y="547554"/>
                    <a:pt x="93417" y="516260"/>
                  </a:cubicBezTo>
                  <a:cubicBezTo>
                    <a:pt x="101002" y="484966"/>
                    <a:pt x="110475" y="114253"/>
                    <a:pt x="108588" y="69694"/>
                  </a:cubicBezTo>
                  <a:cubicBezTo>
                    <a:pt x="106682" y="25134"/>
                    <a:pt x="66311" y="-11444"/>
                    <a:pt x="42207" y="3331"/>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0" name="Google Shape;6210;p3"/>
            <p:cNvSpPr/>
            <p:nvPr/>
          </p:nvSpPr>
          <p:spPr>
            <a:xfrm>
              <a:off x="9368693" y="1864957"/>
              <a:ext cx="454155" cy="154874"/>
            </a:xfrm>
            <a:custGeom>
              <a:rect b="b" l="l" r="r" t="t"/>
              <a:pathLst>
                <a:path extrusionOk="0" h="154874" w="454155">
                  <a:moveTo>
                    <a:pt x="421926" y="20244"/>
                  </a:moveTo>
                  <a:cubicBezTo>
                    <a:pt x="422681" y="22185"/>
                    <a:pt x="423418" y="24072"/>
                    <a:pt x="424155" y="25924"/>
                  </a:cubicBezTo>
                  <a:cubicBezTo>
                    <a:pt x="444449" y="77475"/>
                    <a:pt x="454155" y="95145"/>
                    <a:pt x="454155" y="95145"/>
                  </a:cubicBezTo>
                  <a:cubicBezTo>
                    <a:pt x="454155" y="95145"/>
                    <a:pt x="443730" y="91352"/>
                    <a:pt x="294862" y="99890"/>
                  </a:cubicBezTo>
                  <a:cubicBezTo>
                    <a:pt x="146013" y="108428"/>
                    <a:pt x="100447" y="154875"/>
                    <a:pt x="100447" y="154875"/>
                  </a:cubicBezTo>
                  <a:lnTo>
                    <a:pt x="4" y="131166"/>
                  </a:lnTo>
                  <a:cubicBezTo>
                    <a:pt x="4" y="131166"/>
                    <a:pt x="-1380" y="115995"/>
                    <a:pt x="50513" y="87559"/>
                  </a:cubicBezTo>
                  <a:cubicBezTo>
                    <a:pt x="102406" y="59123"/>
                    <a:pt x="209536" y="7302"/>
                    <a:pt x="209536" y="7302"/>
                  </a:cubicBezTo>
                  <a:cubicBezTo>
                    <a:pt x="209536" y="7302"/>
                    <a:pt x="387397" y="-16641"/>
                    <a:pt x="422663" y="22185"/>
                  </a:cubicBezTo>
                  <a:lnTo>
                    <a:pt x="421926" y="20244"/>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1" name="Google Shape;6211;p3"/>
            <p:cNvSpPr/>
            <p:nvPr/>
          </p:nvSpPr>
          <p:spPr>
            <a:xfrm>
              <a:off x="8612411" y="2651844"/>
              <a:ext cx="1130377" cy="288108"/>
            </a:xfrm>
            <a:custGeom>
              <a:rect b="b" l="l" r="r" t="t"/>
              <a:pathLst>
                <a:path extrusionOk="0" h="288108" w="1130377">
                  <a:moveTo>
                    <a:pt x="721271" y="165548"/>
                  </a:moveTo>
                  <a:lnTo>
                    <a:pt x="689636" y="172756"/>
                  </a:lnTo>
                  <a:cubicBezTo>
                    <a:pt x="697167" y="189634"/>
                    <a:pt x="706478" y="202306"/>
                    <a:pt x="715735" y="211779"/>
                  </a:cubicBezTo>
                  <a:cubicBezTo>
                    <a:pt x="736406" y="232935"/>
                    <a:pt x="756879" y="238058"/>
                    <a:pt x="756879" y="238058"/>
                  </a:cubicBezTo>
                  <a:cubicBezTo>
                    <a:pt x="756879" y="238058"/>
                    <a:pt x="330912" y="261443"/>
                    <a:pt x="326041" y="259502"/>
                  </a:cubicBezTo>
                  <a:cubicBezTo>
                    <a:pt x="323381" y="258442"/>
                    <a:pt x="317539" y="249257"/>
                    <a:pt x="312776" y="241132"/>
                  </a:cubicBezTo>
                  <a:cubicBezTo>
                    <a:pt x="308785" y="234355"/>
                    <a:pt x="305568" y="228316"/>
                    <a:pt x="305568" y="228316"/>
                  </a:cubicBezTo>
                  <a:cubicBezTo>
                    <a:pt x="302656" y="228316"/>
                    <a:pt x="246125" y="230257"/>
                    <a:pt x="246125" y="230257"/>
                  </a:cubicBezTo>
                  <a:cubicBezTo>
                    <a:pt x="246125" y="230257"/>
                    <a:pt x="245137" y="278016"/>
                    <a:pt x="228564" y="284847"/>
                  </a:cubicBezTo>
                  <a:cubicBezTo>
                    <a:pt x="219540" y="288549"/>
                    <a:pt x="205628" y="290239"/>
                    <a:pt x="184921" y="283642"/>
                  </a:cubicBezTo>
                  <a:cubicBezTo>
                    <a:pt x="167575" y="278106"/>
                    <a:pt x="145448" y="266746"/>
                    <a:pt x="117444" y="245859"/>
                  </a:cubicBezTo>
                  <a:cubicBezTo>
                    <a:pt x="56042" y="200042"/>
                    <a:pt x="17054" y="116207"/>
                    <a:pt x="17054" y="116207"/>
                  </a:cubicBezTo>
                  <a:cubicBezTo>
                    <a:pt x="17054" y="116207"/>
                    <a:pt x="16048" y="114553"/>
                    <a:pt x="14358" y="111138"/>
                  </a:cubicBezTo>
                  <a:cubicBezTo>
                    <a:pt x="11410" y="105224"/>
                    <a:pt x="6395" y="94044"/>
                    <a:pt x="985" y="77202"/>
                  </a:cubicBezTo>
                  <a:cubicBezTo>
                    <a:pt x="-1262" y="32750"/>
                    <a:pt x="1039" y="2570"/>
                    <a:pt x="1039" y="2570"/>
                  </a:cubicBezTo>
                  <a:cubicBezTo>
                    <a:pt x="1039" y="2570"/>
                    <a:pt x="59529" y="82774"/>
                    <a:pt x="88324" y="100659"/>
                  </a:cubicBezTo>
                  <a:cubicBezTo>
                    <a:pt x="117120" y="118562"/>
                    <a:pt x="756771" y="69311"/>
                    <a:pt x="756771" y="69311"/>
                  </a:cubicBezTo>
                  <a:lnTo>
                    <a:pt x="713183" y="159796"/>
                  </a:lnTo>
                  <a:lnTo>
                    <a:pt x="770774" y="69311"/>
                  </a:lnTo>
                  <a:cubicBezTo>
                    <a:pt x="770774" y="69311"/>
                    <a:pt x="829911" y="78873"/>
                    <a:pt x="955195" y="54751"/>
                  </a:cubicBezTo>
                  <a:cubicBezTo>
                    <a:pt x="1053068" y="35914"/>
                    <a:pt x="1110102" y="10300"/>
                    <a:pt x="1130378" y="0"/>
                  </a:cubicBezTo>
                  <a:cubicBezTo>
                    <a:pt x="1089234" y="22091"/>
                    <a:pt x="908820" y="117645"/>
                    <a:pt x="822200" y="142522"/>
                  </a:cubicBezTo>
                  <a:lnTo>
                    <a:pt x="721271" y="165548"/>
                  </a:lnTo>
                  <a:close/>
                </a:path>
              </a:pathLst>
            </a:custGeom>
            <a:solidFill>
              <a:srgbClr val="238EC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2" name="Google Shape;6212;p3"/>
            <p:cNvSpPr/>
            <p:nvPr/>
          </p:nvSpPr>
          <p:spPr>
            <a:xfrm>
              <a:off x="9743022" y="2647386"/>
              <a:ext cx="8052" cy="4349"/>
            </a:xfrm>
            <a:custGeom>
              <a:rect b="b" l="l" r="r" t="t"/>
              <a:pathLst>
                <a:path extrusionOk="0" h="4349" w="8052">
                  <a:moveTo>
                    <a:pt x="8053" y="0"/>
                  </a:moveTo>
                  <a:cubicBezTo>
                    <a:pt x="7388" y="396"/>
                    <a:pt x="4727" y="1941"/>
                    <a:pt x="0" y="4350"/>
                  </a:cubicBezTo>
                  <a:cubicBezTo>
                    <a:pt x="4566" y="1887"/>
                    <a:pt x="7352" y="360"/>
                    <a:pt x="8053" y="0"/>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3" name="Google Shape;6213;p3"/>
            <p:cNvSpPr/>
            <p:nvPr/>
          </p:nvSpPr>
          <p:spPr>
            <a:xfrm>
              <a:off x="8593777" y="2075356"/>
              <a:ext cx="32992" cy="687626"/>
            </a:xfrm>
            <a:custGeom>
              <a:rect b="b" l="l" r="r" t="t"/>
              <a:pathLst>
                <a:path extrusionOk="0" h="687626" w="32992">
                  <a:moveTo>
                    <a:pt x="32992" y="687626"/>
                  </a:moveTo>
                  <a:cubicBezTo>
                    <a:pt x="30045" y="681712"/>
                    <a:pt x="25030" y="670532"/>
                    <a:pt x="19619" y="653690"/>
                  </a:cubicBezTo>
                  <a:cubicBezTo>
                    <a:pt x="14442" y="637566"/>
                    <a:pt x="8906" y="616248"/>
                    <a:pt x="4484" y="589376"/>
                  </a:cubicBezTo>
                  <a:cubicBezTo>
                    <a:pt x="-7199" y="518214"/>
                    <a:pt x="7414" y="81534"/>
                    <a:pt x="9374" y="39616"/>
                  </a:cubicBezTo>
                  <a:cubicBezTo>
                    <a:pt x="11315" y="-2301"/>
                    <a:pt x="24958" y="12331"/>
                    <a:pt x="24958" y="12331"/>
                  </a:cubicBezTo>
                  <a:cubicBezTo>
                    <a:pt x="24958" y="12331"/>
                    <a:pt x="25335" y="7496"/>
                    <a:pt x="26414" y="0"/>
                  </a:cubicBezTo>
                  <a:cubicBezTo>
                    <a:pt x="25964" y="8107"/>
                    <a:pt x="9499" y="305500"/>
                    <a:pt x="14281" y="477662"/>
                  </a:cubicBezTo>
                  <a:cubicBezTo>
                    <a:pt x="15359" y="516129"/>
                    <a:pt x="17300" y="549849"/>
                    <a:pt x="19673" y="579058"/>
                  </a:cubicBezTo>
                  <a:cubicBezTo>
                    <a:pt x="23573" y="627159"/>
                    <a:pt x="28660" y="663019"/>
                    <a:pt x="32992" y="68762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4" name="Google Shape;6214;p3"/>
            <p:cNvSpPr/>
            <p:nvPr/>
          </p:nvSpPr>
          <p:spPr>
            <a:xfrm>
              <a:off x="8907032" y="2190305"/>
              <a:ext cx="143" cy="4134"/>
            </a:xfrm>
            <a:custGeom>
              <a:rect b="b" l="l" r="r" t="t"/>
              <a:pathLst>
                <a:path extrusionOk="0" h="4134" w="143">
                  <a:moveTo>
                    <a:pt x="0" y="0"/>
                  </a:moveTo>
                  <a:cubicBezTo>
                    <a:pt x="72" y="2139"/>
                    <a:pt x="126" y="3541"/>
                    <a:pt x="144" y="4134"/>
                  </a:cubicBezTo>
                  <a:cubicBezTo>
                    <a:pt x="108" y="3523"/>
                    <a:pt x="36" y="2103"/>
                    <a:pt x="0" y="0"/>
                  </a:cubicBezTo>
                  <a:close/>
                </a:path>
              </a:pathLst>
            </a:custGeom>
            <a:solidFill>
              <a:srgbClr val="2A5DE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5" name="Google Shape;6215;p3"/>
            <p:cNvSpPr/>
            <p:nvPr/>
          </p:nvSpPr>
          <p:spPr>
            <a:xfrm>
              <a:off x="8903187" y="1942451"/>
              <a:ext cx="909235" cy="260850"/>
            </a:xfrm>
            <a:custGeom>
              <a:rect b="b" l="l" r="r" t="t"/>
              <a:pathLst>
                <a:path extrusionOk="0" h="260850" w="909235">
                  <a:moveTo>
                    <a:pt x="909235" y="236674"/>
                  </a:moveTo>
                  <a:cubicBezTo>
                    <a:pt x="909235" y="236674"/>
                    <a:pt x="888618" y="211078"/>
                    <a:pt x="850206" y="196860"/>
                  </a:cubicBezTo>
                  <a:cubicBezTo>
                    <a:pt x="811812" y="182624"/>
                    <a:pt x="525959" y="163427"/>
                    <a:pt x="525959" y="163427"/>
                  </a:cubicBezTo>
                  <a:lnTo>
                    <a:pt x="525959" y="260850"/>
                  </a:lnTo>
                  <a:lnTo>
                    <a:pt x="511741" y="141390"/>
                  </a:lnTo>
                  <a:cubicBezTo>
                    <a:pt x="511741" y="141390"/>
                    <a:pt x="238667" y="112936"/>
                    <a:pt x="116367" y="110096"/>
                  </a:cubicBezTo>
                  <a:cubicBezTo>
                    <a:pt x="7961" y="107579"/>
                    <a:pt x="3449" y="221270"/>
                    <a:pt x="3827" y="247118"/>
                  </a:cubicBezTo>
                  <a:cubicBezTo>
                    <a:pt x="2928" y="221306"/>
                    <a:pt x="-901" y="105260"/>
                    <a:pt x="196" y="39491"/>
                  </a:cubicBezTo>
                  <a:lnTo>
                    <a:pt x="13713" y="39868"/>
                  </a:lnTo>
                  <a:lnTo>
                    <a:pt x="16751" y="39958"/>
                  </a:lnTo>
                  <a:cubicBezTo>
                    <a:pt x="15780" y="20455"/>
                    <a:pt x="22592" y="0"/>
                    <a:pt x="22592" y="0"/>
                  </a:cubicBezTo>
                  <a:lnTo>
                    <a:pt x="459290" y="58472"/>
                  </a:lnTo>
                  <a:cubicBezTo>
                    <a:pt x="459290" y="58472"/>
                    <a:pt x="459147" y="57717"/>
                    <a:pt x="459129" y="56369"/>
                  </a:cubicBezTo>
                  <a:cubicBezTo>
                    <a:pt x="481795" y="60719"/>
                    <a:pt x="517061" y="67531"/>
                    <a:pt x="560093" y="75997"/>
                  </a:cubicBezTo>
                  <a:cubicBezTo>
                    <a:pt x="562088" y="76393"/>
                    <a:pt x="564119" y="76806"/>
                    <a:pt x="566150" y="77202"/>
                  </a:cubicBezTo>
                  <a:cubicBezTo>
                    <a:pt x="613712" y="86585"/>
                    <a:pt x="670189" y="97891"/>
                    <a:pt x="729326" y="110096"/>
                  </a:cubicBezTo>
                  <a:cubicBezTo>
                    <a:pt x="887899" y="142810"/>
                    <a:pt x="893597" y="170545"/>
                    <a:pt x="909235" y="236674"/>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6" name="Google Shape;6216;p3"/>
            <p:cNvSpPr/>
            <p:nvPr/>
          </p:nvSpPr>
          <p:spPr>
            <a:xfrm>
              <a:off x="9993034" y="2058050"/>
              <a:ext cx="1279320" cy="731747"/>
            </a:xfrm>
            <a:custGeom>
              <a:rect b="b" l="l" r="r" t="t"/>
              <a:pathLst>
                <a:path extrusionOk="0" h="731747" w="1279320">
                  <a:moveTo>
                    <a:pt x="1279321" y="428066"/>
                  </a:moveTo>
                  <a:cubicBezTo>
                    <a:pt x="1262047" y="521427"/>
                    <a:pt x="1227949" y="697419"/>
                    <a:pt x="1213677" y="710990"/>
                  </a:cubicBezTo>
                  <a:cubicBezTo>
                    <a:pt x="1194174" y="729504"/>
                    <a:pt x="1030424" y="763620"/>
                    <a:pt x="942689" y="662242"/>
                  </a:cubicBezTo>
                  <a:cubicBezTo>
                    <a:pt x="933648" y="651799"/>
                    <a:pt x="923851" y="642236"/>
                    <a:pt x="913516" y="633500"/>
                  </a:cubicBezTo>
                  <a:cubicBezTo>
                    <a:pt x="823534" y="557251"/>
                    <a:pt x="694133" y="542350"/>
                    <a:pt x="694133" y="542350"/>
                  </a:cubicBezTo>
                  <a:lnTo>
                    <a:pt x="515751" y="517006"/>
                  </a:lnTo>
                  <a:lnTo>
                    <a:pt x="481815" y="515837"/>
                  </a:lnTo>
                  <a:lnTo>
                    <a:pt x="63865" y="501493"/>
                  </a:lnTo>
                  <a:lnTo>
                    <a:pt x="25471" y="500181"/>
                  </a:lnTo>
                  <a:cubicBezTo>
                    <a:pt x="5069" y="393501"/>
                    <a:pt x="0" y="256173"/>
                    <a:pt x="0" y="256173"/>
                  </a:cubicBezTo>
                  <a:cubicBezTo>
                    <a:pt x="0" y="256173"/>
                    <a:pt x="2067" y="198402"/>
                    <a:pt x="41702" y="137737"/>
                  </a:cubicBezTo>
                  <a:cubicBezTo>
                    <a:pt x="77418" y="83076"/>
                    <a:pt x="143601" y="26078"/>
                    <a:pt x="266243" y="6809"/>
                  </a:cubicBezTo>
                  <a:cubicBezTo>
                    <a:pt x="339760" y="-4731"/>
                    <a:pt x="433553" y="-2718"/>
                    <a:pt x="553229" y="21512"/>
                  </a:cubicBezTo>
                  <a:cubicBezTo>
                    <a:pt x="643031" y="39703"/>
                    <a:pt x="727494" y="65604"/>
                    <a:pt x="805739" y="97222"/>
                  </a:cubicBezTo>
                  <a:cubicBezTo>
                    <a:pt x="959441" y="159289"/>
                    <a:pt x="1089201" y="243303"/>
                    <a:pt x="1188602" y="333896"/>
                  </a:cubicBezTo>
                  <a:cubicBezTo>
                    <a:pt x="1188620" y="333914"/>
                    <a:pt x="1188620" y="333914"/>
                    <a:pt x="1188620" y="333914"/>
                  </a:cubicBezTo>
                  <a:cubicBezTo>
                    <a:pt x="1222449" y="364741"/>
                    <a:pt x="1252772" y="396323"/>
                    <a:pt x="1279321" y="42806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7" name="Google Shape;6217;p3"/>
            <p:cNvSpPr/>
            <p:nvPr/>
          </p:nvSpPr>
          <p:spPr>
            <a:xfrm>
              <a:off x="10474848" y="2211125"/>
              <a:ext cx="706607" cy="481025"/>
            </a:xfrm>
            <a:custGeom>
              <a:rect b="b" l="l" r="r" t="t"/>
              <a:pathLst>
                <a:path extrusionOk="0" h="481025" w="706607">
                  <a:moveTo>
                    <a:pt x="706608" y="180785"/>
                  </a:moveTo>
                  <a:cubicBezTo>
                    <a:pt x="702905" y="179977"/>
                    <a:pt x="649214" y="169012"/>
                    <a:pt x="619053" y="212799"/>
                  </a:cubicBezTo>
                  <a:cubicBezTo>
                    <a:pt x="587794" y="258167"/>
                    <a:pt x="570556" y="449814"/>
                    <a:pt x="570556" y="449814"/>
                  </a:cubicBezTo>
                  <a:cubicBezTo>
                    <a:pt x="570556" y="449814"/>
                    <a:pt x="512066" y="486088"/>
                    <a:pt x="431701" y="480425"/>
                  </a:cubicBezTo>
                  <a:cubicBezTo>
                    <a:pt x="341719" y="404176"/>
                    <a:pt x="212319" y="389275"/>
                    <a:pt x="212319" y="389275"/>
                  </a:cubicBezTo>
                  <a:lnTo>
                    <a:pt x="33937" y="363931"/>
                  </a:lnTo>
                  <a:lnTo>
                    <a:pt x="0" y="362762"/>
                  </a:lnTo>
                  <a:cubicBezTo>
                    <a:pt x="6633" y="357082"/>
                    <a:pt x="11900" y="350036"/>
                    <a:pt x="11648" y="342037"/>
                  </a:cubicBezTo>
                  <a:cubicBezTo>
                    <a:pt x="11001" y="320881"/>
                    <a:pt x="28418" y="162038"/>
                    <a:pt x="35950" y="101678"/>
                  </a:cubicBezTo>
                  <a:cubicBezTo>
                    <a:pt x="43499" y="41319"/>
                    <a:pt x="35950" y="43476"/>
                    <a:pt x="28418" y="4686"/>
                  </a:cubicBezTo>
                  <a:cubicBezTo>
                    <a:pt x="20941" y="-33744"/>
                    <a:pt x="693522" y="176687"/>
                    <a:pt x="706608" y="18078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8" name="Google Shape;6218;p3"/>
            <p:cNvSpPr/>
            <p:nvPr/>
          </p:nvSpPr>
          <p:spPr>
            <a:xfrm>
              <a:off x="11181456" y="2391911"/>
              <a:ext cx="197" cy="53"/>
            </a:xfrm>
            <a:custGeom>
              <a:rect b="b" l="l" r="r" t="t"/>
              <a:pathLst>
                <a:path extrusionOk="0" h="53" w="197">
                  <a:moveTo>
                    <a:pt x="197" y="54"/>
                  </a:moveTo>
                  <a:cubicBezTo>
                    <a:pt x="197" y="54"/>
                    <a:pt x="126" y="36"/>
                    <a:pt x="0" y="0"/>
                  </a:cubicBezTo>
                  <a:cubicBezTo>
                    <a:pt x="90" y="18"/>
                    <a:pt x="144" y="36"/>
                    <a:pt x="179" y="36"/>
                  </a:cubicBezTo>
                  <a:cubicBezTo>
                    <a:pt x="197" y="54"/>
                    <a:pt x="197" y="54"/>
                    <a:pt x="197" y="54"/>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19" name="Google Shape;6219;p3"/>
            <p:cNvSpPr/>
            <p:nvPr/>
          </p:nvSpPr>
          <p:spPr>
            <a:xfrm>
              <a:off x="9447265" y="2536482"/>
              <a:ext cx="437937" cy="292396"/>
            </a:xfrm>
            <a:custGeom>
              <a:rect b="b" l="l" r="r" t="t"/>
              <a:pathLst>
                <a:path extrusionOk="0" h="292396" w="437937">
                  <a:moveTo>
                    <a:pt x="361294" y="0"/>
                  </a:moveTo>
                  <a:cubicBezTo>
                    <a:pt x="361294" y="0"/>
                    <a:pt x="408244" y="72403"/>
                    <a:pt x="226123" y="163463"/>
                  </a:cubicBezTo>
                  <a:cubicBezTo>
                    <a:pt x="43984" y="254523"/>
                    <a:pt x="0" y="273972"/>
                    <a:pt x="0" y="273972"/>
                  </a:cubicBezTo>
                  <a:lnTo>
                    <a:pt x="0" y="292396"/>
                  </a:lnTo>
                  <a:cubicBezTo>
                    <a:pt x="0" y="292396"/>
                    <a:pt x="181240" y="239191"/>
                    <a:pt x="288100" y="180862"/>
                  </a:cubicBezTo>
                  <a:cubicBezTo>
                    <a:pt x="394960" y="122534"/>
                    <a:pt x="436500" y="22271"/>
                    <a:pt x="437219" y="17148"/>
                  </a:cubicBezTo>
                  <a:cubicBezTo>
                    <a:pt x="437938" y="12025"/>
                    <a:pt x="437938" y="12025"/>
                    <a:pt x="437938" y="12025"/>
                  </a:cubicBezTo>
                  <a:lnTo>
                    <a:pt x="437938" y="12025"/>
                  </a:lnTo>
                  <a:lnTo>
                    <a:pt x="361294" y="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0" name="Google Shape;6220;p3"/>
            <p:cNvSpPr/>
            <p:nvPr/>
          </p:nvSpPr>
          <p:spPr>
            <a:xfrm>
              <a:off x="8892359" y="2173157"/>
              <a:ext cx="896901" cy="568391"/>
            </a:xfrm>
            <a:custGeom>
              <a:rect b="b" l="l" r="r" t="t"/>
              <a:pathLst>
                <a:path extrusionOk="0" h="568391" w="896901">
                  <a:moveTo>
                    <a:pt x="896104" y="370766"/>
                  </a:moveTo>
                  <a:cubicBezTo>
                    <a:pt x="896104" y="370766"/>
                    <a:pt x="531251" y="355110"/>
                    <a:pt x="526847" y="350221"/>
                  </a:cubicBezTo>
                  <a:cubicBezTo>
                    <a:pt x="522461" y="345332"/>
                    <a:pt x="536787" y="0"/>
                    <a:pt x="536787" y="0"/>
                  </a:cubicBezTo>
                  <a:lnTo>
                    <a:pt x="506805" y="355110"/>
                  </a:lnTo>
                  <a:cubicBezTo>
                    <a:pt x="506805" y="355110"/>
                    <a:pt x="153690" y="367585"/>
                    <a:pt x="76435" y="363307"/>
                  </a:cubicBezTo>
                  <a:cubicBezTo>
                    <a:pt x="-821" y="359029"/>
                    <a:pt x="14835" y="224038"/>
                    <a:pt x="14835" y="224038"/>
                  </a:cubicBezTo>
                  <a:cubicBezTo>
                    <a:pt x="14835" y="224038"/>
                    <a:pt x="7160" y="395284"/>
                    <a:pt x="3079" y="484223"/>
                  </a:cubicBezTo>
                  <a:cubicBezTo>
                    <a:pt x="-1001" y="573163"/>
                    <a:pt x="150" y="568345"/>
                    <a:pt x="150" y="568345"/>
                  </a:cubicBezTo>
                  <a:cubicBezTo>
                    <a:pt x="150" y="568345"/>
                    <a:pt x="454984" y="546829"/>
                    <a:pt x="489226" y="542911"/>
                  </a:cubicBezTo>
                  <a:cubicBezTo>
                    <a:pt x="523468" y="538992"/>
                    <a:pt x="606602" y="545553"/>
                    <a:pt x="761149" y="509496"/>
                  </a:cubicBezTo>
                  <a:cubicBezTo>
                    <a:pt x="915660" y="473474"/>
                    <a:pt x="896104" y="370766"/>
                    <a:pt x="896104" y="370766"/>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1" name="Google Shape;6221;p3"/>
            <p:cNvSpPr/>
            <p:nvPr/>
          </p:nvSpPr>
          <p:spPr>
            <a:xfrm>
              <a:off x="9223574" y="2812111"/>
              <a:ext cx="112750" cy="53080"/>
            </a:xfrm>
            <a:custGeom>
              <a:rect b="b" l="l" r="r" t="t"/>
              <a:pathLst>
                <a:path extrusionOk="0" h="53080" w="112750">
                  <a:moveTo>
                    <a:pt x="78472" y="12489"/>
                  </a:moveTo>
                  <a:cubicBezTo>
                    <a:pt x="86004" y="29368"/>
                    <a:pt x="95315" y="42040"/>
                    <a:pt x="104572" y="51512"/>
                  </a:cubicBezTo>
                  <a:cubicBezTo>
                    <a:pt x="69144" y="56168"/>
                    <a:pt x="-1066" y="50074"/>
                    <a:pt x="12" y="38265"/>
                  </a:cubicBezTo>
                  <a:cubicBezTo>
                    <a:pt x="1091" y="26455"/>
                    <a:pt x="63733" y="6396"/>
                    <a:pt x="84853" y="1381"/>
                  </a:cubicBezTo>
                  <a:cubicBezTo>
                    <a:pt x="105974" y="-3616"/>
                    <a:pt x="112750" y="6557"/>
                    <a:pt x="112750" y="6557"/>
                  </a:cubicBezTo>
                  <a:cubicBezTo>
                    <a:pt x="112750" y="6557"/>
                    <a:pt x="104194" y="1740"/>
                    <a:pt x="110108" y="5281"/>
                  </a:cubicBezTo>
                  <a:lnTo>
                    <a:pt x="78472" y="12489"/>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2" name="Google Shape;6222;p3"/>
            <p:cNvSpPr/>
            <p:nvPr/>
          </p:nvSpPr>
          <p:spPr>
            <a:xfrm>
              <a:off x="9628702" y="1938681"/>
              <a:ext cx="364480" cy="248424"/>
            </a:xfrm>
            <a:custGeom>
              <a:rect b="b" l="l" r="r" t="t"/>
              <a:pathLst>
                <a:path extrusionOk="0" h="248424" w="364480">
                  <a:moveTo>
                    <a:pt x="133679" y="52715"/>
                  </a:moveTo>
                  <a:cubicBezTo>
                    <a:pt x="63811" y="7401"/>
                    <a:pt x="0" y="29025"/>
                    <a:pt x="0" y="29025"/>
                  </a:cubicBezTo>
                  <a:cubicBezTo>
                    <a:pt x="0" y="29025"/>
                    <a:pt x="55722" y="-32126"/>
                    <a:pt x="201749" y="23093"/>
                  </a:cubicBezTo>
                  <a:cubicBezTo>
                    <a:pt x="347777" y="78311"/>
                    <a:pt x="361024" y="120031"/>
                    <a:pt x="364349" y="170289"/>
                  </a:cubicBezTo>
                  <a:cubicBezTo>
                    <a:pt x="367675" y="220546"/>
                    <a:pt x="306740" y="248425"/>
                    <a:pt x="306740" y="248425"/>
                  </a:cubicBezTo>
                  <a:lnTo>
                    <a:pt x="268112" y="248425"/>
                  </a:lnTo>
                  <a:cubicBezTo>
                    <a:pt x="268112" y="248425"/>
                    <a:pt x="244817" y="124758"/>
                    <a:pt x="133679" y="5271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3" name="Google Shape;6223;p3"/>
            <p:cNvSpPr/>
            <p:nvPr/>
          </p:nvSpPr>
          <p:spPr>
            <a:xfrm>
              <a:off x="9419206" y="2173175"/>
              <a:ext cx="686335" cy="386368"/>
            </a:xfrm>
            <a:custGeom>
              <a:rect b="b" l="l" r="r" t="t"/>
              <a:pathLst>
                <a:path extrusionOk="0" h="386368" w="686335">
                  <a:moveTo>
                    <a:pt x="644415" y="145111"/>
                  </a:moveTo>
                  <a:cubicBezTo>
                    <a:pt x="643678" y="225710"/>
                    <a:pt x="639579" y="338340"/>
                    <a:pt x="637692" y="386368"/>
                  </a:cubicBezTo>
                  <a:lnTo>
                    <a:pt x="599298" y="385056"/>
                  </a:lnTo>
                  <a:lnTo>
                    <a:pt x="577494" y="384301"/>
                  </a:lnTo>
                  <a:cubicBezTo>
                    <a:pt x="558585" y="379376"/>
                    <a:pt x="534445" y="374936"/>
                    <a:pt x="504086" y="372330"/>
                  </a:cubicBezTo>
                  <a:cubicBezTo>
                    <a:pt x="403840" y="363738"/>
                    <a:pt x="396201" y="363738"/>
                    <a:pt x="396201" y="363738"/>
                  </a:cubicBezTo>
                  <a:lnTo>
                    <a:pt x="0" y="338915"/>
                  </a:lnTo>
                  <a:lnTo>
                    <a:pt x="15279" y="0"/>
                  </a:lnTo>
                  <a:cubicBezTo>
                    <a:pt x="15279" y="0"/>
                    <a:pt x="253948" y="9545"/>
                    <a:pt x="388561" y="12421"/>
                  </a:cubicBezTo>
                  <a:cubicBezTo>
                    <a:pt x="523175" y="15279"/>
                    <a:pt x="533672" y="13373"/>
                    <a:pt x="533672" y="13373"/>
                  </a:cubicBezTo>
                  <a:lnTo>
                    <a:pt x="615529" y="22612"/>
                  </a:lnTo>
                  <a:lnTo>
                    <a:pt x="682611" y="30198"/>
                  </a:lnTo>
                  <a:cubicBezTo>
                    <a:pt x="682611" y="30198"/>
                    <a:pt x="674972" y="10515"/>
                    <a:pt x="682611" y="22918"/>
                  </a:cubicBezTo>
                  <a:cubicBezTo>
                    <a:pt x="700999" y="52810"/>
                    <a:pt x="645367" y="40102"/>
                    <a:pt x="644415" y="145111"/>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4" name="Google Shape;6224;p3"/>
            <p:cNvSpPr/>
            <p:nvPr/>
          </p:nvSpPr>
          <p:spPr>
            <a:xfrm>
              <a:off x="8756412" y="1940671"/>
              <a:ext cx="168774" cy="999282"/>
            </a:xfrm>
            <a:custGeom>
              <a:rect b="b" l="l" r="r" t="t"/>
              <a:pathLst>
                <a:path extrusionOk="0" h="999282" w="168774">
                  <a:moveTo>
                    <a:pt x="168775" y="952305"/>
                  </a:moveTo>
                  <a:cubicBezTo>
                    <a:pt x="164784" y="945529"/>
                    <a:pt x="161567" y="939489"/>
                    <a:pt x="161567" y="939489"/>
                  </a:cubicBezTo>
                  <a:cubicBezTo>
                    <a:pt x="158655" y="939489"/>
                    <a:pt x="102124" y="941430"/>
                    <a:pt x="102124" y="941430"/>
                  </a:cubicBezTo>
                  <a:cubicBezTo>
                    <a:pt x="102124" y="941430"/>
                    <a:pt x="101135" y="989189"/>
                    <a:pt x="84563" y="996020"/>
                  </a:cubicBezTo>
                  <a:cubicBezTo>
                    <a:pt x="75539" y="999723"/>
                    <a:pt x="61627" y="1001412"/>
                    <a:pt x="40920" y="994815"/>
                  </a:cubicBezTo>
                  <a:cubicBezTo>
                    <a:pt x="35330" y="969255"/>
                    <a:pt x="28607" y="933360"/>
                    <a:pt x="19170" y="880262"/>
                  </a:cubicBezTo>
                  <a:cubicBezTo>
                    <a:pt x="-3981" y="749927"/>
                    <a:pt x="315" y="651317"/>
                    <a:pt x="315" y="651317"/>
                  </a:cubicBezTo>
                  <a:cubicBezTo>
                    <a:pt x="315" y="651317"/>
                    <a:pt x="24329" y="634169"/>
                    <a:pt x="29470" y="620454"/>
                  </a:cubicBezTo>
                  <a:cubicBezTo>
                    <a:pt x="34611" y="606739"/>
                    <a:pt x="44047" y="147142"/>
                    <a:pt x="39752" y="129994"/>
                  </a:cubicBezTo>
                  <a:cubicBezTo>
                    <a:pt x="35474" y="112846"/>
                    <a:pt x="10596" y="104272"/>
                    <a:pt x="10596" y="104272"/>
                  </a:cubicBezTo>
                  <a:cubicBezTo>
                    <a:pt x="10596" y="104272"/>
                    <a:pt x="10596" y="104272"/>
                    <a:pt x="11459" y="60539"/>
                  </a:cubicBezTo>
                  <a:cubicBezTo>
                    <a:pt x="11873" y="39221"/>
                    <a:pt x="14533" y="17094"/>
                    <a:pt x="17157" y="0"/>
                  </a:cubicBezTo>
                  <a:cubicBezTo>
                    <a:pt x="43293" y="234"/>
                    <a:pt x="71189" y="3793"/>
                    <a:pt x="75791" y="6651"/>
                  </a:cubicBezTo>
                  <a:cubicBezTo>
                    <a:pt x="83592" y="11522"/>
                    <a:pt x="93334" y="39778"/>
                    <a:pt x="93334" y="39778"/>
                  </a:cubicBezTo>
                  <a:lnTo>
                    <a:pt x="160488" y="41648"/>
                  </a:lnTo>
                  <a:cubicBezTo>
                    <a:pt x="158080" y="118166"/>
                    <a:pt x="129176" y="732509"/>
                    <a:pt x="134928" y="805667"/>
                  </a:cubicBezTo>
                  <a:cubicBezTo>
                    <a:pt x="140932" y="881970"/>
                    <a:pt x="168379" y="946284"/>
                    <a:pt x="168379" y="946284"/>
                  </a:cubicBezTo>
                  <a:cubicBezTo>
                    <a:pt x="168379" y="946284"/>
                    <a:pt x="168541" y="948458"/>
                    <a:pt x="168775" y="95230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5" name="Google Shape;6225;p3"/>
            <p:cNvSpPr/>
            <p:nvPr/>
          </p:nvSpPr>
          <p:spPr>
            <a:xfrm>
              <a:off x="11189617" y="2768087"/>
              <a:ext cx="11701" cy="16231"/>
            </a:xfrm>
            <a:custGeom>
              <a:rect b="b" l="l" r="r" t="t"/>
              <a:pathLst>
                <a:path extrusionOk="0" h="16231" w="11701">
                  <a:moveTo>
                    <a:pt x="11701" y="0"/>
                  </a:moveTo>
                  <a:cubicBezTo>
                    <a:pt x="11126" y="1096"/>
                    <a:pt x="7891" y="6902"/>
                    <a:pt x="0" y="16231"/>
                  </a:cubicBezTo>
                  <a:cubicBezTo>
                    <a:pt x="3828" y="10929"/>
                    <a:pt x="7711" y="5500"/>
                    <a:pt x="11701"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6" name="Google Shape;6226;p3"/>
            <p:cNvSpPr/>
            <p:nvPr/>
          </p:nvSpPr>
          <p:spPr>
            <a:xfrm>
              <a:off x="9469149" y="1468157"/>
              <a:ext cx="1922191" cy="1297162"/>
            </a:xfrm>
            <a:custGeom>
              <a:rect b="b" l="l" r="r" t="t"/>
              <a:pathLst>
                <a:path extrusionOk="0" h="1297162" w="1922191">
                  <a:moveTo>
                    <a:pt x="1865093" y="539273"/>
                  </a:moveTo>
                  <a:cubicBezTo>
                    <a:pt x="1492672" y="-98203"/>
                    <a:pt x="732752" y="500016"/>
                    <a:pt x="573513" y="251209"/>
                  </a:cubicBezTo>
                  <a:cubicBezTo>
                    <a:pt x="414292" y="2419"/>
                    <a:pt x="266989" y="-81181"/>
                    <a:pt x="85874" y="89993"/>
                  </a:cubicBezTo>
                  <a:cubicBezTo>
                    <a:pt x="-95258" y="261167"/>
                    <a:pt x="66426" y="456876"/>
                    <a:pt x="66426" y="456876"/>
                  </a:cubicBezTo>
                  <a:cubicBezTo>
                    <a:pt x="44838" y="341029"/>
                    <a:pt x="119307" y="312431"/>
                    <a:pt x="121357" y="311676"/>
                  </a:cubicBezTo>
                  <a:cubicBezTo>
                    <a:pt x="34017" y="380789"/>
                    <a:pt x="83843" y="506864"/>
                    <a:pt x="83843" y="506864"/>
                  </a:cubicBezTo>
                  <a:cubicBezTo>
                    <a:pt x="83843" y="506864"/>
                    <a:pt x="191440" y="447008"/>
                    <a:pt x="305832" y="503952"/>
                  </a:cubicBezTo>
                  <a:cubicBezTo>
                    <a:pt x="327240" y="514611"/>
                    <a:pt x="348900" y="529351"/>
                    <a:pt x="370128" y="549375"/>
                  </a:cubicBezTo>
                  <a:cubicBezTo>
                    <a:pt x="466491" y="616457"/>
                    <a:pt x="466491" y="724162"/>
                    <a:pt x="466491" y="724162"/>
                  </a:cubicBezTo>
                  <a:cubicBezTo>
                    <a:pt x="466491" y="724162"/>
                    <a:pt x="988964" y="756283"/>
                    <a:pt x="1018245" y="774240"/>
                  </a:cubicBezTo>
                  <a:cubicBezTo>
                    <a:pt x="1047544" y="792178"/>
                    <a:pt x="1041865" y="815797"/>
                    <a:pt x="1041865" y="815797"/>
                  </a:cubicBezTo>
                  <a:cubicBezTo>
                    <a:pt x="1041865" y="815797"/>
                    <a:pt x="1155591" y="831489"/>
                    <a:pt x="1291498" y="856780"/>
                  </a:cubicBezTo>
                  <a:cubicBezTo>
                    <a:pt x="1291534" y="856780"/>
                    <a:pt x="1291570" y="856798"/>
                    <a:pt x="1291588" y="856798"/>
                  </a:cubicBezTo>
                  <a:cubicBezTo>
                    <a:pt x="1357232" y="869003"/>
                    <a:pt x="1428053" y="883472"/>
                    <a:pt x="1493733" y="899488"/>
                  </a:cubicBezTo>
                  <a:cubicBezTo>
                    <a:pt x="1608286" y="927421"/>
                    <a:pt x="1707166" y="960099"/>
                    <a:pt x="1735602" y="993892"/>
                  </a:cubicBezTo>
                  <a:cubicBezTo>
                    <a:pt x="1737867" y="996570"/>
                    <a:pt x="1739664" y="999248"/>
                    <a:pt x="1741013" y="1001926"/>
                  </a:cubicBezTo>
                  <a:cubicBezTo>
                    <a:pt x="1784260" y="1088403"/>
                    <a:pt x="1743044" y="1262363"/>
                    <a:pt x="1734128" y="1297162"/>
                  </a:cubicBezTo>
                  <a:cubicBezTo>
                    <a:pt x="1798675" y="1206767"/>
                    <a:pt x="1846705" y="1106540"/>
                    <a:pt x="1879562" y="1009368"/>
                  </a:cubicBezTo>
                  <a:cubicBezTo>
                    <a:pt x="1961401" y="767481"/>
                    <a:pt x="1907711" y="612233"/>
                    <a:pt x="1865093" y="539273"/>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7" name="Google Shape;6227;p3"/>
            <p:cNvSpPr/>
            <p:nvPr/>
          </p:nvSpPr>
          <p:spPr>
            <a:xfrm>
              <a:off x="10765303" y="3458284"/>
              <a:ext cx="5194" cy="25362"/>
            </a:xfrm>
            <a:custGeom>
              <a:rect b="b" l="l" r="r" t="t"/>
              <a:pathLst>
                <a:path extrusionOk="0" h="25362" w="5194">
                  <a:moveTo>
                    <a:pt x="5195" y="0"/>
                  </a:moveTo>
                  <a:cubicBezTo>
                    <a:pt x="2930" y="14883"/>
                    <a:pt x="287" y="24392"/>
                    <a:pt x="0" y="25362"/>
                  </a:cubicBezTo>
                  <a:lnTo>
                    <a:pt x="5195" y="0"/>
                  </a:ln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8" name="Google Shape;6228;p3"/>
            <p:cNvSpPr/>
            <p:nvPr/>
          </p:nvSpPr>
          <p:spPr>
            <a:xfrm>
              <a:off x="10572848" y="2599142"/>
              <a:ext cx="628577" cy="859087"/>
            </a:xfrm>
            <a:custGeom>
              <a:rect b="b" l="l" r="r" t="t"/>
              <a:pathLst>
                <a:path extrusionOk="0" h="859087" w="628577">
                  <a:moveTo>
                    <a:pt x="628578" y="168765"/>
                  </a:moveTo>
                  <a:cubicBezTo>
                    <a:pt x="628578" y="168765"/>
                    <a:pt x="628578" y="168783"/>
                    <a:pt x="628560" y="168801"/>
                  </a:cubicBezTo>
                  <a:cubicBezTo>
                    <a:pt x="628542" y="168837"/>
                    <a:pt x="628524" y="168873"/>
                    <a:pt x="628470" y="168945"/>
                  </a:cubicBezTo>
                  <a:cubicBezTo>
                    <a:pt x="627895" y="170042"/>
                    <a:pt x="624659" y="175847"/>
                    <a:pt x="616768" y="185176"/>
                  </a:cubicBezTo>
                  <a:cubicBezTo>
                    <a:pt x="606433" y="197363"/>
                    <a:pt x="588170" y="215536"/>
                    <a:pt x="557469" y="237034"/>
                  </a:cubicBezTo>
                  <a:cubicBezTo>
                    <a:pt x="500579" y="276848"/>
                    <a:pt x="496787" y="293924"/>
                    <a:pt x="496787" y="293924"/>
                  </a:cubicBezTo>
                  <a:cubicBezTo>
                    <a:pt x="496787" y="293924"/>
                    <a:pt x="500669" y="314343"/>
                    <a:pt x="497541" y="350976"/>
                  </a:cubicBezTo>
                  <a:cubicBezTo>
                    <a:pt x="497487" y="351605"/>
                    <a:pt x="497433" y="352216"/>
                    <a:pt x="497362" y="352863"/>
                  </a:cubicBezTo>
                  <a:cubicBezTo>
                    <a:pt x="493335" y="397117"/>
                    <a:pt x="479063" y="464217"/>
                    <a:pt x="436104" y="547063"/>
                  </a:cubicBezTo>
                  <a:cubicBezTo>
                    <a:pt x="356457" y="700658"/>
                    <a:pt x="312850" y="776511"/>
                    <a:pt x="257847" y="808740"/>
                  </a:cubicBezTo>
                  <a:cubicBezTo>
                    <a:pt x="202863" y="840987"/>
                    <a:pt x="200975" y="842874"/>
                    <a:pt x="200975" y="842874"/>
                  </a:cubicBezTo>
                  <a:lnTo>
                    <a:pt x="197650" y="859088"/>
                  </a:lnTo>
                  <a:cubicBezTo>
                    <a:pt x="202431" y="827434"/>
                    <a:pt x="205433" y="771532"/>
                    <a:pt x="180106" y="721527"/>
                  </a:cubicBezTo>
                  <a:cubicBezTo>
                    <a:pt x="162761" y="687249"/>
                    <a:pt x="120789" y="657536"/>
                    <a:pt x="81730" y="622144"/>
                  </a:cubicBezTo>
                  <a:cubicBezTo>
                    <a:pt x="35427" y="580173"/>
                    <a:pt x="-6796" y="530203"/>
                    <a:pt x="915" y="455104"/>
                  </a:cubicBezTo>
                  <a:cubicBezTo>
                    <a:pt x="15133" y="316680"/>
                    <a:pt x="15133" y="304349"/>
                    <a:pt x="15133" y="304349"/>
                  </a:cubicBezTo>
                  <a:lnTo>
                    <a:pt x="7548" y="267375"/>
                  </a:lnTo>
                  <a:cubicBezTo>
                    <a:pt x="7548" y="267375"/>
                    <a:pt x="104253" y="163067"/>
                    <a:pt x="114696" y="0"/>
                  </a:cubicBezTo>
                  <a:lnTo>
                    <a:pt x="256356" y="24428"/>
                  </a:lnTo>
                  <a:lnTo>
                    <a:pt x="472125" y="61636"/>
                  </a:lnTo>
                  <a:cubicBezTo>
                    <a:pt x="472125" y="61636"/>
                    <a:pt x="469285" y="102402"/>
                    <a:pt x="503419" y="127046"/>
                  </a:cubicBezTo>
                  <a:cubicBezTo>
                    <a:pt x="526031" y="143367"/>
                    <a:pt x="628578" y="168765"/>
                    <a:pt x="628578" y="168765"/>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29" name="Google Shape;6229;p3"/>
            <p:cNvSpPr/>
            <p:nvPr/>
          </p:nvSpPr>
          <p:spPr>
            <a:xfrm>
              <a:off x="9735347" y="1938218"/>
              <a:ext cx="1025300" cy="386718"/>
            </a:xfrm>
            <a:custGeom>
              <a:rect b="b" l="l" r="r" t="t"/>
              <a:pathLst>
                <a:path extrusionOk="0" h="386718" w="1025300">
                  <a:moveTo>
                    <a:pt x="682953" y="204400"/>
                  </a:moveTo>
                  <a:cubicBezTo>
                    <a:pt x="830993" y="298552"/>
                    <a:pt x="942779" y="354130"/>
                    <a:pt x="1025301" y="386718"/>
                  </a:cubicBezTo>
                  <a:cubicBezTo>
                    <a:pt x="889393" y="361428"/>
                    <a:pt x="775667" y="345736"/>
                    <a:pt x="775667" y="345736"/>
                  </a:cubicBezTo>
                  <a:cubicBezTo>
                    <a:pt x="775667" y="345736"/>
                    <a:pt x="781347" y="322117"/>
                    <a:pt x="752048" y="304178"/>
                  </a:cubicBezTo>
                  <a:cubicBezTo>
                    <a:pt x="722767" y="286221"/>
                    <a:pt x="200293" y="254100"/>
                    <a:pt x="200293" y="254100"/>
                  </a:cubicBezTo>
                  <a:cubicBezTo>
                    <a:pt x="200293" y="254100"/>
                    <a:pt x="200293" y="146395"/>
                    <a:pt x="103930" y="79313"/>
                  </a:cubicBezTo>
                  <a:cubicBezTo>
                    <a:pt x="7549" y="12231"/>
                    <a:pt x="15117" y="14119"/>
                    <a:pt x="0" y="7504"/>
                  </a:cubicBezTo>
                  <a:cubicBezTo>
                    <a:pt x="0" y="7504"/>
                    <a:pt x="268651" y="-59075"/>
                    <a:pt x="682953" y="20440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0" name="Google Shape;6230;p3"/>
            <p:cNvSpPr/>
            <p:nvPr/>
          </p:nvSpPr>
          <p:spPr>
            <a:xfrm>
              <a:off x="10948790" y="2367663"/>
              <a:ext cx="14020" cy="1761"/>
            </a:xfrm>
            <a:custGeom>
              <a:rect b="b" l="l" r="r" t="t"/>
              <a:pathLst>
                <a:path extrusionOk="0" h="1761" w="14020">
                  <a:moveTo>
                    <a:pt x="14020" y="0"/>
                  </a:moveTo>
                  <a:cubicBezTo>
                    <a:pt x="13392" y="180"/>
                    <a:pt x="8952" y="1312"/>
                    <a:pt x="0" y="1762"/>
                  </a:cubicBezTo>
                  <a:cubicBezTo>
                    <a:pt x="8538" y="719"/>
                    <a:pt x="13374" y="72"/>
                    <a:pt x="14020"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1" name="Google Shape;6231;p3"/>
            <p:cNvSpPr/>
            <p:nvPr/>
          </p:nvSpPr>
          <p:spPr>
            <a:xfrm>
              <a:off x="10765303" y="3458284"/>
              <a:ext cx="5194" cy="25362"/>
            </a:xfrm>
            <a:custGeom>
              <a:rect b="b" l="l" r="r" t="t"/>
              <a:pathLst>
                <a:path extrusionOk="0" h="25362" w="5194">
                  <a:moveTo>
                    <a:pt x="0" y="25362"/>
                  </a:moveTo>
                  <a:lnTo>
                    <a:pt x="5195" y="0"/>
                  </a:lnTo>
                  <a:cubicBezTo>
                    <a:pt x="2930" y="14883"/>
                    <a:pt x="287" y="24392"/>
                    <a:pt x="0" y="2536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32" name="Google Shape;6232;p3"/>
            <p:cNvSpPr/>
            <p:nvPr/>
          </p:nvSpPr>
          <p:spPr>
            <a:xfrm>
              <a:off x="11203277" y="2462048"/>
              <a:ext cx="145433" cy="303270"/>
            </a:xfrm>
            <a:custGeom>
              <a:rect b="b" l="l" r="r" t="t"/>
              <a:pathLst>
                <a:path extrusionOk="0" h="303270" w="145433">
                  <a:moveTo>
                    <a:pt x="145434" y="15476"/>
                  </a:moveTo>
                  <a:cubicBezTo>
                    <a:pt x="112576" y="112648"/>
                    <a:pt x="64547" y="212876"/>
                    <a:pt x="0" y="303271"/>
                  </a:cubicBezTo>
                  <a:cubicBezTo>
                    <a:pt x="8915" y="268472"/>
                    <a:pt x="50132" y="94512"/>
                    <a:pt x="6884" y="8035"/>
                  </a:cubicBezTo>
                  <a:cubicBezTo>
                    <a:pt x="5536" y="5356"/>
                    <a:pt x="3739" y="2678"/>
                    <a:pt x="1474" y="0"/>
                  </a:cubicBezTo>
                  <a:cubicBezTo>
                    <a:pt x="51893" y="15458"/>
                    <a:pt x="100443" y="19125"/>
                    <a:pt x="145434" y="15476"/>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233" name="Google Shape;6233;p3"/>
          <p:cNvSpPr txBox="1"/>
          <p:nvPr/>
        </p:nvSpPr>
        <p:spPr>
          <a:xfrm>
            <a:off x="457200" y="982980"/>
            <a:ext cx="1702435"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Problem Statement</a:t>
            </a:r>
            <a:r>
              <a:rPr b="0" i="0" lang="en-US" sz="1400" u="none" cap="none" strike="noStrike">
                <a:solidFill>
                  <a:srgbClr val="000000"/>
                </a:solidFill>
                <a:latin typeface="Arial"/>
                <a:ea typeface="Arial"/>
                <a:cs typeface="Arial"/>
                <a:sym typeface="Arial"/>
              </a:rPr>
              <a:t> </a:t>
            </a:r>
            <a:endParaRPr/>
          </a:p>
        </p:txBody>
      </p:sp>
      <p:sp>
        <p:nvSpPr>
          <p:cNvPr id="6234" name="Google Shape;6234;p3"/>
          <p:cNvSpPr txBox="1"/>
          <p:nvPr/>
        </p:nvSpPr>
        <p:spPr>
          <a:xfrm>
            <a:off x="2159635" y="2188845"/>
            <a:ext cx="3968115"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So Here is Solution for it, We came with Project advising customers to invest their money into Best Possible way into Share Market and Secure their Future by Strong Financial Management</a:t>
            </a:r>
            <a:endParaRPr/>
          </a:p>
        </p:txBody>
      </p:sp>
      <p:sp>
        <p:nvSpPr>
          <p:cNvPr id="6235" name="Google Shape;6235;p3"/>
          <p:cNvSpPr txBox="1"/>
          <p:nvPr/>
        </p:nvSpPr>
        <p:spPr>
          <a:xfrm>
            <a:off x="500380" y="3866515"/>
            <a:ext cx="151828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9" name="Shape 6239"/>
        <p:cNvGrpSpPr/>
        <p:nvPr/>
      </p:nvGrpSpPr>
      <p:grpSpPr>
        <a:xfrm>
          <a:off x="0" y="0"/>
          <a:ext cx="0" cy="0"/>
          <a:chOff x="0" y="0"/>
          <a:chExt cx="0" cy="0"/>
        </a:xfrm>
      </p:grpSpPr>
      <p:grpSp>
        <p:nvGrpSpPr>
          <p:cNvPr id="6240" name="Google Shape;6240;p4"/>
          <p:cNvGrpSpPr/>
          <p:nvPr/>
        </p:nvGrpSpPr>
        <p:grpSpPr>
          <a:xfrm>
            <a:off x="6213077" y="2277061"/>
            <a:ext cx="1687693" cy="1331478"/>
            <a:chOff x="11177812" y="429717"/>
            <a:chExt cx="2747962" cy="2168526"/>
          </a:xfrm>
        </p:grpSpPr>
        <p:sp>
          <p:nvSpPr>
            <p:cNvPr id="6241" name="Google Shape;6241;p4"/>
            <p:cNvSpPr/>
            <p:nvPr/>
          </p:nvSpPr>
          <p:spPr>
            <a:xfrm>
              <a:off x="11177812" y="429717"/>
              <a:ext cx="615950" cy="614363"/>
            </a:xfrm>
            <a:custGeom>
              <a:rect b="b" l="l" r="r" t="t"/>
              <a:pathLst>
                <a:path extrusionOk="0" h="248" w="248">
                  <a:moveTo>
                    <a:pt x="248" y="225"/>
                  </a:moveTo>
                  <a:cubicBezTo>
                    <a:pt x="248" y="238"/>
                    <a:pt x="237" y="248"/>
                    <a:pt x="225" y="248"/>
                  </a:cubicBezTo>
                  <a:cubicBezTo>
                    <a:pt x="24" y="248"/>
                    <a:pt x="24" y="248"/>
                    <a:pt x="24" y="248"/>
                  </a:cubicBezTo>
                  <a:cubicBezTo>
                    <a:pt x="11" y="248"/>
                    <a:pt x="0" y="238"/>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2" name="Google Shape;6242;p4"/>
            <p:cNvSpPr/>
            <p:nvPr/>
          </p:nvSpPr>
          <p:spPr>
            <a:xfrm>
              <a:off x="11979499" y="513855"/>
              <a:ext cx="1946275" cy="169863"/>
            </a:xfrm>
            <a:custGeom>
              <a:rect b="b" l="l" r="r" t="t"/>
              <a:pathLst>
                <a:path extrusionOk="0" h="69" w="784">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3" name="Google Shape;6243;p4"/>
            <p:cNvSpPr/>
            <p:nvPr/>
          </p:nvSpPr>
          <p:spPr>
            <a:xfrm>
              <a:off x="11979499" y="788492"/>
              <a:ext cx="1381125" cy="173038"/>
            </a:xfrm>
            <a:custGeom>
              <a:rect b="b" l="l" r="r" t="t"/>
              <a:pathLst>
                <a:path extrusionOk="0" h="70" w="556">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4" name="Google Shape;6244;p4"/>
            <p:cNvSpPr/>
            <p:nvPr/>
          </p:nvSpPr>
          <p:spPr>
            <a:xfrm>
              <a:off x="11177812" y="1207592"/>
              <a:ext cx="615950" cy="612775"/>
            </a:xfrm>
            <a:custGeom>
              <a:rect b="b" l="l" r="r" t="t"/>
              <a:pathLst>
                <a:path extrusionOk="0" h="248" w="248">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5" name="Google Shape;6245;p4"/>
            <p:cNvSpPr/>
            <p:nvPr/>
          </p:nvSpPr>
          <p:spPr>
            <a:xfrm>
              <a:off x="11979499" y="1291730"/>
              <a:ext cx="1946275" cy="169863"/>
            </a:xfrm>
            <a:custGeom>
              <a:rect b="b" l="l" r="r" t="t"/>
              <a:pathLst>
                <a:path extrusionOk="0" h="69" w="784">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6" name="Google Shape;6246;p4"/>
            <p:cNvSpPr/>
            <p:nvPr/>
          </p:nvSpPr>
          <p:spPr>
            <a:xfrm>
              <a:off x="11979499" y="1566367"/>
              <a:ext cx="1381125" cy="173038"/>
            </a:xfrm>
            <a:custGeom>
              <a:rect b="b" l="l" r="r" t="t"/>
              <a:pathLst>
                <a:path extrusionOk="0" h="70" w="556">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7" name="Google Shape;6247;p4"/>
            <p:cNvSpPr/>
            <p:nvPr/>
          </p:nvSpPr>
          <p:spPr>
            <a:xfrm>
              <a:off x="11177812" y="1983880"/>
              <a:ext cx="615950" cy="614363"/>
            </a:xfrm>
            <a:custGeom>
              <a:rect b="b" l="l" r="r" t="t"/>
              <a:pathLst>
                <a:path extrusionOk="0" h="248" w="248">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8" name="Google Shape;6248;p4"/>
            <p:cNvSpPr/>
            <p:nvPr/>
          </p:nvSpPr>
          <p:spPr>
            <a:xfrm>
              <a:off x="11979499" y="2066430"/>
              <a:ext cx="1946275" cy="173038"/>
            </a:xfrm>
            <a:custGeom>
              <a:rect b="b" l="l" r="r" t="t"/>
              <a:pathLst>
                <a:path extrusionOk="0" h="70" w="784">
                  <a:moveTo>
                    <a:pt x="749" y="70"/>
                  </a:moveTo>
                  <a:cubicBezTo>
                    <a:pt x="35" y="70"/>
                    <a:pt x="35" y="70"/>
                    <a:pt x="35" y="70"/>
                  </a:cubicBezTo>
                  <a:cubicBezTo>
                    <a:pt x="15" y="70"/>
                    <a:pt x="0" y="55"/>
                    <a:pt x="0" y="35"/>
                  </a:cubicBezTo>
                  <a:cubicBezTo>
                    <a:pt x="0" y="16"/>
                    <a:pt x="15" y="0"/>
                    <a:pt x="35" y="0"/>
                  </a:cubicBezTo>
                  <a:cubicBezTo>
                    <a:pt x="749" y="0"/>
                    <a:pt x="749" y="0"/>
                    <a:pt x="749" y="0"/>
                  </a:cubicBezTo>
                  <a:cubicBezTo>
                    <a:pt x="768" y="0"/>
                    <a:pt x="784" y="16"/>
                    <a:pt x="784" y="35"/>
                  </a:cubicBezTo>
                  <a:cubicBezTo>
                    <a:pt x="784" y="55"/>
                    <a:pt x="768" y="70"/>
                    <a:pt x="749" y="7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49" name="Google Shape;6249;p4"/>
            <p:cNvSpPr/>
            <p:nvPr/>
          </p:nvSpPr>
          <p:spPr>
            <a:xfrm>
              <a:off x="11979499" y="2344242"/>
              <a:ext cx="1381125" cy="173038"/>
            </a:xfrm>
            <a:custGeom>
              <a:rect b="b" l="l" r="r" t="t"/>
              <a:pathLst>
                <a:path extrusionOk="0" h="70" w="556">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6250" name="Google Shape;6250;p4"/>
          <p:cNvSpPr txBox="1"/>
          <p:nvPr/>
        </p:nvSpPr>
        <p:spPr>
          <a:xfrm>
            <a:off x="1563910" y="269490"/>
            <a:ext cx="5848200" cy="92329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Arial Black"/>
                <a:ea typeface="Arial Black"/>
                <a:cs typeface="Arial Black"/>
                <a:sym typeface="Arial Black"/>
              </a:rPr>
              <a:t>Project Courseline</a:t>
            </a:r>
            <a:endParaRPr b="1" i="0" sz="3000" u="none" cap="none" strike="noStrike">
              <a:solidFill>
                <a:schemeClr val="lt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lt1"/>
              </a:solidFill>
              <a:latin typeface="Arial Black"/>
              <a:ea typeface="Arial Black"/>
              <a:cs typeface="Arial Black"/>
              <a:sym typeface="Arial Black"/>
            </a:endParaRPr>
          </a:p>
        </p:txBody>
      </p:sp>
      <p:sp>
        <p:nvSpPr>
          <p:cNvPr id="6251" name="Google Shape;6251;p4"/>
          <p:cNvSpPr txBox="1"/>
          <p:nvPr/>
        </p:nvSpPr>
        <p:spPr>
          <a:xfrm>
            <a:off x="512445" y="1097915"/>
            <a:ext cx="8274050" cy="30670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Populating </a:t>
            </a:r>
            <a:r>
              <a:rPr b="1" i="0" lang="en-US" sz="1400" u="none" cap="none" strike="noStrike">
                <a:solidFill>
                  <a:schemeClr val="dk1"/>
                </a:solidFill>
                <a:latin typeface="Arial"/>
                <a:ea typeface="Arial"/>
                <a:cs typeface="Arial"/>
                <a:sym typeface="Arial"/>
              </a:rPr>
              <a:t>Net Available Income</a:t>
            </a:r>
            <a:r>
              <a:rPr b="0" i="0" lang="en-US" sz="1400" u="none" cap="none" strike="noStrike">
                <a:solidFill>
                  <a:schemeClr val="dk1"/>
                </a:solidFill>
                <a:latin typeface="Arial"/>
                <a:ea typeface="Arial"/>
                <a:cs typeface="Arial"/>
                <a:sym typeface="Arial"/>
              </a:rPr>
              <a:t> &amp; </a:t>
            </a:r>
            <a:r>
              <a:rPr b="1" i="0" lang="en-US" sz="1400" u="none" cap="none" strike="noStrike">
                <a:solidFill>
                  <a:schemeClr val="dk1"/>
                </a:solidFill>
                <a:latin typeface="Arial"/>
                <a:ea typeface="Arial"/>
                <a:cs typeface="Arial"/>
                <a:sym typeface="Arial"/>
              </a:rPr>
              <a:t>Net Available Expenses</a:t>
            </a:r>
            <a:r>
              <a:rPr b="0" i="0" lang="en-US" sz="1400" u="none" cap="none" strike="noStrike">
                <a:solidFill>
                  <a:schemeClr val="dk1"/>
                </a:solidFill>
                <a:latin typeface="Arial"/>
                <a:ea typeface="Arial"/>
                <a:cs typeface="Arial"/>
                <a:sym typeface="Arial"/>
              </a:rPr>
              <a:t> of Customer from Data </a:t>
            </a:r>
            <a:endParaRPr/>
          </a:p>
        </p:txBody>
      </p:sp>
      <p:sp>
        <p:nvSpPr>
          <p:cNvPr id="6252" name="Google Shape;6252;p4"/>
          <p:cNvSpPr txBox="1"/>
          <p:nvPr/>
        </p:nvSpPr>
        <p:spPr>
          <a:xfrm>
            <a:off x="512445" y="1544320"/>
            <a:ext cx="8314055" cy="95313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Populating </a:t>
            </a:r>
            <a:r>
              <a:rPr b="1" i="0" lang="en-US" sz="1400" u="none" cap="none" strike="noStrike">
                <a:solidFill>
                  <a:srgbClr val="000000"/>
                </a:solidFill>
                <a:latin typeface="Arial"/>
                <a:ea typeface="Arial"/>
                <a:cs typeface="Arial"/>
                <a:sym typeface="Arial"/>
              </a:rPr>
              <a:t>Available Income For Investment</a:t>
            </a:r>
            <a:r>
              <a:rPr b="0" i="0" lang="en-US" sz="1400" u="none" cap="none" strike="noStrike">
                <a:solidFill>
                  <a:srgbClr val="000000"/>
                </a:solidFill>
                <a:latin typeface="Arial"/>
                <a:ea typeface="Arial"/>
                <a:cs typeface="Arial"/>
                <a:sym typeface="Arial"/>
              </a:rPr>
              <a:t> as Follows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FF0000"/>
                </a:solidFill>
                <a:latin typeface="Arial"/>
                <a:ea typeface="Arial"/>
                <a:cs typeface="Arial"/>
                <a:sym typeface="Arial"/>
              </a:rPr>
              <a:t>Available Income for Investment</a:t>
            </a: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Net  Income - Net Expense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6253" name="Google Shape;6253;p4"/>
          <p:cNvSpPr/>
          <p:nvPr/>
        </p:nvSpPr>
        <p:spPr>
          <a:xfrm>
            <a:off x="2080895" y="1966595"/>
            <a:ext cx="5280660" cy="353060"/>
          </a:xfrm>
          <a:prstGeom prst="roundRect">
            <a:avLst>
              <a:gd fmla="val 16667" name="adj"/>
            </a:avLst>
          </a:prstGeom>
          <a:noFill/>
          <a:ln cap="flat" cmpd="sng" w="25400">
            <a:solidFill>
              <a:srgbClr val="1A09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54" name="Google Shape;6254;p4"/>
          <p:cNvSpPr txBox="1"/>
          <p:nvPr/>
        </p:nvSpPr>
        <p:spPr>
          <a:xfrm>
            <a:off x="492760" y="4241165"/>
            <a:ext cx="8365490" cy="52197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Distributing Available Income For investment</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Equally into Best Possible Companies for Investment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8" name="Shape 6258"/>
        <p:cNvGrpSpPr/>
        <p:nvPr/>
      </p:nvGrpSpPr>
      <p:grpSpPr>
        <a:xfrm>
          <a:off x="0" y="0"/>
          <a:ext cx="0" cy="0"/>
          <a:chOff x="0" y="0"/>
          <a:chExt cx="0" cy="0"/>
        </a:xfrm>
      </p:grpSpPr>
      <p:sp>
        <p:nvSpPr>
          <p:cNvPr id="6259" name="Google Shape;6259;p5"/>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2700"/>
              <a:buFont typeface="Arial"/>
              <a:buNone/>
            </a:pPr>
            <a:r>
              <a:rPr lang="en-US"/>
              <a:t>Income </a:t>
            </a:r>
            <a:endParaRPr/>
          </a:p>
        </p:txBody>
      </p:sp>
      <p:sp>
        <p:nvSpPr>
          <p:cNvPr id="6260" name="Google Shape;6260;p5"/>
          <p:cNvSpPr txBox="1"/>
          <p:nvPr/>
        </p:nvSpPr>
        <p:spPr>
          <a:xfrm>
            <a:off x="3100070" y="4428490"/>
            <a:ext cx="2944495" cy="30670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Total Net Income = 54754 INR </a:t>
            </a:r>
            <a:endParaRPr/>
          </a:p>
        </p:txBody>
      </p:sp>
      <p:pic>
        <p:nvPicPr>
          <p:cNvPr id="6261" name="Google Shape;6261;p5"/>
          <p:cNvPicPr preferRelativeResize="0"/>
          <p:nvPr/>
        </p:nvPicPr>
        <p:blipFill rotWithShape="1">
          <a:blip r:embed="rId3">
            <a:alphaModFix/>
          </a:blip>
          <a:srcRect b="0" l="0" r="0" t="0"/>
          <a:stretch/>
        </p:blipFill>
        <p:spPr>
          <a:xfrm>
            <a:off x="1882987" y="961813"/>
            <a:ext cx="5310293" cy="29877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5" name="Shape 6265"/>
        <p:cNvGrpSpPr/>
        <p:nvPr/>
      </p:nvGrpSpPr>
      <p:grpSpPr>
        <a:xfrm>
          <a:off x="0" y="0"/>
          <a:ext cx="0" cy="0"/>
          <a:chOff x="0" y="0"/>
          <a:chExt cx="0" cy="0"/>
        </a:xfrm>
      </p:grpSpPr>
      <p:sp>
        <p:nvSpPr>
          <p:cNvPr id="6266" name="Google Shape;6266;p6"/>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SzPts val="2700"/>
              <a:buNone/>
            </a:pPr>
            <a:r>
              <a:rPr lang="en-US"/>
              <a:t>Expenses</a:t>
            </a:r>
            <a:endParaRPr/>
          </a:p>
        </p:txBody>
      </p:sp>
      <p:sp>
        <p:nvSpPr>
          <p:cNvPr id="6267" name="Google Shape;6267;p6"/>
          <p:cNvSpPr txBox="1"/>
          <p:nvPr/>
        </p:nvSpPr>
        <p:spPr>
          <a:xfrm>
            <a:off x="3157855" y="4609465"/>
            <a:ext cx="2943860" cy="30670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Total Net Expenses = 59024 INR</a:t>
            </a:r>
            <a:endParaRPr/>
          </a:p>
        </p:txBody>
      </p:sp>
      <p:pic>
        <p:nvPicPr>
          <p:cNvPr id="6268" name="Google Shape;6268;p6"/>
          <p:cNvPicPr preferRelativeResize="0"/>
          <p:nvPr/>
        </p:nvPicPr>
        <p:blipFill rotWithShape="1">
          <a:blip r:embed="rId3">
            <a:alphaModFix/>
          </a:blip>
          <a:srcRect b="0" l="0" r="0" t="0"/>
          <a:stretch/>
        </p:blipFill>
        <p:spPr>
          <a:xfrm>
            <a:off x="1713653" y="739290"/>
            <a:ext cx="5723467" cy="3426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2" name="Shape 6272"/>
        <p:cNvGrpSpPr/>
        <p:nvPr/>
      </p:nvGrpSpPr>
      <p:grpSpPr>
        <a:xfrm>
          <a:off x="0" y="0"/>
          <a:ext cx="0" cy="0"/>
          <a:chOff x="0" y="0"/>
          <a:chExt cx="0" cy="0"/>
        </a:xfrm>
      </p:grpSpPr>
      <p:sp>
        <p:nvSpPr>
          <p:cNvPr id="6273" name="Google Shape;6273;p7"/>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Net Available Amount For Investment</a:t>
            </a:r>
            <a:endParaRPr/>
          </a:p>
        </p:txBody>
      </p:sp>
      <p:sp>
        <p:nvSpPr>
          <p:cNvPr id="6274" name="Google Shape;6274;p7"/>
          <p:cNvSpPr/>
          <p:nvPr>
            <p:ph idx="3" type="pic"/>
          </p:nvPr>
        </p:nvSpPr>
        <p:spPr>
          <a:xfrm>
            <a:off x="4735466" y="1059582"/>
            <a:ext cx="1261334" cy="1261333"/>
          </a:xfrm>
          <a:prstGeom prst="ellipse">
            <a:avLst/>
          </a:prstGeom>
          <a:solidFill>
            <a:srgbClr val="F2F2F2"/>
          </a:solidFill>
          <a:ln>
            <a:noFill/>
          </a:ln>
        </p:spPr>
      </p:sp>
      <p:sp>
        <p:nvSpPr>
          <p:cNvPr id="6275" name="Google Shape;6275;p7"/>
          <p:cNvSpPr/>
          <p:nvPr>
            <p:ph idx="4" type="pic"/>
          </p:nvPr>
        </p:nvSpPr>
        <p:spPr>
          <a:xfrm>
            <a:off x="5718486" y="2506922"/>
            <a:ext cx="977120" cy="977118"/>
          </a:xfrm>
          <a:prstGeom prst="ellipse">
            <a:avLst/>
          </a:prstGeom>
          <a:solidFill>
            <a:srgbClr val="F2F2F2"/>
          </a:solidFill>
          <a:ln>
            <a:noFill/>
          </a:ln>
        </p:spPr>
      </p:sp>
      <p:graphicFrame>
        <p:nvGraphicFramePr>
          <p:cNvPr id="6276" name="Google Shape;6276;p7"/>
          <p:cNvGraphicFramePr/>
          <p:nvPr/>
        </p:nvGraphicFramePr>
        <p:xfrm>
          <a:off x="1680845" y="810260"/>
          <a:ext cx="5840095" cy="2674620"/>
        </p:xfrm>
        <a:graphic>
          <a:graphicData uri="http://schemas.openxmlformats.org/drawingml/2006/chart">
            <c:chart r:id="rId3"/>
          </a:graphicData>
        </a:graphic>
      </p:graphicFrame>
      <p:sp>
        <p:nvSpPr>
          <p:cNvPr id="6277" name="Google Shape;6277;p7"/>
          <p:cNvSpPr txBox="1"/>
          <p:nvPr/>
        </p:nvSpPr>
        <p:spPr>
          <a:xfrm>
            <a:off x="399415" y="3609975"/>
            <a:ext cx="8403590" cy="1168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Net Available Amount For Investment</a:t>
            </a:r>
            <a:r>
              <a:rPr b="0" i="0" lang="en-US" sz="1400" u="none" cap="none" strike="noStrike">
                <a:solidFill>
                  <a:srgbClr val="FF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Net Income    -      Net Expence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54754 INR</a:t>
            </a: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59024 INR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- 4270 INR</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Here We Got  Negative Value For this Particular Customer , So He/She Cannot Invest In Companies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1" name="Shape 6281"/>
        <p:cNvGrpSpPr/>
        <p:nvPr/>
      </p:nvGrpSpPr>
      <p:grpSpPr>
        <a:xfrm>
          <a:off x="0" y="0"/>
          <a:ext cx="0" cy="0"/>
          <a:chOff x="0" y="0"/>
          <a:chExt cx="0" cy="0"/>
        </a:xfrm>
      </p:grpSpPr>
      <p:sp>
        <p:nvSpPr>
          <p:cNvPr id="6282" name="Google Shape;6282;p8"/>
          <p:cNvSpPr txBox="1"/>
          <p:nvPr/>
        </p:nvSpPr>
        <p:spPr>
          <a:xfrm>
            <a:off x="200660" y="310515"/>
            <a:ext cx="8568055" cy="39703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As per dataset of 500 different companies we have     extracted information.</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Based on Indicators  we created 3 investment profile for  investors based on Risk Factor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Three </a:t>
            </a:r>
            <a:r>
              <a:rPr b="1" i="0" lang="en-US" sz="2000" u="none" cap="none" strike="noStrike">
                <a:solidFill>
                  <a:srgbClr val="FF0000"/>
                </a:solidFill>
                <a:latin typeface="Arial"/>
                <a:ea typeface="Arial"/>
                <a:cs typeface="Arial"/>
                <a:sym typeface="Arial"/>
              </a:rPr>
              <a:t>Investment Profile of Companies</a:t>
            </a:r>
            <a:r>
              <a:rPr b="1" i="0" lang="en-US" sz="2000" u="none" cap="none" strike="noStrike">
                <a:solidFill>
                  <a:srgbClr val="000000"/>
                </a:solidFill>
                <a:latin typeface="Arial"/>
                <a:ea typeface="Arial"/>
                <a:cs typeface="Arial"/>
                <a:sym typeface="Arial"/>
              </a:rPr>
              <a:t> - </a:t>
            </a:r>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Arial"/>
                <a:ea typeface="Arial"/>
                <a:cs typeface="Arial"/>
                <a:sym typeface="Arial"/>
              </a:rPr>
              <a:t> High Risk Investment </a:t>
            </a:r>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Arial"/>
                <a:ea typeface="Arial"/>
                <a:cs typeface="Arial"/>
                <a:sym typeface="Arial"/>
              </a:rPr>
              <a:t> Moderate Risk Investment</a:t>
            </a:r>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en-US" sz="2000" u="none" cap="none" strike="noStrike">
                <a:solidFill>
                  <a:srgbClr val="000000"/>
                </a:solidFill>
                <a:latin typeface="Arial"/>
                <a:ea typeface="Arial"/>
                <a:cs typeface="Arial"/>
                <a:sym typeface="Arial"/>
              </a:rPr>
              <a:t> Low Risk Investment</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For Each Investment profile we take </a:t>
            </a:r>
            <a:r>
              <a:rPr b="1" i="0" lang="en-US" sz="2000" u="none" cap="none" strike="noStrike">
                <a:solidFill>
                  <a:srgbClr val="FF0000"/>
                </a:solidFill>
                <a:latin typeface="Arial"/>
                <a:ea typeface="Arial"/>
                <a:cs typeface="Arial"/>
                <a:sym typeface="Arial"/>
              </a:rPr>
              <a:t>Top 5 companies</a:t>
            </a:r>
            <a:r>
              <a:rPr b="1" i="0" lang="en-US" sz="2000" u="none" cap="none" strike="noStrike">
                <a:solidFill>
                  <a:srgbClr val="000000"/>
                </a:solidFill>
                <a:latin typeface="Arial"/>
                <a:ea typeface="Arial"/>
                <a:cs typeface="Arial"/>
                <a:sym typeface="Arial"/>
              </a:rPr>
              <a:t> for investment</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6" name="Shape 6286"/>
        <p:cNvGrpSpPr/>
        <p:nvPr/>
      </p:nvGrpSpPr>
      <p:grpSpPr>
        <a:xfrm>
          <a:off x="0" y="0"/>
          <a:ext cx="0" cy="0"/>
          <a:chOff x="0" y="0"/>
          <a:chExt cx="0" cy="0"/>
        </a:xfrm>
      </p:grpSpPr>
      <p:sp>
        <p:nvSpPr>
          <p:cNvPr id="6287" name="Google Shape;6287;p9"/>
          <p:cNvSpPr txBox="1"/>
          <p:nvPr>
            <p:ph type="title"/>
          </p:nvPr>
        </p:nvSpPr>
        <p:spPr>
          <a:xfrm>
            <a:off x="457200" y="205979"/>
            <a:ext cx="8229600" cy="533311"/>
          </a:xfrm>
          <a:prstGeom prst="rect">
            <a:avLst/>
          </a:prstGeom>
          <a:noFill/>
          <a:ln>
            <a:noFill/>
          </a:ln>
        </p:spPr>
        <p:txBody>
          <a:bodyPr anchorCtr="0" anchor="ctr" bIns="45700" lIns="0" spcFirstLastPara="1" rIns="0" wrap="square" tIns="45700">
            <a:noAutofit/>
          </a:bodyPr>
          <a:lstStyle/>
          <a:p>
            <a:pPr indent="0" lvl="0" marL="0" rtl="0" algn="ctr">
              <a:lnSpc>
                <a:spcPct val="100000"/>
              </a:lnSpc>
              <a:spcBef>
                <a:spcPts val="0"/>
              </a:spcBef>
              <a:spcAft>
                <a:spcPts val="0"/>
              </a:spcAft>
              <a:buClr>
                <a:schemeClr val="lt1"/>
              </a:buClr>
              <a:buSzPts val="2700"/>
              <a:buFont typeface="Quattrocento Sans"/>
              <a:buNone/>
            </a:pPr>
            <a:r>
              <a:rPr lang="en-US"/>
              <a:t>Best Possible filters for Companies </a:t>
            </a:r>
            <a:endParaRPr/>
          </a:p>
        </p:txBody>
      </p:sp>
      <p:sp>
        <p:nvSpPr>
          <p:cNvPr id="6288" name="Google Shape;6288;p9"/>
          <p:cNvSpPr txBox="1"/>
          <p:nvPr/>
        </p:nvSpPr>
        <p:spPr>
          <a:xfrm>
            <a:off x="452120" y="935990"/>
            <a:ext cx="7936230" cy="246221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Filters we applied for finding best trustful companies for making investment.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Small Cap                         Mid Cap                                 large Cap</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Market cap               &lt;= 500 Cr                    5,000 to 15,000 Cr                      &gt; 15,000 Cr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10 years CAGR return &gt;= 10%                           &gt;= 15%                                        &gt;=20%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P/E ratio                       10                                         10                                            15</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P/B ratio                       1.5                                         2                                             2.5</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2022-12-05T10:36:00Z</dcterms:created>
  <dc:creator>Soumeswar Banerjee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2022-09-13T11:06:37Z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b9d1ab30-e378-402c-a5e9-921bcd9cb52d</vt:lpwstr>
  </property>
  <property fmtid="{D5CDD505-2E9C-101B-9397-08002B2CF9AE}" pid="7" name="MSIP_Label_defa4170-0d19-0005-0004-bc88714345d2_ActionId">
    <vt:lpwstr>a719ea5c-acf4-4c67-89ca-7e2786fa7323</vt:lpwstr>
  </property>
  <property fmtid="{D5CDD505-2E9C-101B-9397-08002B2CF9AE}" pid="8" name="MSIP_Label_defa4170-0d19-0005-0004-bc88714345d2_ContentBits">
    <vt:lpwstr>0</vt:lpwstr>
  </property>
  <property fmtid="{D5CDD505-2E9C-101B-9397-08002B2CF9AE}" pid="9" name="ICV">
    <vt:lpwstr>EC9F459508DE48D79F4D6633CA2714E2</vt:lpwstr>
  </property>
  <property fmtid="{D5CDD505-2E9C-101B-9397-08002B2CF9AE}" pid="10" name="KSOProductBuildVer">
    <vt:lpwstr>1033-11.2.0.11440</vt:lpwstr>
  </property>
</Properties>
</file>