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6810" y="939165"/>
            <a:ext cx="1997710" cy="996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节假日高峰期流量大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23560" y="1052830"/>
            <a:ext cx="2017395" cy="7696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造成拥堵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49995" y="1003935"/>
            <a:ext cx="1919605" cy="8921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交通事故</a:t>
            </a:r>
            <a:endParaRPr lang="zh-CN" altLang="en-US"/>
          </a:p>
        </p:txBody>
      </p:sp>
      <p:cxnSp>
        <p:nvCxnSpPr>
          <p:cNvPr id="7" name="直接箭头连接符 6"/>
          <p:cNvCxnSpPr>
            <a:endCxn id="5" idx="1"/>
          </p:cNvCxnSpPr>
          <p:nvPr/>
        </p:nvCxnSpPr>
        <p:spPr>
          <a:xfrm>
            <a:off x="4459605" y="1437005"/>
            <a:ext cx="116395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640955" y="1437640"/>
            <a:ext cx="116395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78780" y="3072765"/>
            <a:ext cx="2307590" cy="10020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驾驶员心情躁动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5" idx="2"/>
            <a:endCxn id="9" idx="0"/>
          </p:cNvCxnSpPr>
          <p:nvPr/>
        </p:nvCxnSpPr>
        <p:spPr>
          <a:xfrm>
            <a:off x="6632575" y="1822450"/>
            <a:ext cx="0" cy="1250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46090" y="5031105"/>
            <a:ext cx="2287905" cy="9245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OWQ4NDMxZTM2YWYxNjk2NmIxM2Y5ZGI0OTIwNGRjYj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王嘉璐</cp:lastModifiedBy>
  <cp:revision>155</cp:revision>
  <dcterms:created xsi:type="dcterms:W3CDTF">2019-06-19T02:08:00Z</dcterms:created>
  <dcterms:modified xsi:type="dcterms:W3CDTF">2025-04-17T06:05:47Z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B8F2BACD06A7404B97C7B1BCBB46B57D_11</vt:lpwstr>
  </property>
</Properties>
</file>