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-133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9F64F-AA2B-4FB2-90B7-F2D97EE30F22}" type="datetimeFigureOut">
              <a:rPr lang="id-ID" smtClean="0"/>
              <a:t>09/10/2017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CDA-E761-4632-9264-0A1A5496FF0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75641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9F64F-AA2B-4FB2-90B7-F2D97EE30F22}" type="datetimeFigureOut">
              <a:rPr lang="id-ID" smtClean="0"/>
              <a:t>09/10/2017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CDA-E761-4632-9264-0A1A5496FF0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1829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9F64F-AA2B-4FB2-90B7-F2D97EE30F22}" type="datetimeFigureOut">
              <a:rPr lang="id-ID" smtClean="0"/>
              <a:t>09/10/2017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CDA-E761-4632-9264-0A1A5496FF0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01242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9F64F-AA2B-4FB2-90B7-F2D97EE30F22}" type="datetimeFigureOut">
              <a:rPr lang="id-ID" smtClean="0"/>
              <a:t>09/10/2017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CDA-E761-4632-9264-0A1A5496FF0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58272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9F64F-AA2B-4FB2-90B7-F2D97EE30F22}" type="datetimeFigureOut">
              <a:rPr lang="id-ID" smtClean="0"/>
              <a:t>09/10/2017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CDA-E761-4632-9264-0A1A5496FF0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21539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9F64F-AA2B-4FB2-90B7-F2D97EE30F22}" type="datetimeFigureOut">
              <a:rPr lang="id-ID" smtClean="0"/>
              <a:t>09/10/2017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CDA-E761-4632-9264-0A1A5496FF0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95612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9F64F-AA2B-4FB2-90B7-F2D97EE30F22}" type="datetimeFigureOut">
              <a:rPr lang="id-ID" smtClean="0"/>
              <a:t>09/10/2017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CDA-E761-4632-9264-0A1A5496FF0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61933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9F64F-AA2B-4FB2-90B7-F2D97EE30F22}" type="datetimeFigureOut">
              <a:rPr lang="id-ID" smtClean="0"/>
              <a:t>09/10/2017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CDA-E761-4632-9264-0A1A5496FF0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5656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9F64F-AA2B-4FB2-90B7-F2D97EE30F22}" type="datetimeFigureOut">
              <a:rPr lang="id-ID" smtClean="0"/>
              <a:t>09/10/2017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CDA-E761-4632-9264-0A1A5496FF0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4643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9F64F-AA2B-4FB2-90B7-F2D97EE30F22}" type="datetimeFigureOut">
              <a:rPr lang="id-ID" smtClean="0"/>
              <a:t>09/10/2017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CDA-E761-4632-9264-0A1A5496FF0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9966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9F64F-AA2B-4FB2-90B7-F2D97EE30F22}" type="datetimeFigureOut">
              <a:rPr lang="id-ID" smtClean="0"/>
              <a:t>09/10/2017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CDA-E761-4632-9264-0A1A5496FF0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3422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9F64F-AA2B-4FB2-90B7-F2D97EE30F22}" type="datetimeFigureOut">
              <a:rPr lang="id-ID" smtClean="0"/>
              <a:t>09/10/2017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FBCDA-E761-4632-9264-0A1A5496FF0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83684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test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06983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test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Dedi Hartono</dc:creator>
  <cp:lastModifiedBy>Dedi Hartono</cp:lastModifiedBy>
  <cp:revision>1</cp:revision>
  <dcterms:created xsi:type="dcterms:W3CDTF">2017-10-09T16:21:47Z</dcterms:created>
  <dcterms:modified xsi:type="dcterms:W3CDTF">2017-10-09T16:22:28Z</dcterms:modified>
</cp:coreProperties>
</file>