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233fc6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233fc6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233fc63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233fc63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233fc6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233fc6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233fc6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233fc6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233fc63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233fc63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233fc6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233fc6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233fc6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233fc6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233fc6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233fc6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233fc63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233fc63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233fc6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233fc6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233fc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233fc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33fc63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33fc63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233fc6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233fc6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233fc63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233fc63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33fc63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33fc63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233fc63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233fc63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233fc63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233fc63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233fc63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233fc6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233fc6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233fc6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233fc63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233fc63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4233fc63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4233fc63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233fc6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233fc6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233fc6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233fc6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4233fc6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4233fc6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233fc63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233fc63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233fc63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233fc63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233fc63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233fc63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233fc63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233fc63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233fc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233fc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233fc6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233fc6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233fc6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233fc6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233fc6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233fc6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233fc6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233fc6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233fc6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233fc6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9200"/>
            <a:ext cx="85206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Java 101.01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88" y="1730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Algoritma ve </a:t>
            </a:r>
            <a:r>
              <a:rPr lang="tr"/>
              <a:t>Programlamaya</a:t>
            </a:r>
            <a:r>
              <a:rPr lang="tr"/>
              <a:t> Giriş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04" y="3138876"/>
            <a:ext cx="2075975" cy="14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0" y="3388038"/>
            <a:ext cx="2812836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197" y="3024388"/>
            <a:ext cx="2127851" cy="151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