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8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96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  <p:sldId id="426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442" r:id="rId117"/>
    <p:sldId id="443" r:id="rId118"/>
    <p:sldId id="444" r:id="rId119"/>
    <p:sldId id="445" r:id="rId120"/>
    <p:sldId id="446" r:id="rId121"/>
    <p:sldId id="447" r:id="rId122"/>
    <p:sldId id="448" r:id="rId123"/>
    <p:sldId id="449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63" r:id="rId138"/>
    <p:sldId id="464" r:id="rId139"/>
    <p:sldId id="465" r:id="rId140"/>
    <p:sldId id="466" r:id="rId141"/>
    <p:sldId id="467" r:id="rId142"/>
    <p:sldId id="468" r:id="rId143"/>
    <p:sldId id="469" r:id="rId144"/>
    <p:sldId id="470" r:id="rId145"/>
    <p:sldId id="471" r:id="rId146"/>
    <p:sldId id="472" r:id="rId147"/>
    <p:sldId id="473" r:id="rId148"/>
    <p:sldId id="474" r:id="rId149"/>
    <p:sldId id="475" r:id="rId150"/>
    <p:sldId id="476" r:id="rId151"/>
    <p:sldId id="477" r:id="rId15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3B6"/>
    <a:srgbClr val="969597"/>
    <a:srgbClr val="A09FA2"/>
    <a:srgbClr val="C4C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13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09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817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066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252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62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5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763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13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550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443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585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133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9092-1563-1744-BE8E-0E2E9111710D}" type="datetimeFigureOut">
              <a:rPr lang="en-CH" smtClean="0"/>
              <a:t>3/31/24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7C83-38FE-C14E-A5FA-8B42001332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827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9392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/>
              <a:t>VERSION 3.</a:t>
            </a:r>
            <a:r>
              <a:rPr lang="en-US" sz="1200" dirty="0"/>
              <a:t>1</a:t>
            </a:r>
            <a:r>
              <a:rPr lang="en-CH" sz="1200"/>
              <a:t> </a:t>
            </a:r>
            <a:r>
              <a:rPr lang="en-CH" sz="1200" dirty="0"/>
              <a:t>– 001</a:t>
            </a:r>
          </a:p>
        </p:txBody>
      </p:sp>
    </p:spTree>
    <p:extLst>
      <p:ext uri="{BB962C8B-B14F-4D97-AF65-F5344CB8AC3E}">
        <p14:creationId xmlns:p14="http://schemas.microsoft.com/office/powerpoint/2010/main" val="379029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009</a:t>
            </a:r>
          </a:p>
        </p:txBody>
      </p:sp>
    </p:spTree>
    <p:extLst>
      <p:ext uri="{BB962C8B-B14F-4D97-AF65-F5344CB8AC3E}">
        <p14:creationId xmlns:p14="http://schemas.microsoft.com/office/powerpoint/2010/main" val="4812387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420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8335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674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949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422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0495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710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23399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8275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1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010</a:t>
            </a:r>
          </a:p>
        </p:txBody>
      </p:sp>
    </p:spTree>
    <p:extLst>
      <p:ext uri="{BB962C8B-B14F-4D97-AF65-F5344CB8AC3E}">
        <p14:creationId xmlns:p14="http://schemas.microsoft.com/office/powerpoint/2010/main" val="19683970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109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0292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332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702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7717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211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8094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262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026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691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5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8229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119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8409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3502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1758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561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6608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497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2698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422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5050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2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0931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719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915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882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4130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2785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834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377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400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35633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94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155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139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1817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456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95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046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86885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54783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53717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56304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4452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91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78260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149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6306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150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48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40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64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16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40280" y="2194560"/>
            <a:ext cx="5364000" cy="205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224" y="2340864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40280" y="4242816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40280" y="18288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F30F6F-7C3F-0544-99B8-37E7FB1D3D34}"/>
              </a:ext>
            </a:extLst>
          </p:cNvPr>
          <p:cNvCxnSpPr>
            <a:cxnSpLocks/>
          </p:cNvCxnSpPr>
          <p:nvPr/>
        </p:nvCxnSpPr>
        <p:spPr>
          <a:xfrm flipH="1">
            <a:off x="1411577" y="-80988"/>
            <a:ext cx="6874294" cy="684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905256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822960" y="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0EF94C-DA0C-AD41-A354-DD8F8D9FBC46}"/>
              </a:ext>
            </a:extLst>
          </p:cNvPr>
          <p:cNvCxnSpPr>
            <a:cxnSpLocks/>
          </p:cNvCxnSpPr>
          <p:nvPr/>
        </p:nvCxnSpPr>
        <p:spPr>
          <a:xfrm rot="5400000" flipH="1">
            <a:off x="1613199" y="-118435"/>
            <a:ext cx="6886448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4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019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7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739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02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3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30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5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01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23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517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002</a:t>
            </a:r>
          </a:p>
        </p:txBody>
      </p:sp>
    </p:spTree>
    <p:extLst>
      <p:ext uri="{BB962C8B-B14F-4D97-AF65-F5344CB8AC3E}">
        <p14:creationId xmlns:p14="http://schemas.microsoft.com/office/powerpoint/2010/main" val="4055836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5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6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70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16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4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98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08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900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739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6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003</a:t>
            </a:r>
          </a:p>
        </p:txBody>
      </p:sp>
    </p:spTree>
    <p:extLst>
      <p:ext uri="{BB962C8B-B14F-4D97-AF65-F5344CB8AC3E}">
        <p14:creationId xmlns:p14="http://schemas.microsoft.com/office/powerpoint/2010/main" val="3616093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039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72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608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22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67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39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81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36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96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622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2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004</a:t>
            </a:r>
          </a:p>
        </p:txBody>
      </p:sp>
    </p:spTree>
    <p:extLst>
      <p:ext uri="{BB962C8B-B14F-4D97-AF65-F5344CB8AC3E}">
        <p14:creationId xmlns:p14="http://schemas.microsoft.com/office/powerpoint/2010/main" val="3458850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049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99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4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88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</a:t>
            </a:r>
            <a:r>
              <a:rPr lang="en-CH" sz="1200"/>
              <a:t>– 051</a:t>
            </a:r>
            <a:endParaRPr lang="en-CH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057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41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785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3777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700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76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20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5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005</a:t>
            </a:r>
          </a:p>
        </p:txBody>
      </p:sp>
    </p:spTree>
    <p:extLst>
      <p:ext uri="{BB962C8B-B14F-4D97-AF65-F5344CB8AC3E}">
        <p14:creationId xmlns:p14="http://schemas.microsoft.com/office/powerpoint/2010/main" val="38438611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059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66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027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762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18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825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791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183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276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271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006</a:t>
            </a:r>
          </a:p>
        </p:txBody>
      </p:sp>
    </p:spTree>
    <p:extLst>
      <p:ext uri="{BB962C8B-B14F-4D97-AF65-F5344CB8AC3E}">
        <p14:creationId xmlns:p14="http://schemas.microsoft.com/office/powerpoint/2010/main" val="5835937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069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4360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662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46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888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4102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137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402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4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14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7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007</a:t>
            </a:r>
          </a:p>
        </p:txBody>
      </p:sp>
    </p:spTree>
    <p:extLst>
      <p:ext uri="{BB962C8B-B14F-4D97-AF65-F5344CB8AC3E}">
        <p14:creationId xmlns:p14="http://schemas.microsoft.com/office/powerpoint/2010/main" val="35232318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079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641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166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482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376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44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2123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717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7102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511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81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008</a:t>
            </a:r>
          </a:p>
        </p:txBody>
      </p:sp>
    </p:spTree>
    <p:extLst>
      <p:ext uri="{BB962C8B-B14F-4D97-AF65-F5344CB8AC3E}">
        <p14:creationId xmlns:p14="http://schemas.microsoft.com/office/powerpoint/2010/main" val="15878471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089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9230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661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0182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8515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8905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314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7933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2984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388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FB2FE7-61AB-2A49-A253-F70FFB7D73FA}"/>
              </a:ext>
            </a:extLst>
          </p:cNvPr>
          <p:cNvSpPr txBox="1"/>
          <p:nvPr/>
        </p:nvSpPr>
        <p:spPr>
          <a:xfrm rot="5400000">
            <a:off x="6728123" y="3308500"/>
            <a:ext cx="1391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Insert Receipt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0E5D2-5496-9046-9DBD-7C9CB7C9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9600" y="2707971"/>
            <a:ext cx="1406053" cy="14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803EDD-F0D3-4A4B-B034-109DE39F6AED}"/>
              </a:ext>
            </a:extLst>
          </p:cNvPr>
          <p:cNvSpPr/>
          <p:nvPr/>
        </p:nvSpPr>
        <p:spPr>
          <a:xfrm>
            <a:off x="2257200" y="2422800"/>
            <a:ext cx="5364000" cy="205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88DEEB-13F7-B045-88C0-ACD5A774C80F}"/>
              </a:ext>
            </a:extLst>
          </p:cNvPr>
          <p:cNvSpPr/>
          <p:nvPr/>
        </p:nvSpPr>
        <p:spPr>
          <a:xfrm>
            <a:off x="4078800" y="2566800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11EA3-3389-D448-A28D-E72B102560F8}"/>
              </a:ext>
            </a:extLst>
          </p:cNvPr>
          <p:cNvSpPr/>
          <p:nvPr/>
        </p:nvSpPr>
        <p:spPr>
          <a:xfrm>
            <a:off x="2257200" y="2422800"/>
            <a:ext cx="324000" cy="205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3AD9-5A36-2249-B0B4-F9D858F40E77}"/>
              </a:ext>
            </a:extLst>
          </p:cNvPr>
          <p:cNvSpPr/>
          <p:nvPr/>
        </p:nvSpPr>
        <p:spPr>
          <a:xfrm>
            <a:off x="2257200" y="44712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3685E-CA13-894B-972A-2F1A9332ABC8}"/>
              </a:ext>
            </a:extLst>
          </p:cNvPr>
          <p:cNvSpPr/>
          <p:nvPr/>
        </p:nvSpPr>
        <p:spPr>
          <a:xfrm>
            <a:off x="2257200" y="406800"/>
            <a:ext cx="5364000" cy="2015999"/>
          </a:xfrm>
          <a:prstGeom prst="rect">
            <a:avLst/>
          </a:prstGeom>
          <a:noFill/>
          <a:ln w="63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47B514-3886-794B-94AC-1E812804C257}"/>
              </a:ext>
            </a:extLst>
          </p:cNvPr>
          <p:cNvSpPr/>
          <p:nvPr/>
        </p:nvSpPr>
        <p:spPr>
          <a:xfrm rot="5400000">
            <a:off x="2621027" y="3160719"/>
            <a:ext cx="1417946" cy="572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200" dirty="0">
                <a:solidFill>
                  <a:srgbClr val="969597"/>
                </a:solidFill>
              </a:rPr>
              <a:t>Mark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6F8014-7903-F040-88E7-7E792BFEC032}"/>
              </a:ext>
            </a:extLst>
          </p:cNvPr>
          <p:cNvCxnSpPr>
            <a:cxnSpLocks/>
          </p:cNvCxnSpPr>
          <p:nvPr/>
        </p:nvCxnSpPr>
        <p:spPr>
          <a:xfrm>
            <a:off x="8573704" y="32224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CDC400-AD67-1448-9608-2874A15F42F6}"/>
              </a:ext>
            </a:extLst>
          </p:cNvPr>
          <p:cNvCxnSpPr>
            <a:cxnSpLocks/>
          </p:cNvCxnSpPr>
          <p:nvPr/>
        </p:nvCxnSpPr>
        <p:spPr>
          <a:xfrm flipV="1">
            <a:off x="1339200" y="18000"/>
            <a:ext cx="33384" cy="68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7F2070-5172-7642-B861-CEDCDE35541F}"/>
              </a:ext>
            </a:extLst>
          </p:cNvPr>
          <p:cNvCxnSpPr>
            <a:cxnSpLocks/>
          </p:cNvCxnSpPr>
          <p:nvPr/>
        </p:nvCxnSpPr>
        <p:spPr>
          <a:xfrm flipH="1">
            <a:off x="7228681" y="2766514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DDA99B-7A03-DC4C-8374-32E94332D0B7}"/>
              </a:ext>
            </a:extLst>
          </p:cNvPr>
          <p:cNvCxnSpPr>
            <a:cxnSpLocks/>
          </p:cNvCxnSpPr>
          <p:nvPr/>
        </p:nvCxnSpPr>
        <p:spPr>
          <a:xfrm flipH="1">
            <a:off x="7228682" y="4100289"/>
            <a:ext cx="3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B359B7-F7C4-ED41-B902-310301B85029}"/>
              </a:ext>
            </a:extLst>
          </p:cNvPr>
          <p:cNvSpPr txBox="1"/>
          <p:nvPr/>
        </p:nvSpPr>
        <p:spPr>
          <a:xfrm>
            <a:off x="4276597" y="406799"/>
            <a:ext cx="1352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VERSION 3.0 – 098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5B2EF-1E5C-BF43-B887-2EC50E48A357}"/>
              </a:ext>
            </a:extLst>
          </p:cNvPr>
          <p:cNvCxnSpPr>
            <a:cxnSpLocks/>
          </p:cNvCxnSpPr>
          <p:nvPr/>
        </p:nvCxnSpPr>
        <p:spPr>
          <a:xfrm flipV="1">
            <a:off x="2257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B97B2-B937-344B-A234-E494B53E8B91}"/>
              </a:ext>
            </a:extLst>
          </p:cNvPr>
          <p:cNvCxnSpPr>
            <a:cxnSpLocks/>
          </p:cNvCxnSpPr>
          <p:nvPr/>
        </p:nvCxnSpPr>
        <p:spPr>
          <a:xfrm flipV="1">
            <a:off x="2259615" y="6487199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A8203E-6E9D-644D-B4B3-EC953822BC82}"/>
              </a:ext>
            </a:extLst>
          </p:cNvPr>
          <p:cNvCxnSpPr>
            <a:cxnSpLocks/>
          </p:cNvCxnSpPr>
          <p:nvPr/>
        </p:nvCxnSpPr>
        <p:spPr>
          <a:xfrm flipV="1">
            <a:off x="7621200" y="6487198"/>
            <a:ext cx="0" cy="37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F30FEE-19CB-7A4C-8171-75C579D8AA2A}"/>
              </a:ext>
            </a:extLst>
          </p:cNvPr>
          <p:cNvCxnSpPr>
            <a:cxnSpLocks/>
          </p:cNvCxnSpPr>
          <p:nvPr/>
        </p:nvCxnSpPr>
        <p:spPr>
          <a:xfrm flipV="1">
            <a:off x="7621200" y="0"/>
            <a:ext cx="0" cy="406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6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2885</TotalTime>
  <Words>1351</Words>
  <Application>Microsoft Macintosh PowerPoint</Application>
  <PresentationFormat>A4 Paper (210x297 mm)</PresentationFormat>
  <Paragraphs>450</Paragraphs>
  <Slides>151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Louis-Henri Merino</dc:creator>
  <cp:lastModifiedBy>Louis-Henri Manuel Jakob Merino</cp:lastModifiedBy>
  <cp:revision>293</cp:revision>
  <cp:lastPrinted>2022-07-15T20:11:27Z</cp:lastPrinted>
  <dcterms:created xsi:type="dcterms:W3CDTF">2021-07-15T07:43:28Z</dcterms:created>
  <dcterms:modified xsi:type="dcterms:W3CDTF">2024-03-31T07:57:00Z</dcterms:modified>
</cp:coreProperties>
</file>