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</p:sldIdLst>
  <p:sldSz cx="2087563" cy="21605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371" d="100"/>
          <a:sy n="371" d="100"/>
        </p:scale>
        <p:origin x="284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567" y="353596"/>
            <a:ext cx="1774429" cy="752205"/>
          </a:xfrm>
        </p:spPr>
        <p:txBody>
          <a:bodyPr anchor="b"/>
          <a:lstStyle>
            <a:lvl1pPr algn="ctr">
              <a:defRPr sz="137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0946" y="1134809"/>
            <a:ext cx="1565672" cy="521642"/>
          </a:xfrm>
        </p:spPr>
        <p:txBody>
          <a:bodyPr/>
          <a:lstStyle>
            <a:lvl1pPr marL="0" indent="0" algn="ctr">
              <a:buNone/>
              <a:defRPr sz="548"/>
            </a:lvl1pPr>
            <a:lvl2pPr marL="104379" indent="0" algn="ctr">
              <a:buNone/>
              <a:defRPr sz="457"/>
            </a:lvl2pPr>
            <a:lvl3pPr marL="208758" indent="0" algn="ctr">
              <a:buNone/>
              <a:defRPr sz="411"/>
            </a:lvl3pPr>
            <a:lvl4pPr marL="313136" indent="0" algn="ctr">
              <a:buNone/>
              <a:defRPr sz="365"/>
            </a:lvl4pPr>
            <a:lvl5pPr marL="417515" indent="0" algn="ctr">
              <a:buNone/>
              <a:defRPr sz="365"/>
            </a:lvl5pPr>
            <a:lvl6pPr marL="521894" indent="0" algn="ctr">
              <a:buNone/>
              <a:defRPr sz="365"/>
            </a:lvl6pPr>
            <a:lvl7pPr marL="626273" indent="0" algn="ctr">
              <a:buNone/>
              <a:defRPr sz="365"/>
            </a:lvl7pPr>
            <a:lvl8pPr marL="730651" indent="0" algn="ctr">
              <a:buNone/>
              <a:defRPr sz="365"/>
            </a:lvl8pPr>
            <a:lvl9pPr marL="835030" indent="0" algn="ctr">
              <a:buNone/>
              <a:defRPr sz="365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DA3AB-10FB-8648-AC7A-7D2C4215626F}" type="datetimeFigureOut">
              <a:rPr lang="en-CH" smtClean="0"/>
              <a:t>15.09.21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67699-6309-894F-BA82-9D98C749192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909122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DA3AB-10FB-8648-AC7A-7D2C4215626F}" type="datetimeFigureOut">
              <a:rPr lang="en-CH" smtClean="0"/>
              <a:t>15.09.21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67699-6309-894F-BA82-9D98C749192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22902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93912" y="115032"/>
            <a:ext cx="450131" cy="183099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3520" y="115032"/>
            <a:ext cx="1324298" cy="183099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DA3AB-10FB-8648-AC7A-7D2C4215626F}" type="datetimeFigureOut">
              <a:rPr lang="en-CH" smtClean="0"/>
              <a:t>15.09.21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67699-6309-894F-BA82-9D98C749192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518163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DA3AB-10FB-8648-AC7A-7D2C4215626F}" type="datetimeFigureOut">
              <a:rPr lang="en-CH" smtClean="0"/>
              <a:t>15.09.21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67699-6309-894F-BA82-9D98C749192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317398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433" y="538647"/>
            <a:ext cx="1800523" cy="898744"/>
          </a:xfrm>
        </p:spPr>
        <p:txBody>
          <a:bodyPr anchor="b"/>
          <a:lstStyle>
            <a:lvl1pPr>
              <a:defRPr sz="137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433" y="1445894"/>
            <a:ext cx="1800523" cy="472628"/>
          </a:xfrm>
        </p:spPr>
        <p:txBody>
          <a:bodyPr/>
          <a:lstStyle>
            <a:lvl1pPr marL="0" indent="0">
              <a:buNone/>
              <a:defRPr sz="548">
                <a:solidFill>
                  <a:schemeClr val="tx1"/>
                </a:solidFill>
              </a:defRPr>
            </a:lvl1pPr>
            <a:lvl2pPr marL="104379" indent="0">
              <a:buNone/>
              <a:defRPr sz="457">
                <a:solidFill>
                  <a:schemeClr val="tx1">
                    <a:tint val="75000"/>
                  </a:schemeClr>
                </a:solidFill>
              </a:defRPr>
            </a:lvl2pPr>
            <a:lvl3pPr marL="208758" indent="0">
              <a:buNone/>
              <a:defRPr sz="411">
                <a:solidFill>
                  <a:schemeClr val="tx1">
                    <a:tint val="75000"/>
                  </a:schemeClr>
                </a:solidFill>
              </a:defRPr>
            </a:lvl3pPr>
            <a:lvl4pPr marL="313136" indent="0">
              <a:buNone/>
              <a:defRPr sz="365">
                <a:solidFill>
                  <a:schemeClr val="tx1">
                    <a:tint val="75000"/>
                  </a:schemeClr>
                </a:solidFill>
              </a:defRPr>
            </a:lvl4pPr>
            <a:lvl5pPr marL="417515" indent="0">
              <a:buNone/>
              <a:defRPr sz="365">
                <a:solidFill>
                  <a:schemeClr val="tx1">
                    <a:tint val="75000"/>
                  </a:schemeClr>
                </a:solidFill>
              </a:defRPr>
            </a:lvl5pPr>
            <a:lvl6pPr marL="521894" indent="0">
              <a:buNone/>
              <a:defRPr sz="365">
                <a:solidFill>
                  <a:schemeClr val="tx1">
                    <a:tint val="75000"/>
                  </a:schemeClr>
                </a:solidFill>
              </a:defRPr>
            </a:lvl6pPr>
            <a:lvl7pPr marL="626273" indent="0">
              <a:buNone/>
              <a:defRPr sz="365">
                <a:solidFill>
                  <a:schemeClr val="tx1">
                    <a:tint val="75000"/>
                  </a:schemeClr>
                </a:solidFill>
              </a:defRPr>
            </a:lvl7pPr>
            <a:lvl8pPr marL="730651" indent="0">
              <a:buNone/>
              <a:defRPr sz="365">
                <a:solidFill>
                  <a:schemeClr val="tx1">
                    <a:tint val="75000"/>
                  </a:schemeClr>
                </a:solidFill>
              </a:defRPr>
            </a:lvl8pPr>
            <a:lvl9pPr marL="835030" indent="0">
              <a:buNone/>
              <a:defRPr sz="36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DA3AB-10FB-8648-AC7A-7D2C4215626F}" type="datetimeFigureOut">
              <a:rPr lang="en-CH" smtClean="0"/>
              <a:t>15.09.21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67699-6309-894F-BA82-9D98C749192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146505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20" y="575157"/>
            <a:ext cx="887214" cy="137087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56829" y="575157"/>
            <a:ext cx="887214" cy="137087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DA3AB-10FB-8648-AC7A-7D2C4215626F}" type="datetimeFigureOut">
              <a:rPr lang="en-CH" smtClean="0"/>
              <a:t>15.09.21</a:t>
            </a:fld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67699-6309-894F-BA82-9D98C749192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580372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792" y="115032"/>
            <a:ext cx="1800523" cy="41761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3792" y="529645"/>
            <a:ext cx="883137" cy="259570"/>
          </a:xfrm>
        </p:spPr>
        <p:txBody>
          <a:bodyPr anchor="b"/>
          <a:lstStyle>
            <a:lvl1pPr marL="0" indent="0">
              <a:buNone/>
              <a:defRPr sz="548" b="1"/>
            </a:lvl1pPr>
            <a:lvl2pPr marL="104379" indent="0">
              <a:buNone/>
              <a:defRPr sz="457" b="1"/>
            </a:lvl2pPr>
            <a:lvl3pPr marL="208758" indent="0">
              <a:buNone/>
              <a:defRPr sz="411" b="1"/>
            </a:lvl3pPr>
            <a:lvl4pPr marL="313136" indent="0">
              <a:buNone/>
              <a:defRPr sz="365" b="1"/>
            </a:lvl4pPr>
            <a:lvl5pPr marL="417515" indent="0">
              <a:buNone/>
              <a:defRPr sz="365" b="1"/>
            </a:lvl5pPr>
            <a:lvl6pPr marL="521894" indent="0">
              <a:buNone/>
              <a:defRPr sz="365" b="1"/>
            </a:lvl6pPr>
            <a:lvl7pPr marL="626273" indent="0">
              <a:buNone/>
              <a:defRPr sz="365" b="1"/>
            </a:lvl7pPr>
            <a:lvl8pPr marL="730651" indent="0">
              <a:buNone/>
              <a:defRPr sz="365" b="1"/>
            </a:lvl8pPr>
            <a:lvl9pPr marL="835030" indent="0">
              <a:buNone/>
              <a:defRPr sz="365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3792" y="789215"/>
            <a:ext cx="883137" cy="116081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56829" y="529645"/>
            <a:ext cx="887486" cy="259570"/>
          </a:xfrm>
        </p:spPr>
        <p:txBody>
          <a:bodyPr anchor="b"/>
          <a:lstStyle>
            <a:lvl1pPr marL="0" indent="0">
              <a:buNone/>
              <a:defRPr sz="548" b="1"/>
            </a:lvl1pPr>
            <a:lvl2pPr marL="104379" indent="0">
              <a:buNone/>
              <a:defRPr sz="457" b="1"/>
            </a:lvl2pPr>
            <a:lvl3pPr marL="208758" indent="0">
              <a:buNone/>
              <a:defRPr sz="411" b="1"/>
            </a:lvl3pPr>
            <a:lvl4pPr marL="313136" indent="0">
              <a:buNone/>
              <a:defRPr sz="365" b="1"/>
            </a:lvl4pPr>
            <a:lvl5pPr marL="417515" indent="0">
              <a:buNone/>
              <a:defRPr sz="365" b="1"/>
            </a:lvl5pPr>
            <a:lvl6pPr marL="521894" indent="0">
              <a:buNone/>
              <a:defRPr sz="365" b="1"/>
            </a:lvl6pPr>
            <a:lvl7pPr marL="626273" indent="0">
              <a:buNone/>
              <a:defRPr sz="365" b="1"/>
            </a:lvl7pPr>
            <a:lvl8pPr marL="730651" indent="0">
              <a:buNone/>
              <a:defRPr sz="365" b="1"/>
            </a:lvl8pPr>
            <a:lvl9pPr marL="835030" indent="0">
              <a:buNone/>
              <a:defRPr sz="365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56829" y="789215"/>
            <a:ext cx="887486" cy="116081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DA3AB-10FB-8648-AC7A-7D2C4215626F}" type="datetimeFigureOut">
              <a:rPr lang="en-CH" smtClean="0"/>
              <a:t>15.09.21</a:t>
            </a:fld>
            <a:endParaRPr lang="en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67699-6309-894F-BA82-9D98C749192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121896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DA3AB-10FB-8648-AC7A-7D2C4215626F}" type="datetimeFigureOut">
              <a:rPr lang="en-CH" smtClean="0"/>
              <a:t>15.09.21</a:t>
            </a:fld>
            <a:endParaRPr lang="en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67699-6309-894F-BA82-9D98C749192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459214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DA3AB-10FB-8648-AC7A-7D2C4215626F}" type="datetimeFigureOut">
              <a:rPr lang="en-CH" smtClean="0"/>
              <a:t>15.09.21</a:t>
            </a:fld>
            <a:endParaRPr lang="en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67699-6309-894F-BA82-9D98C749192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754657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792" y="144039"/>
            <a:ext cx="673293" cy="504137"/>
          </a:xfrm>
        </p:spPr>
        <p:txBody>
          <a:bodyPr anchor="b"/>
          <a:lstStyle>
            <a:lvl1pPr>
              <a:defRPr sz="73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7486" y="311085"/>
            <a:ext cx="1056829" cy="1535418"/>
          </a:xfrm>
        </p:spPr>
        <p:txBody>
          <a:bodyPr/>
          <a:lstStyle>
            <a:lvl1pPr>
              <a:defRPr sz="731"/>
            </a:lvl1pPr>
            <a:lvl2pPr>
              <a:defRPr sz="639"/>
            </a:lvl2pPr>
            <a:lvl3pPr>
              <a:defRPr sz="548"/>
            </a:lvl3pPr>
            <a:lvl4pPr>
              <a:defRPr sz="457"/>
            </a:lvl4pPr>
            <a:lvl5pPr>
              <a:defRPr sz="457"/>
            </a:lvl5pPr>
            <a:lvl6pPr>
              <a:defRPr sz="457"/>
            </a:lvl6pPr>
            <a:lvl7pPr>
              <a:defRPr sz="457"/>
            </a:lvl7pPr>
            <a:lvl8pPr>
              <a:defRPr sz="457"/>
            </a:lvl8pPr>
            <a:lvl9pPr>
              <a:defRPr sz="457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792" y="648176"/>
            <a:ext cx="673293" cy="1200827"/>
          </a:xfrm>
        </p:spPr>
        <p:txBody>
          <a:bodyPr/>
          <a:lstStyle>
            <a:lvl1pPr marL="0" indent="0">
              <a:buNone/>
              <a:defRPr sz="365"/>
            </a:lvl1pPr>
            <a:lvl2pPr marL="104379" indent="0">
              <a:buNone/>
              <a:defRPr sz="320"/>
            </a:lvl2pPr>
            <a:lvl3pPr marL="208758" indent="0">
              <a:buNone/>
              <a:defRPr sz="274"/>
            </a:lvl3pPr>
            <a:lvl4pPr marL="313136" indent="0">
              <a:buNone/>
              <a:defRPr sz="228"/>
            </a:lvl4pPr>
            <a:lvl5pPr marL="417515" indent="0">
              <a:buNone/>
              <a:defRPr sz="228"/>
            </a:lvl5pPr>
            <a:lvl6pPr marL="521894" indent="0">
              <a:buNone/>
              <a:defRPr sz="228"/>
            </a:lvl6pPr>
            <a:lvl7pPr marL="626273" indent="0">
              <a:buNone/>
              <a:defRPr sz="228"/>
            </a:lvl7pPr>
            <a:lvl8pPr marL="730651" indent="0">
              <a:buNone/>
              <a:defRPr sz="228"/>
            </a:lvl8pPr>
            <a:lvl9pPr marL="835030" indent="0">
              <a:buNone/>
              <a:defRPr sz="228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DA3AB-10FB-8648-AC7A-7D2C4215626F}" type="datetimeFigureOut">
              <a:rPr lang="en-CH" smtClean="0"/>
              <a:t>15.09.21</a:t>
            </a:fld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67699-6309-894F-BA82-9D98C749192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07165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792" y="144039"/>
            <a:ext cx="673293" cy="504137"/>
          </a:xfrm>
        </p:spPr>
        <p:txBody>
          <a:bodyPr anchor="b"/>
          <a:lstStyle>
            <a:lvl1pPr>
              <a:defRPr sz="73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87486" y="311085"/>
            <a:ext cx="1056829" cy="1535418"/>
          </a:xfrm>
        </p:spPr>
        <p:txBody>
          <a:bodyPr anchor="t"/>
          <a:lstStyle>
            <a:lvl1pPr marL="0" indent="0">
              <a:buNone/>
              <a:defRPr sz="731"/>
            </a:lvl1pPr>
            <a:lvl2pPr marL="104379" indent="0">
              <a:buNone/>
              <a:defRPr sz="639"/>
            </a:lvl2pPr>
            <a:lvl3pPr marL="208758" indent="0">
              <a:buNone/>
              <a:defRPr sz="548"/>
            </a:lvl3pPr>
            <a:lvl4pPr marL="313136" indent="0">
              <a:buNone/>
              <a:defRPr sz="457"/>
            </a:lvl4pPr>
            <a:lvl5pPr marL="417515" indent="0">
              <a:buNone/>
              <a:defRPr sz="457"/>
            </a:lvl5pPr>
            <a:lvl6pPr marL="521894" indent="0">
              <a:buNone/>
              <a:defRPr sz="457"/>
            </a:lvl6pPr>
            <a:lvl7pPr marL="626273" indent="0">
              <a:buNone/>
              <a:defRPr sz="457"/>
            </a:lvl7pPr>
            <a:lvl8pPr marL="730651" indent="0">
              <a:buNone/>
              <a:defRPr sz="457"/>
            </a:lvl8pPr>
            <a:lvl9pPr marL="835030" indent="0">
              <a:buNone/>
              <a:defRPr sz="457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792" y="648176"/>
            <a:ext cx="673293" cy="1200827"/>
          </a:xfrm>
        </p:spPr>
        <p:txBody>
          <a:bodyPr/>
          <a:lstStyle>
            <a:lvl1pPr marL="0" indent="0">
              <a:buNone/>
              <a:defRPr sz="365"/>
            </a:lvl1pPr>
            <a:lvl2pPr marL="104379" indent="0">
              <a:buNone/>
              <a:defRPr sz="320"/>
            </a:lvl2pPr>
            <a:lvl3pPr marL="208758" indent="0">
              <a:buNone/>
              <a:defRPr sz="274"/>
            </a:lvl3pPr>
            <a:lvl4pPr marL="313136" indent="0">
              <a:buNone/>
              <a:defRPr sz="228"/>
            </a:lvl4pPr>
            <a:lvl5pPr marL="417515" indent="0">
              <a:buNone/>
              <a:defRPr sz="228"/>
            </a:lvl5pPr>
            <a:lvl6pPr marL="521894" indent="0">
              <a:buNone/>
              <a:defRPr sz="228"/>
            </a:lvl6pPr>
            <a:lvl7pPr marL="626273" indent="0">
              <a:buNone/>
              <a:defRPr sz="228"/>
            </a:lvl7pPr>
            <a:lvl8pPr marL="730651" indent="0">
              <a:buNone/>
              <a:defRPr sz="228"/>
            </a:lvl8pPr>
            <a:lvl9pPr marL="835030" indent="0">
              <a:buNone/>
              <a:defRPr sz="228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DA3AB-10FB-8648-AC7A-7D2C4215626F}" type="datetimeFigureOut">
              <a:rPr lang="en-CH" smtClean="0"/>
              <a:t>15.09.21</a:t>
            </a:fld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67699-6309-894F-BA82-9D98C749192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926744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3520" y="115032"/>
            <a:ext cx="1800523" cy="4176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3520" y="575157"/>
            <a:ext cx="1800523" cy="1370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3520" y="2002546"/>
            <a:ext cx="469702" cy="115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7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9DA3AB-10FB-8648-AC7A-7D2C4215626F}" type="datetimeFigureOut">
              <a:rPr lang="en-CH" smtClean="0"/>
              <a:t>15.09.21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91505" y="2002546"/>
            <a:ext cx="704553" cy="115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7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474341" y="2002546"/>
            <a:ext cx="469702" cy="115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7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F67699-6309-894F-BA82-9D98C749192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560003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08758" rtl="0" eaLnBrk="1" latinLnBrk="0" hangingPunct="1">
        <a:lnSpc>
          <a:spcPct val="90000"/>
        </a:lnSpc>
        <a:spcBef>
          <a:spcPct val="0"/>
        </a:spcBef>
        <a:buNone/>
        <a:defRPr sz="100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2189" indent="-52189" algn="l" defTabSz="208758" rtl="0" eaLnBrk="1" latinLnBrk="0" hangingPunct="1">
        <a:lnSpc>
          <a:spcPct val="90000"/>
        </a:lnSpc>
        <a:spcBef>
          <a:spcPts val="228"/>
        </a:spcBef>
        <a:buFont typeface="Arial" panose="020B0604020202020204" pitchFamily="34" charset="0"/>
        <a:buChar char="•"/>
        <a:defRPr sz="639" kern="1200">
          <a:solidFill>
            <a:schemeClr val="tx1"/>
          </a:solidFill>
          <a:latin typeface="+mn-lt"/>
          <a:ea typeface="+mn-ea"/>
          <a:cs typeface="+mn-cs"/>
        </a:defRPr>
      </a:lvl1pPr>
      <a:lvl2pPr marL="156568" indent="-52189" algn="l" defTabSz="208758" rtl="0" eaLnBrk="1" latinLnBrk="0" hangingPunct="1">
        <a:lnSpc>
          <a:spcPct val="90000"/>
        </a:lnSpc>
        <a:spcBef>
          <a:spcPts val="114"/>
        </a:spcBef>
        <a:buFont typeface="Arial" panose="020B0604020202020204" pitchFamily="34" charset="0"/>
        <a:buChar char="•"/>
        <a:defRPr sz="548" kern="1200">
          <a:solidFill>
            <a:schemeClr val="tx1"/>
          </a:solidFill>
          <a:latin typeface="+mn-lt"/>
          <a:ea typeface="+mn-ea"/>
          <a:cs typeface="+mn-cs"/>
        </a:defRPr>
      </a:lvl2pPr>
      <a:lvl3pPr marL="260947" indent="-52189" algn="l" defTabSz="208758" rtl="0" eaLnBrk="1" latinLnBrk="0" hangingPunct="1">
        <a:lnSpc>
          <a:spcPct val="90000"/>
        </a:lnSpc>
        <a:spcBef>
          <a:spcPts val="114"/>
        </a:spcBef>
        <a:buFont typeface="Arial" panose="020B0604020202020204" pitchFamily="34" charset="0"/>
        <a:buChar char="•"/>
        <a:defRPr sz="457" kern="1200">
          <a:solidFill>
            <a:schemeClr val="tx1"/>
          </a:solidFill>
          <a:latin typeface="+mn-lt"/>
          <a:ea typeface="+mn-ea"/>
          <a:cs typeface="+mn-cs"/>
        </a:defRPr>
      </a:lvl3pPr>
      <a:lvl4pPr marL="365326" indent="-52189" algn="l" defTabSz="208758" rtl="0" eaLnBrk="1" latinLnBrk="0" hangingPunct="1">
        <a:lnSpc>
          <a:spcPct val="90000"/>
        </a:lnSpc>
        <a:spcBef>
          <a:spcPts val="114"/>
        </a:spcBef>
        <a:buFont typeface="Arial" panose="020B0604020202020204" pitchFamily="34" charset="0"/>
        <a:buChar char="•"/>
        <a:defRPr sz="411" kern="1200">
          <a:solidFill>
            <a:schemeClr val="tx1"/>
          </a:solidFill>
          <a:latin typeface="+mn-lt"/>
          <a:ea typeface="+mn-ea"/>
          <a:cs typeface="+mn-cs"/>
        </a:defRPr>
      </a:lvl4pPr>
      <a:lvl5pPr marL="469704" indent="-52189" algn="l" defTabSz="208758" rtl="0" eaLnBrk="1" latinLnBrk="0" hangingPunct="1">
        <a:lnSpc>
          <a:spcPct val="90000"/>
        </a:lnSpc>
        <a:spcBef>
          <a:spcPts val="114"/>
        </a:spcBef>
        <a:buFont typeface="Arial" panose="020B0604020202020204" pitchFamily="34" charset="0"/>
        <a:buChar char="•"/>
        <a:defRPr sz="411" kern="1200">
          <a:solidFill>
            <a:schemeClr val="tx1"/>
          </a:solidFill>
          <a:latin typeface="+mn-lt"/>
          <a:ea typeface="+mn-ea"/>
          <a:cs typeface="+mn-cs"/>
        </a:defRPr>
      </a:lvl5pPr>
      <a:lvl6pPr marL="574083" indent="-52189" algn="l" defTabSz="208758" rtl="0" eaLnBrk="1" latinLnBrk="0" hangingPunct="1">
        <a:lnSpc>
          <a:spcPct val="90000"/>
        </a:lnSpc>
        <a:spcBef>
          <a:spcPts val="114"/>
        </a:spcBef>
        <a:buFont typeface="Arial" panose="020B0604020202020204" pitchFamily="34" charset="0"/>
        <a:buChar char="•"/>
        <a:defRPr sz="411" kern="1200">
          <a:solidFill>
            <a:schemeClr val="tx1"/>
          </a:solidFill>
          <a:latin typeface="+mn-lt"/>
          <a:ea typeface="+mn-ea"/>
          <a:cs typeface="+mn-cs"/>
        </a:defRPr>
      </a:lvl6pPr>
      <a:lvl7pPr marL="678462" indent="-52189" algn="l" defTabSz="208758" rtl="0" eaLnBrk="1" latinLnBrk="0" hangingPunct="1">
        <a:lnSpc>
          <a:spcPct val="90000"/>
        </a:lnSpc>
        <a:spcBef>
          <a:spcPts val="114"/>
        </a:spcBef>
        <a:buFont typeface="Arial" panose="020B0604020202020204" pitchFamily="34" charset="0"/>
        <a:buChar char="•"/>
        <a:defRPr sz="411" kern="1200">
          <a:solidFill>
            <a:schemeClr val="tx1"/>
          </a:solidFill>
          <a:latin typeface="+mn-lt"/>
          <a:ea typeface="+mn-ea"/>
          <a:cs typeface="+mn-cs"/>
        </a:defRPr>
      </a:lvl7pPr>
      <a:lvl8pPr marL="782841" indent="-52189" algn="l" defTabSz="208758" rtl="0" eaLnBrk="1" latinLnBrk="0" hangingPunct="1">
        <a:lnSpc>
          <a:spcPct val="90000"/>
        </a:lnSpc>
        <a:spcBef>
          <a:spcPts val="114"/>
        </a:spcBef>
        <a:buFont typeface="Arial" panose="020B0604020202020204" pitchFamily="34" charset="0"/>
        <a:buChar char="•"/>
        <a:defRPr sz="411" kern="1200">
          <a:solidFill>
            <a:schemeClr val="tx1"/>
          </a:solidFill>
          <a:latin typeface="+mn-lt"/>
          <a:ea typeface="+mn-ea"/>
          <a:cs typeface="+mn-cs"/>
        </a:defRPr>
      </a:lvl8pPr>
      <a:lvl9pPr marL="887219" indent="-52189" algn="l" defTabSz="208758" rtl="0" eaLnBrk="1" latinLnBrk="0" hangingPunct="1">
        <a:lnSpc>
          <a:spcPct val="90000"/>
        </a:lnSpc>
        <a:spcBef>
          <a:spcPts val="114"/>
        </a:spcBef>
        <a:buFont typeface="Arial" panose="020B0604020202020204" pitchFamily="34" charset="0"/>
        <a:buChar char="•"/>
        <a:defRPr sz="41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08758" rtl="0" eaLnBrk="1" latinLnBrk="0" hangingPunct="1">
        <a:defRPr sz="411" kern="1200">
          <a:solidFill>
            <a:schemeClr val="tx1"/>
          </a:solidFill>
          <a:latin typeface="+mn-lt"/>
          <a:ea typeface="+mn-ea"/>
          <a:cs typeface="+mn-cs"/>
        </a:defRPr>
      </a:lvl1pPr>
      <a:lvl2pPr marL="104379" algn="l" defTabSz="208758" rtl="0" eaLnBrk="1" latinLnBrk="0" hangingPunct="1">
        <a:defRPr sz="411" kern="1200">
          <a:solidFill>
            <a:schemeClr val="tx1"/>
          </a:solidFill>
          <a:latin typeface="+mn-lt"/>
          <a:ea typeface="+mn-ea"/>
          <a:cs typeface="+mn-cs"/>
        </a:defRPr>
      </a:lvl2pPr>
      <a:lvl3pPr marL="208758" algn="l" defTabSz="208758" rtl="0" eaLnBrk="1" latinLnBrk="0" hangingPunct="1">
        <a:defRPr sz="411" kern="1200">
          <a:solidFill>
            <a:schemeClr val="tx1"/>
          </a:solidFill>
          <a:latin typeface="+mn-lt"/>
          <a:ea typeface="+mn-ea"/>
          <a:cs typeface="+mn-cs"/>
        </a:defRPr>
      </a:lvl3pPr>
      <a:lvl4pPr marL="313136" algn="l" defTabSz="208758" rtl="0" eaLnBrk="1" latinLnBrk="0" hangingPunct="1">
        <a:defRPr sz="411" kern="1200">
          <a:solidFill>
            <a:schemeClr val="tx1"/>
          </a:solidFill>
          <a:latin typeface="+mn-lt"/>
          <a:ea typeface="+mn-ea"/>
          <a:cs typeface="+mn-cs"/>
        </a:defRPr>
      </a:lvl4pPr>
      <a:lvl5pPr marL="417515" algn="l" defTabSz="208758" rtl="0" eaLnBrk="1" latinLnBrk="0" hangingPunct="1">
        <a:defRPr sz="411" kern="1200">
          <a:solidFill>
            <a:schemeClr val="tx1"/>
          </a:solidFill>
          <a:latin typeface="+mn-lt"/>
          <a:ea typeface="+mn-ea"/>
          <a:cs typeface="+mn-cs"/>
        </a:defRPr>
      </a:lvl5pPr>
      <a:lvl6pPr marL="521894" algn="l" defTabSz="208758" rtl="0" eaLnBrk="1" latinLnBrk="0" hangingPunct="1">
        <a:defRPr sz="411" kern="1200">
          <a:solidFill>
            <a:schemeClr val="tx1"/>
          </a:solidFill>
          <a:latin typeface="+mn-lt"/>
          <a:ea typeface="+mn-ea"/>
          <a:cs typeface="+mn-cs"/>
        </a:defRPr>
      </a:lvl6pPr>
      <a:lvl7pPr marL="626273" algn="l" defTabSz="208758" rtl="0" eaLnBrk="1" latinLnBrk="0" hangingPunct="1">
        <a:defRPr sz="411" kern="1200">
          <a:solidFill>
            <a:schemeClr val="tx1"/>
          </a:solidFill>
          <a:latin typeface="+mn-lt"/>
          <a:ea typeface="+mn-ea"/>
          <a:cs typeface="+mn-cs"/>
        </a:defRPr>
      </a:lvl7pPr>
      <a:lvl8pPr marL="730651" algn="l" defTabSz="208758" rtl="0" eaLnBrk="1" latinLnBrk="0" hangingPunct="1">
        <a:defRPr sz="411" kern="1200">
          <a:solidFill>
            <a:schemeClr val="tx1"/>
          </a:solidFill>
          <a:latin typeface="+mn-lt"/>
          <a:ea typeface="+mn-ea"/>
          <a:cs typeface="+mn-cs"/>
        </a:defRPr>
      </a:lvl8pPr>
      <a:lvl9pPr marL="835030" algn="l" defTabSz="208758" rtl="0" eaLnBrk="1" latinLnBrk="0" hangingPunct="1">
        <a:defRPr sz="41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F1590-347B-564F-A8A3-3D2FCB7C93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6566" y="590894"/>
            <a:ext cx="1774429" cy="699768"/>
          </a:xfrm>
        </p:spPr>
        <p:txBody>
          <a:bodyPr>
            <a:noAutofit/>
          </a:bodyPr>
          <a:lstStyle/>
          <a:p>
            <a:r>
              <a:rPr lang="en-CH" sz="2400" dirty="0"/>
              <a:t>Camera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3DCEC98-BE59-0842-9B96-6281D34F6FBE}"/>
              </a:ext>
            </a:extLst>
          </p:cNvPr>
          <p:cNvCxnSpPr>
            <a:cxnSpLocks/>
          </p:cNvCxnSpPr>
          <p:nvPr/>
        </p:nvCxnSpPr>
        <p:spPr>
          <a:xfrm>
            <a:off x="1043780" y="1241207"/>
            <a:ext cx="1" cy="214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9494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3EC45A8-328F-6547-B60D-E720C45C5F09}"/>
              </a:ext>
            </a:extLst>
          </p:cNvPr>
          <p:cNvCxnSpPr>
            <a:cxnSpLocks/>
          </p:cNvCxnSpPr>
          <p:nvPr/>
        </p:nvCxnSpPr>
        <p:spPr>
          <a:xfrm>
            <a:off x="522000" y="0"/>
            <a:ext cx="0" cy="396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A7504C4-A236-9D4E-9546-AFE59F59ADEB}"/>
              </a:ext>
            </a:extLst>
          </p:cNvPr>
          <p:cNvCxnSpPr>
            <a:cxnSpLocks/>
          </p:cNvCxnSpPr>
          <p:nvPr/>
        </p:nvCxnSpPr>
        <p:spPr>
          <a:xfrm>
            <a:off x="1566000" y="0"/>
            <a:ext cx="0" cy="396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53066883-D7DD-E545-986B-164E62F146B7}"/>
              </a:ext>
            </a:extLst>
          </p:cNvPr>
          <p:cNvSpPr txBox="1"/>
          <p:nvPr/>
        </p:nvSpPr>
        <p:spPr>
          <a:xfrm>
            <a:off x="521844" y="19281"/>
            <a:ext cx="1043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/>
              <a:t>Envelope</a:t>
            </a:r>
          </a:p>
        </p:txBody>
      </p:sp>
    </p:spTree>
    <p:extLst>
      <p:ext uri="{BB962C8B-B14F-4D97-AF65-F5344CB8AC3E}">
        <p14:creationId xmlns:p14="http://schemas.microsoft.com/office/powerpoint/2010/main" val="34884750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71</TotalTime>
  <Words>2</Words>
  <Application>Microsoft Macintosh PowerPoint</Application>
  <PresentationFormat>Custom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Camera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Camera</dc:title>
  <dc:creator>Louis-Henri Merino</dc:creator>
  <cp:lastModifiedBy>Louis-Henri Merino</cp:lastModifiedBy>
  <cp:revision>14</cp:revision>
  <cp:lastPrinted>2021-09-15T13:29:27Z</cp:lastPrinted>
  <dcterms:created xsi:type="dcterms:W3CDTF">2021-09-13T17:15:35Z</dcterms:created>
  <dcterms:modified xsi:type="dcterms:W3CDTF">2021-09-15T13:29:28Z</dcterms:modified>
</cp:coreProperties>
</file>