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DM Serif Display" charset="1" panose="00000000000000000000"/>
      <p:regular r:id="rId17"/>
    </p:embeddedFont>
    <p:embeddedFont>
      <p:font typeface="Kaushan Script" charset="1" panose="03060602040705080205"/>
      <p:regular r:id="rId18"/>
    </p:embeddedFont>
    <p:embeddedFont>
      <p:font typeface="Merriweather" charset="1" panose="00000500000000000000"/>
      <p:regular r:id="rId19"/>
    </p:embeddedFont>
    <p:embeddedFont>
      <p:font typeface="Poppins Ultra-Bold" charset="1" panose="00000900000000000000"/>
      <p:regular r:id="rId20"/>
    </p:embeddedFont>
    <p:embeddedFont>
      <p:font typeface="Poppins Medium" charset="1" panose="00000600000000000000"/>
      <p:regular r:id="rId21"/>
    </p:embeddedFont>
    <p:embeddedFont>
      <p:font typeface="Poppins Bold" charset="1" panose="00000800000000000000"/>
      <p:regular r:id="rId22"/>
    </p:embeddedFont>
    <p:embeddedFont>
      <p:font typeface="Poppins" charset="1" panose="000005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22.pn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5.png" Type="http://schemas.openxmlformats.org/officeDocument/2006/relationships/image"/><Relationship Id="rId6" Target="../media/image2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511" t="-12517" r="-5631" b="-62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66825" y="553321"/>
            <a:ext cx="15954350" cy="3565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743"/>
              </a:lnSpc>
              <a:spcBef>
                <a:spcPct val="0"/>
              </a:spcBef>
            </a:pPr>
            <a:r>
              <a:rPr lang="en-US" sz="13607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ENCA</a:t>
            </a:r>
            <a:r>
              <a:rPr lang="en-US" sz="13607" strike="noStrike" u="none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RTA CUSQUEÑA DIGITAL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997507" y="-976930"/>
            <a:ext cx="5995015" cy="4425411"/>
          </a:xfrm>
          <a:custGeom>
            <a:avLst/>
            <a:gdLst/>
            <a:ahLst/>
            <a:cxnLst/>
            <a:rect r="r" b="b" t="t" l="l"/>
            <a:pathLst>
              <a:path h="4425411" w="5995015">
                <a:moveTo>
                  <a:pt x="0" y="0"/>
                </a:moveTo>
                <a:lnTo>
                  <a:pt x="5995014" y="0"/>
                </a:lnTo>
                <a:lnTo>
                  <a:pt x="5995014" y="4425411"/>
                </a:lnTo>
                <a:lnTo>
                  <a:pt x="0" y="44254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66825" y="4604360"/>
            <a:ext cx="4367552" cy="1060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90"/>
              </a:lnSpc>
              <a:spcBef>
                <a:spcPct val="0"/>
              </a:spcBef>
            </a:pPr>
            <a:r>
              <a:rPr lang="en-US" sz="6846" spc="-164">
                <a:solidFill>
                  <a:srgbClr val="FFFFFF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Integrantes: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10499" y="6159442"/>
            <a:ext cx="10076483" cy="3042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53634" indent="-526817" lvl="1">
              <a:lnSpc>
                <a:spcPts val="6051"/>
              </a:lnSpc>
              <a:buFont typeface="Arial"/>
              <a:buChar char="•"/>
            </a:pPr>
            <a:r>
              <a:rPr lang="en-US" sz="4880" spc="-117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Huaman Lacuta Edson Wilfredo</a:t>
            </a:r>
          </a:p>
          <a:p>
            <a:pPr algn="l" marL="1053634" indent="-526817" lvl="1">
              <a:lnSpc>
                <a:spcPts val="6051"/>
              </a:lnSpc>
              <a:buFont typeface="Arial"/>
              <a:buChar char="•"/>
            </a:pPr>
            <a:r>
              <a:rPr lang="en-US" sz="4880" spc="-117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Cuti Uscca Katiliz Alvi</a:t>
            </a:r>
          </a:p>
          <a:p>
            <a:pPr algn="l" marL="1053634" indent="-526817" lvl="1">
              <a:lnSpc>
                <a:spcPts val="6051"/>
              </a:lnSpc>
              <a:buFont typeface="Arial"/>
              <a:buChar char="•"/>
            </a:pPr>
            <a:r>
              <a:rPr lang="en-US" sz="4880" spc="-117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Mejia Pauccar Karen Lisbeth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2111784" y="4368832"/>
            <a:ext cx="5594849" cy="5332588"/>
            <a:chOff x="0" y="0"/>
            <a:chExt cx="7459798" cy="7110118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5"/>
            <a:srcRect l="691" t="0" r="35777" b="0"/>
            <a:stretch>
              <a:fillRect/>
            </a:stretch>
          </p:blipFill>
          <p:spPr>
            <a:xfrm flipH="false" flipV="false">
              <a:off x="0" y="0"/>
              <a:ext cx="7459798" cy="71101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-3519" t="0" r="-18822" b="-2234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0954" y="1562788"/>
            <a:ext cx="17159806" cy="3085442"/>
          </a:xfrm>
          <a:custGeom>
            <a:avLst/>
            <a:gdLst/>
            <a:ahLst/>
            <a:cxnLst/>
            <a:rect r="r" b="b" t="t" l="l"/>
            <a:pathLst>
              <a:path h="3085442" w="17159806">
                <a:moveTo>
                  <a:pt x="0" y="0"/>
                </a:moveTo>
                <a:lnTo>
                  <a:pt x="17159806" y="0"/>
                </a:lnTo>
                <a:lnTo>
                  <a:pt x="17159806" y="3085442"/>
                </a:lnTo>
                <a:lnTo>
                  <a:pt x="0" y="30854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9352" y="6040876"/>
            <a:ext cx="8901505" cy="3507796"/>
          </a:xfrm>
          <a:custGeom>
            <a:avLst/>
            <a:gdLst/>
            <a:ahLst/>
            <a:cxnLst/>
            <a:rect r="r" b="b" t="t" l="l"/>
            <a:pathLst>
              <a:path h="3507796" w="8901505">
                <a:moveTo>
                  <a:pt x="0" y="0"/>
                </a:moveTo>
                <a:lnTo>
                  <a:pt x="8901505" y="0"/>
                </a:lnTo>
                <a:lnTo>
                  <a:pt x="8901505" y="3507797"/>
                </a:lnTo>
                <a:lnTo>
                  <a:pt x="0" y="35077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746705" y="5344553"/>
            <a:ext cx="8476322" cy="4204120"/>
          </a:xfrm>
          <a:custGeom>
            <a:avLst/>
            <a:gdLst/>
            <a:ahLst/>
            <a:cxnLst/>
            <a:rect r="r" b="b" t="t" l="l"/>
            <a:pathLst>
              <a:path h="4204120" w="8476322">
                <a:moveTo>
                  <a:pt x="0" y="0"/>
                </a:moveTo>
                <a:lnTo>
                  <a:pt x="8476322" y="0"/>
                </a:lnTo>
                <a:lnTo>
                  <a:pt x="8476322" y="4204120"/>
                </a:lnTo>
                <a:lnTo>
                  <a:pt x="0" y="42041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817860" y="323510"/>
            <a:ext cx="11545481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CRONOGRAMA  DEL SPRINT 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65126" y="4927830"/>
            <a:ext cx="3105467" cy="747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62"/>
              </a:lnSpc>
            </a:pPr>
            <a:r>
              <a:rPr lang="en-US" b="true" sz="4355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KANBAN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511" t="-12517" r="-5631" b="-62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22256" y="3908639"/>
            <a:ext cx="14043488" cy="3895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538"/>
              </a:lnSpc>
              <a:spcBef>
                <a:spcPct val="0"/>
              </a:spcBef>
            </a:pPr>
            <a:r>
              <a:rPr lang="en-US" b="true" sz="14394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MUCHAS GRACIAS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6646071" y="4352291"/>
            <a:ext cx="13292143" cy="9812018"/>
          </a:xfrm>
          <a:custGeom>
            <a:avLst/>
            <a:gdLst/>
            <a:ahLst/>
            <a:cxnLst/>
            <a:rect r="r" b="b" t="t" l="l"/>
            <a:pathLst>
              <a:path h="9812018" w="13292143">
                <a:moveTo>
                  <a:pt x="0" y="0"/>
                </a:moveTo>
                <a:lnTo>
                  <a:pt x="13292142" y="0"/>
                </a:lnTo>
                <a:lnTo>
                  <a:pt x="13292142" y="9812018"/>
                </a:lnTo>
                <a:lnTo>
                  <a:pt x="0" y="98120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3956812" y="794357"/>
            <a:ext cx="468687" cy="468687"/>
            <a:chOff x="0" y="0"/>
            <a:chExt cx="624915" cy="624915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624915" cy="624915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731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22"/>
                  </a:lnSpc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154081" y="169192"/>
              <a:ext cx="316753" cy="252251"/>
            </a:xfrm>
            <a:custGeom>
              <a:avLst/>
              <a:gdLst/>
              <a:ahLst/>
              <a:cxnLst/>
              <a:rect r="r" b="b" t="t" l="l"/>
              <a:pathLst>
                <a:path h="252251" w="316753">
                  <a:moveTo>
                    <a:pt x="0" y="0"/>
                  </a:moveTo>
                  <a:lnTo>
                    <a:pt x="316753" y="0"/>
                  </a:lnTo>
                  <a:lnTo>
                    <a:pt x="316753" y="252251"/>
                  </a:lnTo>
                  <a:lnTo>
                    <a:pt x="0" y="2522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4331188" y="1984702"/>
            <a:ext cx="9625624" cy="1568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400"/>
              </a:lnSpc>
              <a:spcBef>
                <a:spcPct val="0"/>
              </a:spcBef>
            </a:pPr>
            <a:r>
              <a:rPr lang="en-US" sz="10000" spc="-240">
                <a:solidFill>
                  <a:srgbClr val="FFFFFF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Por su atención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505939" y="872504"/>
            <a:ext cx="2753361" cy="274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59"/>
              </a:lnSpc>
            </a:pPr>
            <a:r>
              <a:rPr lang="en-US" sz="15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Presentación de empresa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750745" y="8094011"/>
            <a:ext cx="12786511" cy="611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79"/>
              </a:lnSpc>
            </a:pPr>
            <a:r>
              <a:rPr lang="en-US" sz="3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Lola Sánchez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-3519" t="0" r="-18822" b="-2234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054965" y="-3877309"/>
            <a:ext cx="13292143" cy="9812018"/>
          </a:xfrm>
          <a:custGeom>
            <a:avLst/>
            <a:gdLst/>
            <a:ahLst/>
            <a:cxnLst/>
            <a:rect r="r" b="b" t="t" l="l"/>
            <a:pathLst>
              <a:path h="9812018" w="13292143">
                <a:moveTo>
                  <a:pt x="0" y="0"/>
                </a:moveTo>
                <a:lnTo>
                  <a:pt x="13292143" y="0"/>
                </a:lnTo>
                <a:lnTo>
                  <a:pt x="13292143" y="9812018"/>
                </a:lnTo>
                <a:lnTo>
                  <a:pt x="0" y="98120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1674934" y="2227895"/>
            <a:ext cx="5926850" cy="4785828"/>
            <a:chOff x="0" y="0"/>
            <a:chExt cx="7902467" cy="6381104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5"/>
            <a:srcRect l="487" t="0" r="487" b="11091"/>
            <a:stretch>
              <a:fillRect/>
            </a:stretch>
          </p:blipFill>
          <p:spPr>
            <a:xfrm flipH="false" flipV="false">
              <a:off x="0" y="0"/>
              <a:ext cx="7902467" cy="6381104"/>
            </a:xfrm>
            <a:prstGeom prst="rect">
              <a:avLst/>
            </a:prstGeom>
          </p:spPr>
        </p:pic>
      </p:grpSp>
      <p:sp>
        <p:nvSpPr>
          <p:cNvPr name="TextBox 6" id="6"/>
          <p:cNvSpPr txBox="true"/>
          <p:nvPr/>
        </p:nvSpPr>
        <p:spPr>
          <a:xfrm rot="0">
            <a:off x="1536203" y="480005"/>
            <a:ext cx="15215594" cy="992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93"/>
              </a:lnSpc>
            </a:pPr>
            <a:r>
              <a:rPr lang="en-US" b="true" sz="5841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¿POR QUÉ ENCARTA CUSQUEÑA DIGITAL?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0375" y="2085020"/>
            <a:ext cx="10214571" cy="5331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4147" indent="-317073" lvl="1">
              <a:lnSpc>
                <a:spcPts val="4728"/>
              </a:lnSpc>
              <a:buFont typeface="Arial"/>
              <a:buChar char="•"/>
            </a:pPr>
            <a:r>
              <a:rPr lang="en-US" b="true" sz="2937" spc="26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I</a:t>
            </a:r>
            <a:r>
              <a:rPr lang="en-US" b="true" sz="2937" spc="26" strike="noStrike" u="non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mpacto y Factibilidad: Obtuvo el mayor puntaje en criterios de factibilidad e impacto social.</a:t>
            </a:r>
          </a:p>
          <a:p>
            <a:pPr algn="l" marL="634147" indent="-317073" lvl="1">
              <a:lnSpc>
                <a:spcPts val="4728"/>
              </a:lnSpc>
              <a:buFont typeface="Arial"/>
              <a:buChar char="•"/>
            </a:pPr>
            <a:r>
              <a:rPr lang="en-US" b="true" sz="2937" spc="26" strike="noStrike" u="non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Educación Inclusiva: Aborda problemas de educación, inclusión digital y preservación cultural. </a:t>
            </a:r>
          </a:p>
          <a:p>
            <a:pPr algn="l" marL="634147" indent="-317073" lvl="1">
              <a:lnSpc>
                <a:spcPts val="4728"/>
              </a:lnSpc>
              <a:buFont typeface="Arial"/>
              <a:buChar char="•"/>
            </a:pPr>
            <a:r>
              <a:rPr lang="en-US" b="true" sz="2937" spc="26" strike="noStrike" u="non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Beneficio Directo: Beneficia a escolares y familias en zonas rurales de Cusco sin acceso a internet.</a:t>
            </a:r>
          </a:p>
          <a:p>
            <a:pPr algn="l" marL="634147" indent="-317073" lvl="1">
              <a:lnSpc>
                <a:spcPts val="4728"/>
              </a:lnSpc>
              <a:buFont typeface="Arial"/>
              <a:buChar char="•"/>
            </a:pPr>
            <a:r>
              <a:rPr lang="en-US" b="true" sz="2937" spc="26" strike="noStrike" u="non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Preservación Cultural: Promueve la lengua Quechua y fortalece la identidad regional andina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-3519" t="0" r="-18822" b="-2234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25822" y="1316624"/>
            <a:ext cx="14236357" cy="7941676"/>
          </a:xfrm>
          <a:custGeom>
            <a:avLst/>
            <a:gdLst/>
            <a:ahLst/>
            <a:cxnLst/>
            <a:rect r="r" b="b" t="t" l="l"/>
            <a:pathLst>
              <a:path h="7941676" w="14236357">
                <a:moveTo>
                  <a:pt x="0" y="0"/>
                </a:moveTo>
                <a:lnTo>
                  <a:pt x="14236356" y="0"/>
                </a:lnTo>
                <a:lnTo>
                  <a:pt x="14236356" y="7941676"/>
                </a:lnTo>
                <a:lnTo>
                  <a:pt x="0" y="79416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30181" y="285410"/>
            <a:ext cx="9422682" cy="992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93"/>
              </a:lnSpc>
              <a:spcBef>
                <a:spcPct val="0"/>
              </a:spcBef>
            </a:pPr>
            <a:r>
              <a:rPr lang="en-US" b="true" sz="5841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D</a:t>
            </a:r>
            <a:r>
              <a:rPr lang="en-US" b="true" sz="5841" strike="noStrike" u="none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IAGRAMA DE ISHIKAWA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-3519" t="0" r="-18822" b="-2234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291708" y="-4515824"/>
            <a:ext cx="13292143" cy="9812018"/>
          </a:xfrm>
          <a:custGeom>
            <a:avLst/>
            <a:gdLst/>
            <a:ahLst/>
            <a:cxnLst/>
            <a:rect r="r" b="b" t="t" l="l"/>
            <a:pathLst>
              <a:path h="9812018" w="13292143">
                <a:moveTo>
                  <a:pt x="0" y="0"/>
                </a:moveTo>
                <a:lnTo>
                  <a:pt x="13292143" y="0"/>
                </a:lnTo>
                <a:lnTo>
                  <a:pt x="13292143" y="9812018"/>
                </a:lnTo>
                <a:lnTo>
                  <a:pt x="0" y="98120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304585"/>
            <a:ext cx="16416971" cy="3319010"/>
          </a:xfrm>
          <a:custGeom>
            <a:avLst/>
            <a:gdLst/>
            <a:ahLst/>
            <a:cxnLst/>
            <a:rect r="r" b="b" t="t" l="l"/>
            <a:pathLst>
              <a:path h="3319010" w="16416971">
                <a:moveTo>
                  <a:pt x="0" y="0"/>
                </a:moveTo>
                <a:lnTo>
                  <a:pt x="16416971" y="0"/>
                </a:lnTo>
                <a:lnTo>
                  <a:pt x="16416971" y="3319010"/>
                </a:lnTo>
                <a:lnTo>
                  <a:pt x="0" y="33190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172" t="0" r="-2172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81539" y="5956804"/>
            <a:ext cx="10036338" cy="3856067"/>
          </a:xfrm>
          <a:custGeom>
            <a:avLst/>
            <a:gdLst/>
            <a:ahLst/>
            <a:cxnLst/>
            <a:rect r="r" b="b" t="t" l="l"/>
            <a:pathLst>
              <a:path h="3856067" w="10036338">
                <a:moveTo>
                  <a:pt x="0" y="0"/>
                </a:moveTo>
                <a:lnTo>
                  <a:pt x="10036338" y="0"/>
                </a:lnTo>
                <a:lnTo>
                  <a:pt x="10036338" y="3856066"/>
                </a:lnTo>
                <a:lnTo>
                  <a:pt x="0" y="38560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938532" y="6072838"/>
            <a:ext cx="7063216" cy="3623997"/>
          </a:xfrm>
          <a:custGeom>
            <a:avLst/>
            <a:gdLst/>
            <a:ahLst/>
            <a:cxnLst/>
            <a:rect r="r" b="b" t="t" l="l"/>
            <a:pathLst>
              <a:path h="3623997" w="7063216">
                <a:moveTo>
                  <a:pt x="0" y="0"/>
                </a:moveTo>
                <a:lnTo>
                  <a:pt x="7063216" y="0"/>
                </a:lnTo>
                <a:lnTo>
                  <a:pt x="7063216" y="3623998"/>
                </a:lnTo>
                <a:lnTo>
                  <a:pt x="0" y="36239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160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817860" y="47625"/>
            <a:ext cx="11175881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CRONOGRAMA  DEL SPRINT 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70445" y="4932858"/>
            <a:ext cx="3105467" cy="747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62"/>
              </a:lnSpc>
            </a:pPr>
            <a:r>
              <a:rPr lang="en-US" b="true" sz="4355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KANBAN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-15444" t="0" r="-21110" b="-36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83649" y="480005"/>
            <a:ext cx="10721103" cy="992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93"/>
              </a:lnSpc>
              <a:spcBef>
                <a:spcPct val="0"/>
              </a:spcBef>
            </a:pPr>
            <a:r>
              <a:rPr lang="en-US" b="true" sz="584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DISEÑAR DER Y ESQUEMA BD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7046788" y="1758143"/>
            <a:ext cx="10737967" cy="8228055"/>
          </a:xfrm>
          <a:custGeom>
            <a:avLst/>
            <a:gdLst/>
            <a:ahLst/>
            <a:cxnLst/>
            <a:rect r="r" b="b" t="t" l="l"/>
            <a:pathLst>
              <a:path h="8228055" w="10737967">
                <a:moveTo>
                  <a:pt x="0" y="0"/>
                </a:moveTo>
                <a:lnTo>
                  <a:pt x="10737967" y="0"/>
                </a:lnTo>
                <a:lnTo>
                  <a:pt x="10737967" y="8228054"/>
                </a:lnTo>
                <a:lnTo>
                  <a:pt x="0" y="82280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659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0432" y="2138083"/>
            <a:ext cx="6043123" cy="7120217"/>
          </a:xfrm>
          <a:custGeom>
            <a:avLst/>
            <a:gdLst/>
            <a:ahLst/>
            <a:cxnLst/>
            <a:rect r="r" b="b" t="t" l="l"/>
            <a:pathLst>
              <a:path h="7120217" w="6043123">
                <a:moveTo>
                  <a:pt x="0" y="0"/>
                </a:moveTo>
                <a:lnTo>
                  <a:pt x="6043123" y="0"/>
                </a:lnTo>
                <a:lnTo>
                  <a:pt x="6043123" y="7120217"/>
                </a:lnTo>
                <a:lnTo>
                  <a:pt x="0" y="71202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48049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-3519" t="0" r="-18822" b="-2234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617371" y="4885073"/>
            <a:ext cx="13292143" cy="9812018"/>
          </a:xfrm>
          <a:custGeom>
            <a:avLst/>
            <a:gdLst/>
            <a:ahLst/>
            <a:cxnLst/>
            <a:rect r="r" b="b" t="t" l="l"/>
            <a:pathLst>
              <a:path h="9812018" w="13292143">
                <a:moveTo>
                  <a:pt x="0" y="0"/>
                </a:moveTo>
                <a:lnTo>
                  <a:pt x="13292142" y="0"/>
                </a:lnTo>
                <a:lnTo>
                  <a:pt x="13292142" y="9812018"/>
                </a:lnTo>
                <a:lnTo>
                  <a:pt x="0" y="98120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4967" y="1724326"/>
            <a:ext cx="8178182" cy="6838348"/>
          </a:xfrm>
          <a:custGeom>
            <a:avLst/>
            <a:gdLst/>
            <a:ahLst/>
            <a:cxnLst/>
            <a:rect r="r" b="b" t="t" l="l"/>
            <a:pathLst>
              <a:path h="6838348" w="8178182">
                <a:moveTo>
                  <a:pt x="0" y="0"/>
                </a:moveTo>
                <a:lnTo>
                  <a:pt x="8178183" y="0"/>
                </a:lnTo>
                <a:lnTo>
                  <a:pt x="8178183" y="6838348"/>
                </a:lnTo>
                <a:lnTo>
                  <a:pt x="0" y="68383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55929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940272" y="1724326"/>
            <a:ext cx="8885727" cy="6827957"/>
          </a:xfrm>
          <a:custGeom>
            <a:avLst/>
            <a:gdLst/>
            <a:ahLst/>
            <a:cxnLst/>
            <a:rect r="r" b="b" t="t" l="l"/>
            <a:pathLst>
              <a:path h="6827957" w="8885727">
                <a:moveTo>
                  <a:pt x="0" y="0"/>
                </a:moveTo>
                <a:lnTo>
                  <a:pt x="8885728" y="0"/>
                </a:lnTo>
                <a:lnTo>
                  <a:pt x="8885728" y="6827957"/>
                </a:lnTo>
                <a:lnTo>
                  <a:pt x="0" y="682795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61999" b="-3829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382047" y="294970"/>
            <a:ext cx="13523906" cy="992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93"/>
              </a:lnSpc>
              <a:spcBef>
                <a:spcPct val="0"/>
              </a:spcBef>
            </a:pPr>
            <a:r>
              <a:rPr lang="en-US" b="true" sz="5841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INSERTAR DATOS DATOS DE PRUEBA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487" t="-4509" r="-9855" b="-1783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79404" y="5549627"/>
            <a:ext cx="13292143" cy="9812018"/>
          </a:xfrm>
          <a:custGeom>
            <a:avLst/>
            <a:gdLst/>
            <a:ahLst/>
            <a:cxnLst/>
            <a:rect r="r" b="b" t="t" l="l"/>
            <a:pathLst>
              <a:path h="9812018" w="13292143">
                <a:moveTo>
                  <a:pt x="0" y="0"/>
                </a:moveTo>
                <a:lnTo>
                  <a:pt x="13292143" y="0"/>
                </a:lnTo>
                <a:lnTo>
                  <a:pt x="13292143" y="9812018"/>
                </a:lnTo>
                <a:lnTo>
                  <a:pt x="0" y="98120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69941" y="2299774"/>
            <a:ext cx="11801606" cy="5687453"/>
          </a:xfrm>
          <a:custGeom>
            <a:avLst/>
            <a:gdLst/>
            <a:ahLst/>
            <a:cxnLst/>
            <a:rect r="r" b="b" t="t" l="l"/>
            <a:pathLst>
              <a:path h="5687453" w="11801606">
                <a:moveTo>
                  <a:pt x="0" y="0"/>
                </a:moveTo>
                <a:lnTo>
                  <a:pt x="11801606" y="0"/>
                </a:lnTo>
                <a:lnTo>
                  <a:pt x="11801606" y="5687452"/>
                </a:lnTo>
                <a:lnTo>
                  <a:pt x="0" y="56874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5187" t="-48420" r="-30743" b="-35354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86625" y="223467"/>
            <a:ext cx="14514750" cy="992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593"/>
              </a:lnSpc>
            </a:pPr>
            <a:r>
              <a:rPr lang="en-US" b="true" sz="584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PANTALLA DE BIENVENIDO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-3519" t="0" r="-18822" b="-2234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5231" y="1595690"/>
            <a:ext cx="17713849" cy="3011354"/>
          </a:xfrm>
          <a:custGeom>
            <a:avLst/>
            <a:gdLst/>
            <a:ahLst/>
            <a:cxnLst/>
            <a:rect r="r" b="b" t="t" l="l"/>
            <a:pathLst>
              <a:path h="3011354" w="17713849">
                <a:moveTo>
                  <a:pt x="0" y="0"/>
                </a:moveTo>
                <a:lnTo>
                  <a:pt x="17713848" y="0"/>
                </a:lnTo>
                <a:lnTo>
                  <a:pt x="17713848" y="3011355"/>
                </a:lnTo>
                <a:lnTo>
                  <a:pt x="0" y="30113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86873" y="6100770"/>
            <a:ext cx="10009860" cy="3277170"/>
          </a:xfrm>
          <a:custGeom>
            <a:avLst/>
            <a:gdLst/>
            <a:ahLst/>
            <a:cxnLst/>
            <a:rect r="r" b="b" t="t" l="l"/>
            <a:pathLst>
              <a:path h="3277170" w="10009860">
                <a:moveTo>
                  <a:pt x="0" y="0"/>
                </a:moveTo>
                <a:lnTo>
                  <a:pt x="10009861" y="0"/>
                </a:lnTo>
                <a:lnTo>
                  <a:pt x="10009861" y="3277170"/>
                </a:lnTo>
                <a:lnTo>
                  <a:pt x="0" y="32771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338266" y="5978090"/>
            <a:ext cx="6570814" cy="3522531"/>
          </a:xfrm>
          <a:custGeom>
            <a:avLst/>
            <a:gdLst/>
            <a:ahLst/>
            <a:cxnLst/>
            <a:rect r="r" b="b" t="t" l="l"/>
            <a:pathLst>
              <a:path h="3522531" w="6570814">
                <a:moveTo>
                  <a:pt x="0" y="0"/>
                </a:moveTo>
                <a:lnTo>
                  <a:pt x="6570813" y="0"/>
                </a:lnTo>
                <a:lnTo>
                  <a:pt x="6570813" y="3522531"/>
                </a:lnTo>
                <a:lnTo>
                  <a:pt x="0" y="35225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4858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817860" y="323510"/>
            <a:ext cx="11360681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CRONOGRAMA  DEL SPRINT 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31660" y="5057775"/>
            <a:ext cx="3105467" cy="747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62"/>
              </a:lnSpc>
            </a:pPr>
            <a:r>
              <a:rPr lang="en-US" b="true" sz="4355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KANBAN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-3519" t="0" r="-18822" b="-2234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0470" y="1509199"/>
            <a:ext cx="17303372" cy="2357584"/>
          </a:xfrm>
          <a:custGeom>
            <a:avLst/>
            <a:gdLst/>
            <a:ahLst/>
            <a:cxnLst/>
            <a:rect r="r" b="b" t="t" l="l"/>
            <a:pathLst>
              <a:path h="2357584" w="17303372">
                <a:moveTo>
                  <a:pt x="0" y="0"/>
                </a:moveTo>
                <a:lnTo>
                  <a:pt x="17303372" y="0"/>
                </a:lnTo>
                <a:lnTo>
                  <a:pt x="17303372" y="2357584"/>
                </a:lnTo>
                <a:lnTo>
                  <a:pt x="0" y="23575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20470" y="6595277"/>
            <a:ext cx="9170131" cy="1616048"/>
          </a:xfrm>
          <a:custGeom>
            <a:avLst/>
            <a:gdLst/>
            <a:ahLst/>
            <a:cxnLst/>
            <a:rect r="r" b="b" t="t" l="l"/>
            <a:pathLst>
              <a:path h="1616048" w="9170131">
                <a:moveTo>
                  <a:pt x="0" y="0"/>
                </a:moveTo>
                <a:lnTo>
                  <a:pt x="9170130" y="0"/>
                </a:lnTo>
                <a:lnTo>
                  <a:pt x="9170130" y="1616047"/>
                </a:lnTo>
                <a:lnTo>
                  <a:pt x="0" y="16160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825975" y="6040876"/>
            <a:ext cx="8186169" cy="3683542"/>
          </a:xfrm>
          <a:custGeom>
            <a:avLst/>
            <a:gdLst/>
            <a:ahLst/>
            <a:cxnLst/>
            <a:rect r="r" b="b" t="t" l="l"/>
            <a:pathLst>
              <a:path h="3683542" w="8186169">
                <a:moveTo>
                  <a:pt x="0" y="0"/>
                </a:moveTo>
                <a:lnTo>
                  <a:pt x="8186169" y="0"/>
                </a:lnTo>
                <a:lnTo>
                  <a:pt x="8186169" y="3683542"/>
                </a:lnTo>
                <a:lnTo>
                  <a:pt x="0" y="36835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6798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817860" y="323510"/>
            <a:ext cx="11545481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CRONOGRAMA  DEL SPRINT 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52801" y="5293156"/>
            <a:ext cx="3105467" cy="747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62"/>
              </a:lnSpc>
            </a:pPr>
            <a:r>
              <a:rPr lang="en-US" b="true" sz="4355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KANBAN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DAG1TifhCcg</dc:identifier>
  <dcterms:modified xsi:type="dcterms:W3CDTF">2011-08-01T06:04:30Z</dcterms:modified>
  <cp:revision>1</cp:revision>
  <dc:title>Presentación de Negocios Propuesta de Proyecto Digital Profesional Corporativo Azul y Naranja</dc:title>
</cp:coreProperties>
</file>