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1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40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699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17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44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067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8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5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79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27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9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5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5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4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6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B79CE1-5BDD-41FC-8F95-B5D1D5190F7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F4C6-DB5A-4DFE-A03E-BE462DD3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79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dshka/Ardui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02209" cy="3329581"/>
          </a:xfrm>
        </p:spPr>
        <p:txBody>
          <a:bodyPr/>
          <a:lstStyle/>
          <a:p>
            <a:r>
              <a:rPr lang="ru-RU" dirty="0" smtClean="0"/>
              <a:t>Динозавр и кактусы на </a:t>
            </a:r>
            <a:r>
              <a:rPr lang="ru-RU" dirty="0" err="1" smtClean="0"/>
              <a:t>ардуино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Долгих </a:t>
            </a:r>
            <a:r>
              <a:rPr lang="ru-RU" dirty="0" err="1" smtClean="0"/>
              <a:t>а.а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Спбгу</a:t>
            </a:r>
            <a:r>
              <a:rPr lang="ru-RU" dirty="0" smtClean="0"/>
              <a:t>, пиит, 19.б12-пу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необходимо?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526" y="1853248"/>
            <a:ext cx="5908729" cy="47772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110" y="1958110"/>
            <a:ext cx="5357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Arduino UNO</a:t>
            </a:r>
          </a:p>
          <a:p>
            <a:pPr marL="342900" indent="-342900">
              <a:buAutoNum type="arabicPeriod"/>
            </a:pPr>
            <a:r>
              <a:rPr lang="en-US" dirty="0" smtClean="0"/>
              <a:t>LCD</a:t>
            </a:r>
          </a:p>
          <a:p>
            <a:pPr marL="342900" indent="-342900">
              <a:buAutoNum type="arabicPeriod"/>
            </a:pPr>
            <a:r>
              <a:rPr lang="ru-RU" dirty="0" smtClean="0"/>
              <a:t>Кнопка</a:t>
            </a:r>
          </a:p>
          <a:p>
            <a:pPr marL="342900" indent="-342900">
              <a:buAutoNum type="arabicPeriod"/>
            </a:pPr>
            <a:r>
              <a:rPr lang="ru-RU" dirty="0" smtClean="0"/>
              <a:t>Резистор 228 Ом</a:t>
            </a:r>
          </a:p>
          <a:p>
            <a:pPr marL="342900" indent="-342900">
              <a:buAutoNum type="arabicPeriod"/>
            </a:pPr>
            <a:r>
              <a:rPr lang="ru-RU" dirty="0" smtClean="0"/>
              <a:t>Макетная плата (не обязательно)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Потенциометр (регулировать контраст)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5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Динозавр-игрок бежит в даль и уклоняется от кактусов.</a:t>
            </a:r>
            <a:br>
              <a:rPr lang="ru-RU" dirty="0" smtClean="0"/>
            </a:br>
            <a:r>
              <a:rPr lang="ru-RU" dirty="0" smtClean="0"/>
              <a:t>Цель – убить время и поставить рекорд по количеству очков.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49" y="2832155"/>
            <a:ext cx="7419975" cy="1838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49" y="4628794"/>
            <a:ext cx="7419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99744"/>
            <a:ext cx="9404723" cy="1400530"/>
          </a:xfrm>
        </p:spPr>
        <p:txBody>
          <a:bodyPr/>
          <a:lstStyle/>
          <a:p>
            <a:r>
              <a:rPr lang="ru-RU" dirty="0" smtClean="0"/>
              <a:t>Как работает?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326" y="452718"/>
            <a:ext cx="6531036" cy="62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КЛАСС! Где скачать?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348" y="1979027"/>
            <a:ext cx="11005561" cy="4195481"/>
          </a:xfrm>
        </p:spPr>
        <p:txBody>
          <a:bodyPr/>
          <a:lstStyle/>
          <a:p>
            <a:r>
              <a:rPr lang="ru-RU" dirty="0" err="1" smtClean="0"/>
              <a:t>Гитхаб</a:t>
            </a:r>
            <a:r>
              <a:rPr lang="ru-RU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github.com/dedshka/Arduino</a:t>
            </a:r>
            <a:endParaRPr lang="ru-RU" dirty="0" smtClean="0"/>
          </a:p>
          <a:p>
            <a:r>
              <a:rPr lang="en-US" dirty="0" err="1" smtClean="0"/>
              <a:t>Tincercad</a:t>
            </a:r>
            <a:r>
              <a:rPr lang="en-US" dirty="0"/>
              <a:t>: https://www.tinkercad.com/things/bBmtVOlWq2e-magnificent-jaiks-amur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0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65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Динозавр и кактусы на ардуино</vt:lpstr>
      <vt:lpstr>Что необходимо?</vt:lpstr>
      <vt:lpstr>О чем?</vt:lpstr>
      <vt:lpstr>Как работает?</vt:lpstr>
      <vt:lpstr>КЛАСС! Где скачать?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Динозавр и кактусы на ардуино</dc:title>
  <dc:creator>Александр Д</dc:creator>
  <cp:lastModifiedBy>Александр Д</cp:lastModifiedBy>
  <cp:revision>3</cp:revision>
  <dcterms:created xsi:type="dcterms:W3CDTF">2020-12-24T18:23:24Z</dcterms:created>
  <dcterms:modified xsi:type="dcterms:W3CDTF">2020-12-24T19:00:08Z</dcterms:modified>
</cp:coreProperties>
</file>