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9"/>
  </p:notesMasterIdLst>
  <p:sldIdLst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E08A4-8E26-4452-B3DA-7DEEAE52D9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A163A-68D1-4C41-A3F4-6668CF158FB2}">
      <dgm:prSet phldrT="[Text]"/>
      <dgm:spPr/>
      <dgm:t>
        <a:bodyPr/>
        <a:lstStyle/>
        <a:p>
          <a:r>
            <a:rPr lang="en-US" dirty="0" smtClean="0"/>
            <a:t>Physical world</a:t>
          </a:r>
          <a:endParaRPr lang="en-US" dirty="0"/>
        </a:p>
      </dgm:t>
    </dgm:pt>
    <dgm:pt modelId="{8E26E1FD-2B3C-43E0-BFF3-D8472560F7A0}" type="parTrans" cxnId="{005E2BA4-EDF5-45A9-B652-9484C7EC92B1}">
      <dgm:prSet/>
      <dgm:spPr/>
      <dgm:t>
        <a:bodyPr/>
        <a:lstStyle/>
        <a:p>
          <a:endParaRPr lang="en-US"/>
        </a:p>
      </dgm:t>
    </dgm:pt>
    <dgm:pt modelId="{5E71797E-9C29-4085-8FCE-20EA2954AB50}" type="sibTrans" cxnId="{005E2BA4-EDF5-45A9-B652-9484C7EC92B1}">
      <dgm:prSet/>
      <dgm:spPr/>
      <dgm:t>
        <a:bodyPr/>
        <a:lstStyle/>
        <a:p>
          <a:endParaRPr lang="en-US"/>
        </a:p>
      </dgm:t>
    </dgm:pt>
    <dgm:pt modelId="{99C362F8-0CCB-4D27-90E3-1A191E7B3F6F}">
      <dgm:prSet phldrT="[Text]"/>
      <dgm:spPr/>
      <dgm:t>
        <a:bodyPr/>
        <a:lstStyle/>
        <a:p>
          <a:r>
            <a:rPr lang="en-US" b="1" dirty="0" smtClean="0"/>
            <a:t>Equipment/Actuator</a:t>
          </a:r>
          <a:r>
            <a:rPr lang="en-US" dirty="0" smtClean="0"/>
            <a:t> (perform functions)</a:t>
          </a:r>
          <a:endParaRPr lang="en-US" dirty="0"/>
        </a:p>
      </dgm:t>
    </dgm:pt>
    <dgm:pt modelId="{CF44D84F-0D2F-4F10-9B4F-EBFE02EF7C51}" type="parTrans" cxnId="{FE2C4DE0-90FB-4097-9934-43A5E7D1954F}">
      <dgm:prSet/>
      <dgm:spPr/>
      <dgm:t>
        <a:bodyPr/>
        <a:lstStyle/>
        <a:p>
          <a:endParaRPr lang="en-US"/>
        </a:p>
      </dgm:t>
    </dgm:pt>
    <dgm:pt modelId="{EED34F52-9BDC-4F52-85ED-9EC6341F8A44}" type="sibTrans" cxnId="{FE2C4DE0-90FB-4097-9934-43A5E7D1954F}">
      <dgm:prSet/>
      <dgm:spPr/>
      <dgm:t>
        <a:bodyPr/>
        <a:lstStyle/>
        <a:p>
          <a:endParaRPr lang="en-US"/>
        </a:p>
      </dgm:t>
    </dgm:pt>
    <dgm:pt modelId="{6EE4E291-626F-4421-8831-595D58152E1B}">
      <dgm:prSet phldrT="[Text]"/>
      <dgm:spPr/>
      <dgm:t>
        <a:bodyPr/>
        <a:lstStyle/>
        <a:p>
          <a:r>
            <a:rPr lang="en-US" dirty="0" smtClean="0"/>
            <a:t>Digital world</a:t>
          </a:r>
          <a:endParaRPr lang="en-US" dirty="0"/>
        </a:p>
      </dgm:t>
    </dgm:pt>
    <dgm:pt modelId="{6649FB59-E916-4760-814D-E08B0373741B}" type="parTrans" cxnId="{99C9D069-8374-4607-9A96-309CF8DCA13A}">
      <dgm:prSet/>
      <dgm:spPr/>
      <dgm:t>
        <a:bodyPr/>
        <a:lstStyle/>
        <a:p>
          <a:endParaRPr lang="en-US"/>
        </a:p>
      </dgm:t>
    </dgm:pt>
    <dgm:pt modelId="{3BE35BC4-E468-4E47-87C2-97DF3B236202}" type="sibTrans" cxnId="{99C9D069-8374-4607-9A96-309CF8DCA13A}">
      <dgm:prSet/>
      <dgm:spPr/>
      <dgm:t>
        <a:bodyPr/>
        <a:lstStyle/>
        <a:p>
          <a:endParaRPr lang="en-US"/>
        </a:p>
      </dgm:t>
    </dgm:pt>
    <dgm:pt modelId="{5DB1899B-053C-46E2-BBD6-C45B50458193}">
      <dgm:prSet phldrT="[Text]"/>
      <dgm:spPr/>
      <dgm:t>
        <a:bodyPr/>
        <a:lstStyle/>
        <a:p>
          <a:r>
            <a:rPr lang="en-US" b="1" dirty="0" smtClean="0"/>
            <a:t>Source code </a:t>
          </a:r>
          <a:r>
            <a:rPr lang="en-US" dirty="0" smtClean="0"/>
            <a:t>of software</a:t>
          </a:r>
          <a:endParaRPr lang="en-US" dirty="0"/>
        </a:p>
      </dgm:t>
    </dgm:pt>
    <dgm:pt modelId="{925DDAE4-DC5E-48D7-8371-FE9D0266E237}" type="parTrans" cxnId="{C4711686-C033-474D-8908-12867D3B5027}">
      <dgm:prSet/>
      <dgm:spPr/>
      <dgm:t>
        <a:bodyPr/>
        <a:lstStyle/>
        <a:p>
          <a:endParaRPr lang="en-US"/>
        </a:p>
      </dgm:t>
    </dgm:pt>
    <dgm:pt modelId="{F86A0673-3F2B-46E1-94A9-D16E62A72047}" type="sibTrans" cxnId="{C4711686-C033-474D-8908-12867D3B5027}">
      <dgm:prSet/>
      <dgm:spPr/>
      <dgm:t>
        <a:bodyPr/>
        <a:lstStyle/>
        <a:p>
          <a:endParaRPr lang="en-US"/>
        </a:p>
      </dgm:t>
    </dgm:pt>
    <dgm:pt modelId="{B0810A67-F45D-4AC2-B8FC-6B4B6D3284A6}">
      <dgm:prSet phldrT="[Text]"/>
      <dgm:spPr/>
      <dgm:t>
        <a:bodyPr/>
        <a:lstStyle/>
        <a:p>
          <a:r>
            <a:rPr lang="en-US" dirty="0" smtClean="0"/>
            <a:t>Connection</a:t>
          </a:r>
          <a:endParaRPr lang="en-US" dirty="0"/>
        </a:p>
      </dgm:t>
    </dgm:pt>
    <dgm:pt modelId="{B6C0D5E3-5B80-41B1-B273-F0BD495E28CE}" type="parTrans" cxnId="{85FF1838-C16E-485B-9E76-2AAEB93AC7D2}">
      <dgm:prSet/>
      <dgm:spPr/>
      <dgm:t>
        <a:bodyPr/>
        <a:lstStyle/>
        <a:p>
          <a:endParaRPr lang="en-US"/>
        </a:p>
      </dgm:t>
    </dgm:pt>
    <dgm:pt modelId="{2A3A608C-A9D8-4A67-A65B-80379ADE1993}" type="sibTrans" cxnId="{85FF1838-C16E-485B-9E76-2AAEB93AC7D2}">
      <dgm:prSet/>
      <dgm:spPr/>
      <dgm:t>
        <a:bodyPr/>
        <a:lstStyle/>
        <a:p>
          <a:endParaRPr lang="en-US"/>
        </a:p>
      </dgm:t>
    </dgm:pt>
    <dgm:pt modelId="{1F0280FD-E2A0-4614-8D22-20AA1956C9FE}">
      <dgm:prSet phldrT="[Text]"/>
      <dgm:spPr/>
      <dgm:t>
        <a:bodyPr/>
        <a:lstStyle/>
        <a:p>
          <a:r>
            <a:rPr lang="en-US" b="1" dirty="0" smtClean="0"/>
            <a:t>Sensor </a:t>
          </a:r>
          <a:r>
            <a:rPr lang="en-US" dirty="0" smtClean="0"/>
            <a:t>(detect physical parameter)</a:t>
          </a:r>
          <a:endParaRPr lang="en-US" dirty="0"/>
        </a:p>
      </dgm:t>
    </dgm:pt>
    <dgm:pt modelId="{11BA5209-494D-41A6-A524-9996C37095EA}" type="parTrans" cxnId="{2BA8B8A7-9FF6-4E56-8A9A-5D0E1BC36917}">
      <dgm:prSet/>
      <dgm:spPr/>
      <dgm:t>
        <a:bodyPr/>
        <a:lstStyle/>
        <a:p>
          <a:endParaRPr lang="en-US"/>
        </a:p>
      </dgm:t>
    </dgm:pt>
    <dgm:pt modelId="{C5E137A1-EEBA-4F26-8A99-EFB739D73533}" type="sibTrans" cxnId="{2BA8B8A7-9FF6-4E56-8A9A-5D0E1BC36917}">
      <dgm:prSet/>
      <dgm:spPr/>
      <dgm:t>
        <a:bodyPr/>
        <a:lstStyle/>
        <a:p>
          <a:endParaRPr lang="en-US"/>
        </a:p>
      </dgm:t>
    </dgm:pt>
    <dgm:pt modelId="{8A0C33D9-137B-41E1-8C66-95B77E25560D}">
      <dgm:prSet phldrT="[Text]"/>
      <dgm:spPr/>
      <dgm:t>
        <a:bodyPr/>
        <a:lstStyle/>
        <a:p>
          <a:r>
            <a:rPr lang="en-US" b="1" dirty="0" smtClean="0"/>
            <a:t>Controller </a:t>
          </a:r>
          <a:r>
            <a:rPr lang="en-US" dirty="0" smtClean="0"/>
            <a:t>(transmit control commands)</a:t>
          </a:r>
          <a:endParaRPr lang="en-US" dirty="0"/>
        </a:p>
      </dgm:t>
    </dgm:pt>
    <dgm:pt modelId="{C43E3C16-1974-47D7-BA44-18769D253218}" type="parTrans" cxnId="{9B80480B-5091-4099-9558-F8E705D51278}">
      <dgm:prSet/>
      <dgm:spPr/>
      <dgm:t>
        <a:bodyPr/>
        <a:lstStyle/>
        <a:p>
          <a:endParaRPr lang="en-US"/>
        </a:p>
      </dgm:t>
    </dgm:pt>
    <dgm:pt modelId="{7F85CEE8-1653-49EE-A2AF-38D387889817}" type="sibTrans" cxnId="{9B80480B-5091-4099-9558-F8E705D51278}">
      <dgm:prSet/>
      <dgm:spPr/>
      <dgm:t>
        <a:bodyPr/>
        <a:lstStyle/>
        <a:p>
          <a:endParaRPr lang="en-US"/>
        </a:p>
      </dgm:t>
    </dgm:pt>
    <dgm:pt modelId="{C5532BFD-5A6F-4DBD-A9C8-3D5B72A62B7C}">
      <dgm:prSet phldrT="[Text]"/>
      <dgm:spPr/>
      <dgm:t>
        <a:bodyPr/>
        <a:lstStyle/>
        <a:p>
          <a:r>
            <a:rPr lang="en-US" b="1" dirty="0" smtClean="0"/>
            <a:t>Device for networking </a:t>
          </a:r>
          <a:r>
            <a:rPr lang="en-US" dirty="0" smtClean="0"/>
            <a:t>(antenna, transmitter, receiver)</a:t>
          </a:r>
          <a:endParaRPr lang="en-US" dirty="0"/>
        </a:p>
      </dgm:t>
    </dgm:pt>
    <dgm:pt modelId="{257A56FE-3363-4F07-9AA5-11036F31E3E9}" type="parTrans" cxnId="{A0C2F71B-5465-4FED-A3BA-ECC9A16BA912}">
      <dgm:prSet/>
      <dgm:spPr/>
      <dgm:t>
        <a:bodyPr/>
        <a:lstStyle/>
        <a:p>
          <a:endParaRPr lang="en-US"/>
        </a:p>
      </dgm:t>
    </dgm:pt>
    <dgm:pt modelId="{AE4BDB6F-22D0-42D2-8C33-8FBB7858EC73}" type="sibTrans" cxnId="{A0C2F71B-5465-4FED-A3BA-ECC9A16BA912}">
      <dgm:prSet/>
      <dgm:spPr/>
      <dgm:t>
        <a:bodyPr/>
        <a:lstStyle/>
        <a:p>
          <a:endParaRPr lang="en-US"/>
        </a:p>
      </dgm:t>
    </dgm:pt>
    <dgm:pt modelId="{E952AA03-9E5E-42BB-893A-BF75B380259A}">
      <dgm:prSet phldrT="[Text]"/>
      <dgm:spPr/>
      <dgm:t>
        <a:bodyPr/>
        <a:lstStyle/>
        <a:p>
          <a:r>
            <a:rPr lang="en-US" b="1" dirty="0" smtClean="0"/>
            <a:t>Data repositories </a:t>
          </a:r>
          <a:r>
            <a:rPr lang="en-US" dirty="0" smtClean="0"/>
            <a:t>(database)</a:t>
          </a:r>
          <a:endParaRPr lang="en-US" dirty="0"/>
        </a:p>
      </dgm:t>
    </dgm:pt>
    <dgm:pt modelId="{79C5DA8A-26B1-4DC7-95DC-E63676CCAC3F}" type="parTrans" cxnId="{51170B62-1F40-4A71-B91B-0289798778C2}">
      <dgm:prSet/>
      <dgm:spPr/>
      <dgm:t>
        <a:bodyPr/>
        <a:lstStyle/>
        <a:p>
          <a:endParaRPr lang="en-US"/>
        </a:p>
      </dgm:t>
    </dgm:pt>
    <dgm:pt modelId="{5232F874-9DDD-4164-A851-F9ADD7B967F3}" type="sibTrans" cxnId="{51170B62-1F40-4A71-B91B-0289798778C2}">
      <dgm:prSet/>
      <dgm:spPr/>
      <dgm:t>
        <a:bodyPr/>
        <a:lstStyle/>
        <a:p>
          <a:endParaRPr lang="en-US"/>
        </a:p>
      </dgm:t>
    </dgm:pt>
    <dgm:pt modelId="{303CEEDF-5F98-4D0E-A36C-8A728DC5E069}">
      <dgm:prSet phldrT="[Text]"/>
      <dgm:spPr/>
      <dgm:t>
        <a:bodyPr/>
        <a:lstStyle/>
        <a:p>
          <a:r>
            <a:rPr lang="en-US" b="1" dirty="0" smtClean="0"/>
            <a:t>Data management </a:t>
          </a:r>
          <a:r>
            <a:rPr lang="en-US" dirty="0" smtClean="0"/>
            <a:t>(RDBMS, Ontology)</a:t>
          </a:r>
          <a:endParaRPr lang="en-US" dirty="0"/>
        </a:p>
      </dgm:t>
    </dgm:pt>
    <dgm:pt modelId="{8B9BFF0D-8ADC-4654-991D-29B0D565EE51}" type="parTrans" cxnId="{E0DF7E28-EF3D-47FB-8D9C-819C8197D57E}">
      <dgm:prSet/>
      <dgm:spPr/>
      <dgm:t>
        <a:bodyPr/>
        <a:lstStyle/>
        <a:p>
          <a:endParaRPr lang="en-US"/>
        </a:p>
      </dgm:t>
    </dgm:pt>
    <dgm:pt modelId="{09819DAA-962D-484C-8058-3E7C2B98C6D6}" type="sibTrans" cxnId="{E0DF7E28-EF3D-47FB-8D9C-819C8197D57E}">
      <dgm:prSet/>
      <dgm:spPr/>
      <dgm:t>
        <a:bodyPr/>
        <a:lstStyle/>
        <a:p>
          <a:endParaRPr lang="en-US"/>
        </a:p>
      </dgm:t>
    </dgm:pt>
    <dgm:pt modelId="{7CFAB134-8FAA-4715-ACD8-3E6B744FFAD1}">
      <dgm:prSet phldrT="[Text]"/>
      <dgm:spPr/>
      <dgm:t>
        <a:bodyPr/>
        <a:lstStyle/>
        <a:p>
          <a:r>
            <a:rPr lang="en-US" b="1" dirty="0" smtClean="0"/>
            <a:t>Digital model </a:t>
          </a:r>
          <a:r>
            <a:rPr lang="en-US" dirty="0" smtClean="0"/>
            <a:t>(CAD models, </a:t>
          </a:r>
          <a:r>
            <a:rPr lang="en-US" u="sng" dirty="0" smtClean="0"/>
            <a:t>schematic</a:t>
          </a:r>
          <a:r>
            <a:rPr lang="en-US" dirty="0" smtClean="0"/>
            <a:t>, CAE models, numerical models, statistic models, etc.)</a:t>
          </a:r>
          <a:endParaRPr lang="en-US" dirty="0"/>
        </a:p>
      </dgm:t>
    </dgm:pt>
    <dgm:pt modelId="{332B8DAD-526C-4EDC-9B07-32C6C4FDF43F}" type="parTrans" cxnId="{D2170BBB-1BF9-4287-89D9-6351FD20AE01}">
      <dgm:prSet/>
      <dgm:spPr/>
      <dgm:t>
        <a:bodyPr/>
        <a:lstStyle/>
        <a:p>
          <a:endParaRPr lang="en-US"/>
        </a:p>
      </dgm:t>
    </dgm:pt>
    <dgm:pt modelId="{E04C6B8F-709C-4F8D-AD74-70C2527D97DC}" type="sibTrans" cxnId="{D2170BBB-1BF9-4287-89D9-6351FD20AE01}">
      <dgm:prSet/>
      <dgm:spPr/>
      <dgm:t>
        <a:bodyPr/>
        <a:lstStyle/>
        <a:p>
          <a:endParaRPr lang="en-US"/>
        </a:p>
      </dgm:t>
    </dgm:pt>
    <dgm:pt modelId="{8EF1BB3D-8559-46A8-B363-3985F4DB7E41}">
      <dgm:prSet phldrT="[Text]"/>
      <dgm:spPr/>
      <dgm:t>
        <a:bodyPr/>
        <a:lstStyle/>
        <a:p>
          <a:r>
            <a:rPr lang="en-US" b="1" dirty="0" smtClean="0"/>
            <a:t>Network &amp; connectivity IT</a:t>
          </a:r>
          <a:endParaRPr lang="en-US" b="1" dirty="0"/>
        </a:p>
      </dgm:t>
    </dgm:pt>
    <dgm:pt modelId="{D19DC1AD-06E5-49B2-A558-4CDDE95ADD3B}" type="parTrans" cxnId="{56B53E0C-75A3-443E-AE4B-7D0E489E3ED8}">
      <dgm:prSet/>
      <dgm:spPr/>
      <dgm:t>
        <a:bodyPr/>
        <a:lstStyle/>
        <a:p>
          <a:endParaRPr lang="en-US"/>
        </a:p>
      </dgm:t>
    </dgm:pt>
    <dgm:pt modelId="{B7FC3A9D-909D-43B8-A559-F4A6F13FC712}" type="sibTrans" cxnId="{56B53E0C-75A3-443E-AE4B-7D0E489E3ED8}">
      <dgm:prSet/>
      <dgm:spPr/>
      <dgm:t>
        <a:bodyPr/>
        <a:lstStyle/>
        <a:p>
          <a:endParaRPr lang="en-US"/>
        </a:p>
      </dgm:t>
    </dgm:pt>
    <dgm:pt modelId="{FE88417D-E390-43C7-AAF0-CC01DF5B288D}">
      <dgm:prSet phldrT="[Text]"/>
      <dgm:spPr/>
      <dgm:t>
        <a:bodyPr/>
        <a:lstStyle/>
        <a:p>
          <a:r>
            <a:rPr lang="en-US" b="1" dirty="0" smtClean="0"/>
            <a:t>Intelligence </a:t>
          </a:r>
          <a:r>
            <a:rPr lang="en-US" dirty="0" smtClean="0"/>
            <a:t>(machine learning, deep learning)</a:t>
          </a:r>
          <a:endParaRPr lang="en-US" dirty="0"/>
        </a:p>
      </dgm:t>
    </dgm:pt>
    <dgm:pt modelId="{FBC92B26-7B79-49B7-BF5A-6B05DCE3A564}" type="parTrans" cxnId="{90959076-9DBC-47EC-A36D-2C796B25D78E}">
      <dgm:prSet/>
      <dgm:spPr/>
      <dgm:t>
        <a:bodyPr/>
        <a:lstStyle/>
        <a:p>
          <a:endParaRPr lang="en-US"/>
        </a:p>
      </dgm:t>
    </dgm:pt>
    <dgm:pt modelId="{77CB0314-8BD1-4A39-A671-3A3DCB4B1956}" type="sibTrans" cxnId="{90959076-9DBC-47EC-A36D-2C796B25D78E}">
      <dgm:prSet/>
      <dgm:spPr/>
      <dgm:t>
        <a:bodyPr/>
        <a:lstStyle/>
        <a:p>
          <a:endParaRPr lang="en-US"/>
        </a:p>
      </dgm:t>
    </dgm:pt>
    <dgm:pt modelId="{D44B1C8C-F56C-4C44-9174-667391F4BE59}">
      <dgm:prSet phldrT="[Text]"/>
      <dgm:spPr/>
      <dgm:t>
        <a:bodyPr/>
        <a:lstStyle/>
        <a:p>
          <a:r>
            <a:rPr lang="en-US" b="1" dirty="0" err="1" smtClean="0"/>
            <a:t>Visualisation</a:t>
          </a:r>
          <a:r>
            <a:rPr lang="en-US" b="1" dirty="0" smtClean="0"/>
            <a:t> device </a:t>
          </a:r>
          <a:r>
            <a:rPr lang="en-US" dirty="0" smtClean="0"/>
            <a:t>(desktop, VR/AR/XR devices)</a:t>
          </a:r>
          <a:endParaRPr lang="en-US" dirty="0"/>
        </a:p>
      </dgm:t>
    </dgm:pt>
    <dgm:pt modelId="{224434BA-EB70-4AE7-AFFE-4349824CE66F}" type="parTrans" cxnId="{CDC8C0B7-1960-429B-9563-2CE47BE0FEBC}">
      <dgm:prSet/>
      <dgm:spPr/>
      <dgm:t>
        <a:bodyPr/>
        <a:lstStyle/>
        <a:p>
          <a:endParaRPr lang="en-US"/>
        </a:p>
      </dgm:t>
    </dgm:pt>
    <dgm:pt modelId="{53056FD4-D7FD-4EBF-98EB-A5282F5F78B5}" type="sibTrans" cxnId="{CDC8C0B7-1960-429B-9563-2CE47BE0FEBC}">
      <dgm:prSet/>
      <dgm:spPr/>
      <dgm:t>
        <a:bodyPr/>
        <a:lstStyle/>
        <a:p>
          <a:endParaRPr lang="en-US"/>
        </a:p>
      </dgm:t>
    </dgm:pt>
    <dgm:pt modelId="{13821642-1FC5-446C-97BE-D53977292FFA}" type="pres">
      <dgm:prSet presAssocID="{B01E08A4-8E26-4452-B3DA-7DEEAE52D9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BD667-2D21-4431-844C-C77D4263CF94}" type="pres">
      <dgm:prSet presAssocID="{BBEA163A-68D1-4C41-A3F4-6668CF158F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7A7B7-951E-4023-9419-25C4DE8E23E2}" type="pres">
      <dgm:prSet presAssocID="{BBEA163A-68D1-4C41-A3F4-6668CF158FB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2BFBD-4E3A-43DD-B01D-0F48E9EC8D33}" type="pres">
      <dgm:prSet presAssocID="{6EE4E291-626F-4421-8831-595D58152E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1368E-1479-4D29-A28E-02C8E9B71856}" type="pres">
      <dgm:prSet presAssocID="{6EE4E291-626F-4421-8831-595D58152E1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A2AC3-DA81-422B-833D-947F98D2CA29}" type="pres">
      <dgm:prSet presAssocID="{B0810A67-F45D-4AC2-B8FC-6B4B6D3284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7150F-2414-4805-B783-2D9FA7185F97}" type="pres">
      <dgm:prSet presAssocID="{B0810A67-F45D-4AC2-B8FC-6B4B6D3284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C9D069-8374-4607-9A96-309CF8DCA13A}" srcId="{B01E08A4-8E26-4452-B3DA-7DEEAE52D95D}" destId="{6EE4E291-626F-4421-8831-595D58152E1B}" srcOrd="1" destOrd="0" parTransId="{6649FB59-E916-4760-814D-E08B0373741B}" sibTransId="{3BE35BC4-E468-4E47-87C2-97DF3B236202}"/>
    <dgm:cxn modelId="{D3897C65-C4D5-4D0B-9042-8D6649CB6298}" type="presOf" srcId="{FE88417D-E390-43C7-AAF0-CC01DF5B288D}" destId="{C881368E-1479-4D29-A28E-02C8E9B71856}" srcOrd="0" destOrd="4" presId="urn:microsoft.com/office/officeart/2005/8/layout/vList2"/>
    <dgm:cxn modelId="{90959076-9DBC-47EC-A36D-2C796B25D78E}" srcId="{6EE4E291-626F-4421-8831-595D58152E1B}" destId="{FE88417D-E390-43C7-AAF0-CC01DF5B288D}" srcOrd="4" destOrd="0" parTransId="{FBC92B26-7B79-49B7-BF5A-6B05DCE3A564}" sibTransId="{77CB0314-8BD1-4A39-A671-3A3DCB4B1956}"/>
    <dgm:cxn modelId="{8AA53E64-83AF-4854-9172-8FAF34067697}" type="presOf" srcId="{7CFAB134-8FAA-4715-ACD8-3E6B744FFAD1}" destId="{C881368E-1479-4D29-A28E-02C8E9B71856}" srcOrd="0" destOrd="3" presId="urn:microsoft.com/office/officeart/2005/8/layout/vList2"/>
    <dgm:cxn modelId="{E0DF7E28-EF3D-47FB-8D9C-819C8197D57E}" srcId="{6EE4E291-626F-4421-8831-595D58152E1B}" destId="{303CEEDF-5F98-4D0E-A36C-8A728DC5E069}" srcOrd="2" destOrd="0" parTransId="{8B9BFF0D-8ADC-4654-991D-29B0D565EE51}" sibTransId="{09819DAA-962D-484C-8058-3E7C2B98C6D6}"/>
    <dgm:cxn modelId="{C4711686-C033-474D-8908-12867D3B5027}" srcId="{6EE4E291-626F-4421-8831-595D58152E1B}" destId="{5DB1899B-053C-46E2-BBD6-C45B50458193}" srcOrd="0" destOrd="0" parTransId="{925DDAE4-DC5E-48D7-8371-FE9D0266E237}" sibTransId="{F86A0673-3F2B-46E1-94A9-D16E62A72047}"/>
    <dgm:cxn modelId="{85FF1838-C16E-485B-9E76-2AAEB93AC7D2}" srcId="{B01E08A4-8E26-4452-B3DA-7DEEAE52D95D}" destId="{B0810A67-F45D-4AC2-B8FC-6B4B6D3284A6}" srcOrd="2" destOrd="0" parTransId="{B6C0D5E3-5B80-41B1-B273-F0BD495E28CE}" sibTransId="{2A3A608C-A9D8-4A67-A65B-80379ADE1993}"/>
    <dgm:cxn modelId="{7166C34E-62C4-42A7-AE1D-1C78210C4EBC}" type="presOf" srcId="{B0810A67-F45D-4AC2-B8FC-6B4B6D3284A6}" destId="{C1AA2AC3-DA81-422B-833D-947F98D2CA29}" srcOrd="0" destOrd="0" presId="urn:microsoft.com/office/officeart/2005/8/layout/vList2"/>
    <dgm:cxn modelId="{56B53E0C-75A3-443E-AE4B-7D0E489E3ED8}" srcId="{B0810A67-F45D-4AC2-B8FC-6B4B6D3284A6}" destId="{8EF1BB3D-8559-46A8-B363-3985F4DB7E41}" srcOrd="0" destOrd="0" parTransId="{D19DC1AD-06E5-49B2-A558-4CDDE95ADD3B}" sibTransId="{B7FC3A9D-909D-43B8-A559-F4A6F13FC712}"/>
    <dgm:cxn modelId="{A1027AF6-23ED-43C3-B87C-53AEC93151CA}" type="presOf" srcId="{303CEEDF-5F98-4D0E-A36C-8A728DC5E069}" destId="{C881368E-1479-4D29-A28E-02C8E9B71856}" srcOrd="0" destOrd="2" presId="urn:microsoft.com/office/officeart/2005/8/layout/vList2"/>
    <dgm:cxn modelId="{1E1F8EF1-0CF8-4317-954E-CAF257426978}" type="presOf" srcId="{C5532BFD-5A6F-4DBD-A9C8-3D5B72A62B7C}" destId="{EE07A7B7-951E-4023-9419-25C4DE8E23E2}" srcOrd="0" destOrd="3" presId="urn:microsoft.com/office/officeart/2005/8/layout/vList2"/>
    <dgm:cxn modelId="{270F63FA-D3E2-43E3-B878-5224D8FBE65B}" type="presOf" srcId="{D44B1C8C-F56C-4C44-9174-667391F4BE59}" destId="{EE07A7B7-951E-4023-9419-25C4DE8E23E2}" srcOrd="0" destOrd="4" presId="urn:microsoft.com/office/officeart/2005/8/layout/vList2"/>
    <dgm:cxn modelId="{B592F2F6-A2C2-41A5-8A59-AC8FB1493925}" type="presOf" srcId="{B01E08A4-8E26-4452-B3DA-7DEEAE52D95D}" destId="{13821642-1FC5-446C-97BE-D53977292FFA}" srcOrd="0" destOrd="0" presId="urn:microsoft.com/office/officeart/2005/8/layout/vList2"/>
    <dgm:cxn modelId="{A0C2F71B-5465-4FED-A3BA-ECC9A16BA912}" srcId="{BBEA163A-68D1-4C41-A3F4-6668CF158FB2}" destId="{C5532BFD-5A6F-4DBD-A9C8-3D5B72A62B7C}" srcOrd="3" destOrd="0" parTransId="{257A56FE-3363-4F07-9AA5-11036F31E3E9}" sibTransId="{AE4BDB6F-22D0-42D2-8C33-8FBB7858EC73}"/>
    <dgm:cxn modelId="{FE2C4DE0-90FB-4097-9934-43A5E7D1954F}" srcId="{BBEA163A-68D1-4C41-A3F4-6668CF158FB2}" destId="{99C362F8-0CCB-4D27-90E3-1A191E7B3F6F}" srcOrd="0" destOrd="0" parTransId="{CF44D84F-0D2F-4F10-9B4F-EBFE02EF7C51}" sibTransId="{EED34F52-9BDC-4F52-85ED-9EC6341F8A44}"/>
    <dgm:cxn modelId="{F4C0AE07-3E15-4039-9B0B-44235864A8E5}" type="presOf" srcId="{8EF1BB3D-8559-46A8-B363-3985F4DB7E41}" destId="{DAE7150F-2414-4805-B783-2D9FA7185F97}" srcOrd="0" destOrd="0" presId="urn:microsoft.com/office/officeart/2005/8/layout/vList2"/>
    <dgm:cxn modelId="{005E2BA4-EDF5-45A9-B652-9484C7EC92B1}" srcId="{B01E08A4-8E26-4452-B3DA-7DEEAE52D95D}" destId="{BBEA163A-68D1-4C41-A3F4-6668CF158FB2}" srcOrd="0" destOrd="0" parTransId="{8E26E1FD-2B3C-43E0-BFF3-D8472560F7A0}" sibTransId="{5E71797E-9C29-4085-8FCE-20EA2954AB50}"/>
    <dgm:cxn modelId="{8475F2C2-9FD6-4CED-93C2-193F64EE5EB6}" type="presOf" srcId="{99C362F8-0CCB-4D27-90E3-1A191E7B3F6F}" destId="{EE07A7B7-951E-4023-9419-25C4DE8E23E2}" srcOrd="0" destOrd="0" presId="urn:microsoft.com/office/officeart/2005/8/layout/vList2"/>
    <dgm:cxn modelId="{E60B2BBC-6C46-46CC-B360-0627C1540DA3}" type="presOf" srcId="{5DB1899B-053C-46E2-BBD6-C45B50458193}" destId="{C881368E-1479-4D29-A28E-02C8E9B71856}" srcOrd="0" destOrd="0" presId="urn:microsoft.com/office/officeart/2005/8/layout/vList2"/>
    <dgm:cxn modelId="{78E0188B-8A4A-429A-A80D-C5EF686AE028}" type="presOf" srcId="{BBEA163A-68D1-4C41-A3F4-6668CF158FB2}" destId="{45CBD667-2D21-4431-844C-C77D4263CF94}" srcOrd="0" destOrd="0" presId="urn:microsoft.com/office/officeart/2005/8/layout/vList2"/>
    <dgm:cxn modelId="{9178C8D3-BA09-49D5-90D9-DCCC58CE9CAF}" type="presOf" srcId="{6EE4E291-626F-4421-8831-595D58152E1B}" destId="{5002BFBD-4E3A-43DD-B01D-0F48E9EC8D33}" srcOrd="0" destOrd="0" presId="urn:microsoft.com/office/officeart/2005/8/layout/vList2"/>
    <dgm:cxn modelId="{CDC8C0B7-1960-429B-9563-2CE47BE0FEBC}" srcId="{BBEA163A-68D1-4C41-A3F4-6668CF158FB2}" destId="{D44B1C8C-F56C-4C44-9174-667391F4BE59}" srcOrd="4" destOrd="0" parTransId="{224434BA-EB70-4AE7-AFFE-4349824CE66F}" sibTransId="{53056FD4-D7FD-4EBF-98EB-A5282F5F78B5}"/>
    <dgm:cxn modelId="{51170B62-1F40-4A71-B91B-0289798778C2}" srcId="{6EE4E291-626F-4421-8831-595D58152E1B}" destId="{E952AA03-9E5E-42BB-893A-BF75B380259A}" srcOrd="1" destOrd="0" parTransId="{79C5DA8A-26B1-4DC7-95DC-E63676CCAC3F}" sibTransId="{5232F874-9DDD-4164-A851-F9ADD7B967F3}"/>
    <dgm:cxn modelId="{4BC168F5-8925-46D0-84D4-40B3369BCF83}" type="presOf" srcId="{1F0280FD-E2A0-4614-8D22-20AA1956C9FE}" destId="{EE07A7B7-951E-4023-9419-25C4DE8E23E2}" srcOrd="0" destOrd="1" presId="urn:microsoft.com/office/officeart/2005/8/layout/vList2"/>
    <dgm:cxn modelId="{D2170BBB-1BF9-4287-89D9-6351FD20AE01}" srcId="{6EE4E291-626F-4421-8831-595D58152E1B}" destId="{7CFAB134-8FAA-4715-ACD8-3E6B744FFAD1}" srcOrd="3" destOrd="0" parTransId="{332B8DAD-526C-4EDC-9B07-32C6C4FDF43F}" sibTransId="{E04C6B8F-709C-4F8D-AD74-70C2527D97DC}"/>
    <dgm:cxn modelId="{2BA8B8A7-9FF6-4E56-8A9A-5D0E1BC36917}" srcId="{BBEA163A-68D1-4C41-A3F4-6668CF158FB2}" destId="{1F0280FD-E2A0-4614-8D22-20AA1956C9FE}" srcOrd="1" destOrd="0" parTransId="{11BA5209-494D-41A6-A524-9996C37095EA}" sibTransId="{C5E137A1-EEBA-4F26-8A99-EFB739D73533}"/>
    <dgm:cxn modelId="{E7C06C2F-4C81-46CB-A453-6D72BBFBB539}" type="presOf" srcId="{8A0C33D9-137B-41E1-8C66-95B77E25560D}" destId="{EE07A7B7-951E-4023-9419-25C4DE8E23E2}" srcOrd="0" destOrd="2" presId="urn:microsoft.com/office/officeart/2005/8/layout/vList2"/>
    <dgm:cxn modelId="{EA0A70A2-CCD1-40BF-90AB-6B8080E8FEFB}" type="presOf" srcId="{E952AA03-9E5E-42BB-893A-BF75B380259A}" destId="{C881368E-1479-4D29-A28E-02C8E9B71856}" srcOrd="0" destOrd="1" presId="urn:microsoft.com/office/officeart/2005/8/layout/vList2"/>
    <dgm:cxn modelId="{9B80480B-5091-4099-9558-F8E705D51278}" srcId="{BBEA163A-68D1-4C41-A3F4-6668CF158FB2}" destId="{8A0C33D9-137B-41E1-8C66-95B77E25560D}" srcOrd="2" destOrd="0" parTransId="{C43E3C16-1974-47D7-BA44-18769D253218}" sibTransId="{7F85CEE8-1653-49EE-A2AF-38D387889817}"/>
    <dgm:cxn modelId="{6B7F9E52-F753-4267-B823-CFDA6E88808C}" type="presParOf" srcId="{13821642-1FC5-446C-97BE-D53977292FFA}" destId="{45CBD667-2D21-4431-844C-C77D4263CF94}" srcOrd="0" destOrd="0" presId="urn:microsoft.com/office/officeart/2005/8/layout/vList2"/>
    <dgm:cxn modelId="{5DE68A7A-1852-426A-88D7-8571383E82AD}" type="presParOf" srcId="{13821642-1FC5-446C-97BE-D53977292FFA}" destId="{EE07A7B7-951E-4023-9419-25C4DE8E23E2}" srcOrd="1" destOrd="0" presId="urn:microsoft.com/office/officeart/2005/8/layout/vList2"/>
    <dgm:cxn modelId="{1CA197AD-D2B9-414F-B74B-DA6D87834037}" type="presParOf" srcId="{13821642-1FC5-446C-97BE-D53977292FFA}" destId="{5002BFBD-4E3A-43DD-B01D-0F48E9EC8D33}" srcOrd="2" destOrd="0" presId="urn:microsoft.com/office/officeart/2005/8/layout/vList2"/>
    <dgm:cxn modelId="{3043E996-36C4-4C98-9CC2-32B3819C3C59}" type="presParOf" srcId="{13821642-1FC5-446C-97BE-D53977292FFA}" destId="{C881368E-1479-4D29-A28E-02C8E9B71856}" srcOrd="3" destOrd="0" presId="urn:microsoft.com/office/officeart/2005/8/layout/vList2"/>
    <dgm:cxn modelId="{4AD796C2-90D4-459A-992E-F2414DA2D52A}" type="presParOf" srcId="{13821642-1FC5-446C-97BE-D53977292FFA}" destId="{C1AA2AC3-DA81-422B-833D-947F98D2CA29}" srcOrd="4" destOrd="0" presId="urn:microsoft.com/office/officeart/2005/8/layout/vList2"/>
    <dgm:cxn modelId="{690E62C3-265A-48E9-A168-8A2F20799D50}" type="presParOf" srcId="{13821642-1FC5-446C-97BE-D53977292FFA}" destId="{DAE7150F-2414-4805-B783-2D9FA7185F9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1E08A4-8E26-4452-B3DA-7DEEAE52D95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BEA163A-68D1-4C41-A3F4-6668CF158FB2}">
      <dgm:prSet phldrT="[Text]"/>
      <dgm:spPr/>
      <dgm:t>
        <a:bodyPr/>
        <a:lstStyle/>
        <a:p>
          <a:r>
            <a:rPr lang="en-US" dirty="0" smtClean="0"/>
            <a:t>Physical world</a:t>
          </a:r>
          <a:endParaRPr lang="en-US" dirty="0"/>
        </a:p>
      </dgm:t>
    </dgm:pt>
    <dgm:pt modelId="{8E26E1FD-2B3C-43E0-BFF3-D8472560F7A0}" type="parTrans" cxnId="{005E2BA4-EDF5-45A9-B652-9484C7EC92B1}">
      <dgm:prSet/>
      <dgm:spPr/>
      <dgm:t>
        <a:bodyPr/>
        <a:lstStyle/>
        <a:p>
          <a:endParaRPr lang="en-US"/>
        </a:p>
      </dgm:t>
    </dgm:pt>
    <dgm:pt modelId="{5E71797E-9C29-4085-8FCE-20EA2954AB50}" type="sibTrans" cxnId="{005E2BA4-EDF5-45A9-B652-9484C7EC92B1}">
      <dgm:prSet/>
      <dgm:spPr/>
      <dgm:t>
        <a:bodyPr/>
        <a:lstStyle/>
        <a:p>
          <a:endParaRPr lang="en-US"/>
        </a:p>
      </dgm:t>
    </dgm:pt>
    <dgm:pt modelId="{99C362F8-0CCB-4D27-90E3-1A191E7B3F6F}">
      <dgm:prSet phldrT="[Text]"/>
      <dgm:spPr/>
      <dgm:t>
        <a:bodyPr/>
        <a:lstStyle/>
        <a:p>
          <a:r>
            <a:rPr lang="en-US" b="1" dirty="0" smtClean="0"/>
            <a:t>Equipment/Actuator</a:t>
          </a:r>
          <a:r>
            <a:rPr lang="en-US" dirty="0" smtClean="0"/>
            <a:t> (</a:t>
          </a:r>
          <a:r>
            <a:rPr lang="en-US" dirty="0" smtClean="0">
              <a:solidFill>
                <a:srgbClr val="00B050"/>
              </a:solidFill>
            </a:rPr>
            <a:t>gearbox</a:t>
          </a:r>
          <a:r>
            <a:rPr lang="en-US" dirty="0" smtClean="0"/>
            <a:t>)</a:t>
          </a:r>
          <a:endParaRPr lang="en-US" dirty="0"/>
        </a:p>
      </dgm:t>
    </dgm:pt>
    <dgm:pt modelId="{CF44D84F-0D2F-4F10-9B4F-EBFE02EF7C51}" type="parTrans" cxnId="{FE2C4DE0-90FB-4097-9934-43A5E7D1954F}">
      <dgm:prSet/>
      <dgm:spPr/>
      <dgm:t>
        <a:bodyPr/>
        <a:lstStyle/>
        <a:p>
          <a:endParaRPr lang="en-US"/>
        </a:p>
      </dgm:t>
    </dgm:pt>
    <dgm:pt modelId="{EED34F52-9BDC-4F52-85ED-9EC6341F8A44}" type="sibTrans" cxnId="{FE2C4DE0-90FB-4097-9934-43A5E7D1954F}">
      <dgm:prSet/>
      <dgm:spPr/>
      <dgm:t>
        <a:bodyPr/>
        <a:lstStyle/>
        <a:p>
          <a:endParaRPr lang="en-US"/>
        </a:p>
      </dgm:t>
    </dgm:pt>
    <dgm:pt modelId="{6EE4E291-626F-4421-8831-595D58152E1B}">
      <dgm:prSet phldrT="[Text]"/>
      <dgm:spPr/>
      <dgm:t>
        <a:bodyPr/>
        <a:lstStyle/>
        <a:p>
          <a:r>
            <a:rPr lang="en-US" dirty="0" smtClean="0"/>
            <a:t>Digital world</a:t>
          </a:r>
          <a:endParaRPr lang="en-US" dirty="0"/>
        </a:p>
      </dgm:t>
    </dgm:pt>
    <dgm:pt modelId="{6649FB59-E916-4760-814D-E08B0373741B}" type="parTrans" cxnId="{99C9D069-8374-4607-9A96-309CF8DCA13A}">
      <dgm:prSet/>
      <dgm:spPr/>
      <dgm:t>
        <a:bodyPr/>
        <a:lstStyle/>
        <a:p>
          <a:endParaRPr lang="en-US"/>
        </a:p>
      </dgm:t>
    </dgm:pt>
    <dgm:pt modelId="{3BE35BC4-E468-4E47-87C2-97DF3B236202}" type="sibTrans" cxnId="{99C9D069-8374-4607-9A96-309CF8DCA13A}">
      <dgm:prSet/>
      <dgm:spPr/>
      <dgm:t>
        <a:bodyPr/>
        <a:lstStyle/>
        <a:p>
          <a:endParaRPr lang="en-US"/>
        </a:p>
      </dgm:t>
    </dgm:pt>
    <dgm:pt modelId="{5DB1899B-053C-46E2-BBD6-C45B50458193}">
      <dgm:prSet phldrT="[Text]"/>
      <dgm:spPr/>
      <dgm:t>
        <a:bodyPr/>
        <a:lstStyle/>
        <a:p>
          <a:r>
            <a:rPr lang="en-US" b="1" dirty="0" smtClean="0"/>
            <a:t>Source code </a:t>
          </a:r>
          <a:r>
            <a:rPr lang="en-US" dirty="0" smtClean="0"/>
            <a:t>of software (?)</a:t>
          </a:r>
          <a:endParaRPr lang="en-US" dirty="0"/>
        </a:p>
      </dgm:t>
    </dgm:pt>
    <dgm:pt modelId="{925DDAE4-DC5E-48D7-8371-FE9D0266E237}" type="parTrans" cxnId="{C4711686-C033-474D-8908-12867D3B5027}">
      <dgm:prSet/>
      <dgm:spPr/>
      <dgm:t>
        <a:bodyPr/>
        <a:lstStyle/>
        <a:p>
          <a:endParaRPr lang="en-US"/>
        </a:p>
      </dgm:t>
    </dgm:pt>
    <dgm:pt modelId="{F86A0673-3F2B-46E1-94A9-D16E62A72047}" type="sibTrans" cxnId="{C4711686-C033-474D-8908-12867D3B5027}">
      <dgm:prSet/>
      <dgm:spPr/>
      <dgm:t>
        <a:bodyPr/>
        <a:lstStyle/>
        <a:p>
          <a:endParaRPr lang="en-US"/>
        </a:p>
      </dgm:t>
    </dgm:pt>
    <dgm:pt modelId="{B0810A67-F45D-4AC2-B8FC-6B4B6D3284A6}">
      <dgm:prSet phldrT="[Text]"/>
      <dgm:spPr/>
      <dgm:t>
        <a:bodyPr/>
        <a:lstStyle/>
        <a:p>
          <a:r>
            <a:rPr lang="en-US" dirty="0" smtClean="0"/>
            <a:t>Connection</a:t>
          </a:r>
          <a:endParaRPr lang="en-US" dirty="0"/>
        </a:p>
      </dgm:t>
    </dgm:pt>
    <dgm:pt modelId="{B6C0D5E3-5B80-41B1-B273-F0BD495E28CE}" type="parTrans" cxnId="{85FF1838-C16E-485B-9E76-2AAEB93AC7D2}">
      <dgm:prSet/>
      <dgm:spPr/>
      <dgm:t>
        <a:bodyPr/>
        <a:lstStyle/>
        <a:p>
          <a:endParaRPr lang="en-US"/>
        </a:p>
      </dgm:t>
    </dgm:pt>
    <dgm:pt modelId="{2A3A608C-A9D8-4A67-A65B-80379ADE1993}" type="sibTrans" cxnId="{85FF1838-C16E-485B-9E76-2AAEB93AC7D2}">
      <dgm:prSet/>
      <dgm:spPr/>
      <dgm:t>
        <a:bodyPr/>
        <a:lstStyle/>
        <a:p>
          <a:endParaRPr lang="en-US"/>
        </a:p>
      </dgm:t>
    </dgm:pt>
    <dgm:pt modelId="{1F0280FD-E2A0-4614-8D22-20AA1956C9FE}">
      <dgm:prSet phldrT="[Text]"/>
      <dgm:spPr/>
      <dgm:t>
        <a:bodyPr/>
        <a:lstStyle/>
        <a:p>
          <a:r>
            <a:rPr lang="en-US" b="1" dirty="0" smtClean="0"/>
            <a:t>Sensor </a:t>
          </a:r>
          <a:r>
            <a:rPr lang="en-US" dirty="0" smtClean="0"/>
            <a:t>(?)</a:t>
          </a:r>
          <a:endParaRPr lang="en-US" dirty="0"/>
        </a:p>
      </dgm:t>
    </dgm:pt>
    <dgm:pt modelId="{11BA5209-494D-41A6-A524-9996C37095EA}" type="parTrans" cxnId="{2BA8B8A7-9FF6-4E56-8A9A-5D0E1BC36917}">
      <dgm:prSet/>
      <dgm:spPr/>
      <dgm:t>
        <a:bodyPr/>
        <a:lstStyle/>
        <a:p>
          <a:endParaRPr lang="en-US"/>
        </a:p>
      </dgm:t>
    </dgm:pt>
    <dgm:pt modelId="{C5E137A1-EEBA-4F26-8A99-EFB739D73533}" type="sibTrans" cxnId="{2BA8B8A7-9FF6-4E56-8A9A-5D0E1BC36917}">
      <dgm:prSet/>
      <dgm:spPr/>
      <dgm:t>
        <a:bodyPr/>
        <a:lstStyle/>
        <a:p>
          <a:endParaRPr lang="en-US"/>
        </a:p>
      </dgm:t>
    </dgm:pt>
    <dgm:pt modelId="{8A0C33D9-137B-41E1-8C66-95B77E25560D}">
      <dgm:prSet phldrT="[Text]"/>
      <dgm:spPr/>
      <dgm:t>
        <a:bodyPr/>
        <a:lstStyle/>
        <a:p>
          <a:r>
            <a:rPr lang="en-US" b="1" dirty="0" smtClean="0"/>
            <a:t>Controller </a:t>
          </a:r>
          <a:r>
            <a:rPr lang="en-US" dirty="0" smtClean="0"/>
            <a:t>(?)</a:t>
          </a:r>
          <a:endParaRPr lang="en-US" dirty="0"/>
        </a:p>
      </dgm:t>
    </dgm:pt>
    <dgm:pt modelId="{C43E3C16-1974-47D7-BA44-18769D253218}" type="parTrans" cxnId="{9B80480B-5091-4099-9558-F8E705D51278}">
      <dgm:prSet/>
      <dgm:spPr/>
      <dgm:t>
        <a:bodyPr/>
        <a:lstStyle/>
        <a:p>
          <a:endParaRPr lang="en-US"/>
        </a:p>
      </dgm:t>
    </dgm:pt>
    <dgm:pt modelId="{7F85CEE8-1653-49EE-A2AF-38D387889817}" type="sibTrans" cxnId="{9B80480B-5091-4099-9558-F8E705D51278}">
      <dgm:prSet/>
      <dgm:spPr/>
      <dgm:t>
        <a:bodyPr/>
        <a:lstStyle/>
        <a:p>
          <a:endParaRPr lang="en-US"/>
        </a:p>
      </dgm:t>
    </dgm:pt>
    <dgm:pt modelId="{C5532BFD-5A6F-4DBD-A9C8-3D5B72A62B7C}">
      <dgm:prSet phldrT="[Text]"/>
      <dgm:spPr/>
      <dgm:t>
        <a:bodyPr/>
        <a:lstStyle/>
        <a:p>
          <a:r>
            <a:rPr lang="en-US" b="1" dirty="0" smtClean="0"/>
            <a:t>Device for networking </a:t>
          </a:r>
          <a:r>
            <a:rPr lang="en-US" dirty="0" smtClean="0"/>
            <a:t>(?)</a:t>
          </a:r>
          <a:endParaRPr lang="en-US" dirty="0"/>
        </a:p>
      </dgm:t>
    </dgm:pt>
    <dgm:pt modelId="{257A56FE-3363-4F07-9AA5-11036F31E3E9}" type="parTrans" cxnId="{A0C2F71B-5465-4FED-A3BA-ECC9A16BA912}">
      <dgm:prSet/>
      <dgm:spPr/>
      <dgm:t>
        <a:bodyPr/>
        <a:lstStyle/>
        <a:p>
          <a:endParaRPr lang="en-US"/>
        </a:p>
      </dgm:t>
    </dgm:pt>
    <dgm:pt modelId="{AE4BDB6F-22D0-42D2-8C33-8FBB7858EC73}" type="sibTrans" cxnId="{A0C2F71B-5465-4FED-A3BA-ECC9A16BA912}">
      <dgm:prSet/>
      <dgm:spPr/>
      <dgm:t>
        <a:bodyPr/>
        <a:lstStyle/>
        <a:p>
          <a:endParaRPr lang="en-US"/>
        </a:p>
      </dgm:t>
    </dgm:pt>
    <dgm:pt modelId="{E952AA03-9E5E-42BB-893A-BF75B380259A}">
      <dgm:prSet phldrT="[Text]"/>
      <dgm:spPr/>
      <dgm:t>
        <a:bodyPr/>
        <a:lstStyle/>
        <a:p>
          <a:r>
            <a:rPr lang="en-US" b="1" dirty="0" smtClean="0"/>
            <a:t>Data repositories </a:t>
          </a:r>
          <a:r>
            <a:rPr lang="en-US" dirty="0" smtClean="0"/>
            <a:t>(?)</a:t>
          </a:r>
          <a:endParaRPr lang="en-US" dirty="0"/>
        </a:p>
      </dgm:t>
    </dgm:pt>
    <dgm:pt modelId="{79C5DA8A-26B1-4DC7-95DC-E63676CCAC3F}" type="parTrans" cxnId="{51170B62-1F40-4A71-B91B-0289798778C2}">
      <dgm:prSet/>
      <dgm:spPr/>
      <dgm:t>
        <a:bodyPr/>
        <a:lstStyle/>
        <a:p>
          <a:endParaRPr lang="en-US"/>
        </a:p>
      </dgm:t>
    </dgm:pt>
    <dgm:pt modelId="{5232F874-9DDD-4164-A851-F9ADD7B967F3}" type="sibTrans" cxnId="{51170B62-1F40-4A71-B91B-0289798778C2}">
      <dgm:prSet/>
      <dgm:spPr/>
      <dgm:t>
        <a:bodyPr/>
        <a:lstStyle/>
        <a:p>
          <a:endParaRPr lang="en-US"/>
        </a:p>
      </dgm:t>
    </dgm:pt>
    <dgm:pt modelId="{303CEEDF-5F98-4D0E-A36C-8A728DC5E069}">
      <dgm:prSet phldrT="[Text]"/>
      <dgm:spPr/>
      <dgm:t>
        <a:bodyPr/>
        <a:lstStyle/>
        <a:p>
          <a:r>
            <a:rPr lang="en-US" b="1" dirty="0" smtClean="0"/>
            <a:t>Data management </a:t>
          </a:r>
          <a:r>
            <a:rPr lang="en-US" dirty="0" smtClean="0"/>
            <a:t>(?)</a:t>
          </a:r>
          <a:endParaRPr lang="en-US" dirty="0"/>
        </a:p>
      </dgm:t>
    </dgm:pt>
    <dgm:pt modelId="{8B9BFF0D-8ADC-4654-991D-29B0D565EE51}" type="parTrans" cxnId="{E0DF7E28-EF3D-47FB-8D9C-819C8197D57E}">
      <dgm:prSet/>
      <dgm:spPr/>
      <dgm:t>
        <a:bodyPr/>
        <a:lstStyle/>
        <a:p>
          <a:endParaRPr lang="en-US"/>
        </a:p>
      </dgm:t>
    </dgm:pt>
    <dgm:pt modelId="{09819DAA-962D-484C-8058-3E7C2B98C6D6}" type="sibTrans" cxnId="{E0DF7E28-EF3D-47FB-8D9C-819C8197D57E}">
      <dgm:prSet/>
      <dgm:spPr/>
      <dgm:t>
        <a:bodyPr/>
        <a:lstStyle/>
        <a:p>
          <a:endParaRPr lang="en-US"/>
        </a:p>
      </dgm:t>
    </dgm:pt>
    <dgm:pt modelId="{7CFAB134-8FAA-4715-ACD8-3E6B744FFAD1}">
      <dgm:prSet phldrT="[Text]"/>
      <dgm:spPr/>
      <dgm:t>
        <a:bodyPr/>
        <a:lstStyle/>
        <a:p>
          <a:r>
            <a:rPr lang="en-US" b="1" dirty="0" smtClean="0"/>
            <a:t>Digital model </a:t>
          </a:r>
          <a:r>
            <a:rPr lang="en-US" dirty="0" smtClean="0"/>
            <a:t>(?)</a:t>
          </a:r>
          <a:endParaRPr lang="en-US" dirty="0"/>
        </a:p>
      </dgm:t>
    </dgm:pt>
    <dgm:pt modelId="{332B8DAD-526C-4EDC-9B07-32C6C4FDF43F}" type="parTrans" cxnId="{D2170BBB-1BF9-4287-89D9-6351FD20AE01}">
      <dgm:prSet/>
      <dgm:spPr/>
      <dgm:t>
        <a:bodyPr/>
        <a:lstStyle/>
        <a:p>
          <a:endParaRPr lang="en-US"/>
        </a:p>
      </dgm:t>
    </dgm:pt>
    <dgm:pt modelId="{E04C6B8F-709C-4F8D-AD74-70C2527D97DC}" type="sibTrans" cxnId="{D2170BBB-1BF9-4287-89D9-6351FD20AE01}">
      <dgm:prSet/>
      <dgm:spPr/>
      <dgm:t>
        <a:bodyPr/>
        <a:lstStyle/>
        <a:p>
          <a:endParaRPr lang="en-US"/>
        </a:p>
      </dgm:t>
    </dgm:pt>
    <dgm:pt modelId="{8EF1BB3D-8559-46A8-B363-3985F4DB7E41}">
      <dgm:prSet phldrT="[Text]"/>
      <dgm:spPr/>
      <dgm:t>
        <a:bodyPr/>
        <a:lstStyle/>
        <a:p>
          <a:r>
            <a:rPr lang="en-US" b="1" dirty="0" smtClean="0"/>
            <a:t>Network </a:t>
          </a:r>
          <a:r>
            <a:rPr lang="en-US" b="0" dirty="0" smtClean="0"/>
            <a:t>(?)</a:t>
          </a:r>
          <a:endParaRPr lang="en-US" b="1" dirty="0"/>
        </a:p>
      </dgm:t>
    </dgm:pt>
    <dgm:pt modelId="{D19DC1AD-06E5-49B2-A558-4CDDE95ADD3B}" type="parTrans" cxnId="{56B53E0C-75A3-443E-AE4B-7D0E489E3ED8}">
      <dgm:prSet/>
      <dgm:spPr/>
      <dgm:t>
        <a:bodyPr/>
        <a:lstStyle/>
        <a:p>
          <a:endParaRPr lang="en-US"/>
        </a:p>
      </dgm:t>
    </dgm:pt>
    <dgm:pt modelId="{B7FC3A9D-909D-43B8-A559-F4A6F13FC712}" type="sibTrans" cxnId="{56B53E0C-75A3-443E-AE4B-7D0E489E3ED8}">
      <dgm:prSet/>
      <dgm:spPr/>
      <dgm:t>
        <a:bodyPr/>
        <a:lstStyle/>
        <a:p>
          <a:endParaRPr lang="en-US"/>
        </a:p>
      </dgm:t>
    </dgm:pt>
    <dgm:pt modelId="{FE88417D-E390-43C7-AAF0-CC01DF5B288D}">
      <dgm:prSet phldrT="[Text]"/>
      <dgm:spPr/>
      <dgm:t>
        <a:bodyPr/>
        <a:lstStyle/>
        <a:p>
          <a:r>
            <a:rPr lang="en-US" b="1" dirty="0" smtClean="0"/>
            <a:t>Intelligence </a:t>
          </a:r>
          <a:r>
            <a:rPr lang="en-US" dirty="0" smtClean="0"/>
            <a:t>(?)</a:t>
          </a:r>
          <a:endParaRPr lang="en-US" dirty="0"/>
        </a:p>
      </dgm:t>
    </dgm:pt>
    <dgm:pt modelId="{FBC92B26-7B79-49B7-BF5A-6B05DCE3A564}" type="parTrans" cxnId="{90959076-9DBC-47EC-A36D-2C796B25D78E}">
      <dgm:prSet/>
      <dgm:spPr/>
      <dgm:t>
        <a:bodyPr/>
        <a:lstStyle/>
        <a:p>
          <a:endParaRPr lang="en-US"/>
        </a:p>
      </dgm:t>
    </dgm:pt>
    <dgm:pt modelId="{77CB0314-8BD1-4A39-A671-3A3DCB4B1956}" type="sibTrans" cxnId="{90959076-9DBC-47EC-A36D-2C796B25D78E}">
      <dgm:prSet/>
      <dgm:spPr/>
      <dgm:t>
        <a:bodyPr/>
        <a:lstStyle/>
        <a:p>
          <a:endParaRPr lang="en-US"/>
        </a:p>
      </dgm:t>
    </dgm:pt>
    <dgm:pt modelId="{0FFFE688-D48E-4187-A799-08564DE1848E}">
      <dgm:prSet phldrT="[Text]"/>
      <dgm:spPr/>
      <dgm:t>
        <a:bodyPr/>
        <a:lstStyle/>
        <a:p>
          <a:r>
            <a:rPr lang="en-US" b="1" dirty="0" err="1" smtClean="0"/>
            <a:t>Visualisation</a:t>
          </a:r>
          <a:r>
            <a:rPr lang="en-US" b="1" dirty="0" smtClean="0"/>
            <a:t> device </a:t>
          </a:r>
          <a:r>
            <a:rPr lang="en-US" b="0" dirty="0" smtClean="0"/>
            <a:t>(?)</a:t>
          </a:r>
          <a:endParaRPr lang="en-US" dirty="0"/>
        </a:p>
      </dgm:t>
    </dgm:pt>
    <dgm:pt modelId="{A357E090-5177-40E1-A644-A70FA2DB257E}" type="parTrans" cxnId="{B29D6906-6A1D-4D8F-B466-2B4B38D9AED5}">
      <dgm:prSet/>
      <dgm:spPr/>
      <dgm:t>
        <a:bodyPr/>
        <a:lstStyle/>
        <a:p>
          <a:endParaRPr lang="en-US"/>
        </a:p>
      </dgm:t>
    </dgm:pt>
    <dgm:pt modelId="{E92FAB2A-7607-4D0E-8816-DEA90E465D1F}" type="sibTrans" cxnId="{B29D6906-6A1D-4D8F-B466-2B4B38D9AED5}">
      <dgm:prSet/>
      <dgm:spPr/>
      <dgm:t>
        <a:bodyPr/>
        <a:lstStyle/>
        <a:p>
          <a:endParaRPr lang="en-US"/>
        </a:p>
      </dgm:t>
    </dgm:pt>
    <dgm:pt modelId="{CBE3E96D-7E93-4E22-ACE2-4652A94E01BD}">
      <dgm:prSet/>
      <dgm:spPr/>
      <dgm:t>
        <a:bodyPr/>
        <a:lstStyle/>
        <a:p>
          <a:r>
            <a:rPr lang="en-US" b="1" dirty="0" smtClean="0"/>
            <a:t>Connectivity IT </a:t>
          </a:r>
          <a:r>
            <a:rPr lang="en-US" b="0" dirty="0" smtClean="0"/>
            <a:t>(?)</a:t>
          </a:r>
          <a:endParaRPr lang="en-US" b="1" dirty="0"/>
        </a:p>
      </dgm:t>
    </dgm:pt>
    <dgm:pt modelId="{430AC1A2-3528-4D82-98D4-C60C2D36A73D}" type="parTrans" cxnId="{52D69B75-7F00-4029-A671-5B3666D0E4A5}">
      <dgm:prSet/>
      <dgm:spPr/>
      <dgm:t>
        <a:bodyPr/>
        <a:lstStyle/>
        <a:p>
          <a:endParaRPr lang="en-US"/>
        </a:p>
      </dgm:t>
    </dgm:pt>
    <dgm:pt modelId="{263F4066-B8E7-4D6B-8FC3-50700BD5C5EE}" type="sibTrans" cxnId="{52D69B75-7F00-4029-A671-5B3666D0E4A5}">
      <dgm:prSet/>
      <dgm:spPr/>
      <dgm:t>
        <a:bodyPr/>
        <a:lstStyle/>
        <a:p>
          <a:endParaRPr lang="en-US"/>
        </a:p>
      </dgm:t>
    </dgm:pt>
    <dgm:pt modelId="{C69738F8-B5DB-4A12-A92A-820E1A89AC86}">
      <dgm:prSet/>
      <dgm:spPr/>
      <dgm:t>
        <a:bodyPr/>
        <a:lstStyle/>
        <a:p>
          <a:r>
            <a:rPr lang="en-US" b="1" dirty="0" smtClean="0"/>
            <a:t>Security </a:t>
          </a:r>
          <a:r>
            <a:rPr lang="en-US" b="0" dirty="0" smtClean="0"/>
            <a:t>(?)</a:t>
          </a:r>
          <a:endParaRPr lang="en-US" b="1" dirty="0"/>
        </a:p>
      </dgm:t>
    </dgm:pt>
    <dgm:pt modelId="{FB1D6672-1BD1-4356-B585-95F232F1D109}" type="parTrans" cxnId="{DA04725B-3BB7-459F-981F-54DD8A70C899}">
      <dgm:prSet/>
      <dgm:spPr/>
      <dgm:t>
        <a:bodyPr/>
        <a:lstStyle/>
        <a:p>
          <a:endParaRPr lang="en-US"/>
        </a:p>
      </dgm:t>
    </dgm:pt>
    <dgm:pt modelId="{81A92211-F01C-4D2C-88E5-BB01DA948942}" type="sibTrans" cxnId="{DA04725B-3BB7-459F-981F-54DD8A70C899}">
      <dgm:prSet/>
      <dgm:spPr/>
      <dgm:t>
        <a:bodyPr/>
        <a:lstStyle/>
        <a:p>
          <a:endParaRPr lang="en-US"/>
        </a:p>
      </dgm:t>
    </dgm:pt>
    <dgm:pt modelId="{13821642-1FC5-446C-97BE-D53977292FFA}" type="pres">
      <dgm:prSet presAssocID="{B01E08A4-8E26-4452-B3DA-7DEEAE52D9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BD667-2D21-4431-844C-C77D4263CF94}" type="pres">
      <dgm:prSet presAssocID="{BBEA163A-68D1-4C41-A3F4-6668CF158F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7A7B7-951E-4023-9419-25C4DE8E23E2}" type="pres">
      <dgm:prSet presAssocID="{BBEA163A-68D1-4C41-A3F4-6668CF158FB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2BFBD-4E3A-43DD-B01D-0F48E9EC8D33}" type="pres">
      <dgm:prSet presAssocID="{6EE4E291-626F-4421-8831-595D58152E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1368E-1479-4D29-A28E-02C8E9B71856}" type="pres">
      <dgm:prSet presAssocID="{6EE4E291-626F-4421-8831-595D58152E1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A2AC3-DA81-422B-833D-947F98D2CA29}" type="pres">
      <dgm:prSet presAssocID="{B0810A67-F45D-4AC2-B8FC-6B4B6D3284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7150F-2414-4805-B783-2D9FA7185F97}" type="pres">
      <dgm:prSet presAssocID="{B0810A67-F45D-4AC2-B8FC-6B4B6D3284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C9D069-8374-4607-9A96-309CF8DCA13A}" srcId="{B01E08A4-8E26-4452-B3DA-7DEEAE52D95D}" destId="{6EE4E291-626F-4421-8831-595D58152E1B}" srcOrd="1" destOrd="0" parTransId="{6649FB59-E916-4760-814D-E08B0373741B}" sibTransId="{3BE35BC4-E468-4E47-87C2-97DF3B236202}"/>
    <dgm:cxn modelId="{D3897C65-C4D5-4D0B-9042-8D6649CB6298}" type="presOf" srcId="{FE88417D-E390-43C7-AAF0-CC01DF5B288D}" destId="{C881368E-1479-4D29-A28E-02C8E9B71856}" srcOrd="0" destOrd="4" presId="urn:microsoft.com/office/officeart/2005/8/layout/vList2"/>
    <dgm:cxn modelId="{90959076-9DBC-47EC-A36D-2C796B25D78E}" srcId="{6EE4E291-626F-4421-8831-595D58152E1B}" destId="{FE88417D-E390-43C7-AAF0-CC01DF5B288D}" srcOrd="4" destOrd="0" parTransId="{FBC92B26-7B79-49B7-BF5A-6B05DCE3A564}" sibTransId="{77CB0314-8BD1-4A39-A671-3A3DCB4B1956}"/>
    <dgm:cxn modelId="{8AA53E64-83AF-4854-9172-8FAF34067697}" type="presOf" srcId="{7CFAB134-8FAA-4715-ACD8-3E6B744FFAD1}" destId="{C881368E-1479-4D29-A28E-02C8E9B71856}" srcOrd="0" destOrd="3" presId="urn:microsoft.com/office/officeart/2005/8/layout/vList2"/>
    <dgm:cxn modelId="{E0DF7E28-EF3D-47FB-8D9C-819C8197D57E}" srcId="{6EE4E291-626F-4421-8831-595D58152E1B}" destId="{303CEEDF-5F98-4D0E-A36C-8A728DC5E069}" srcOrd="2" destOrd="0" parTransId="{8B9BFF0D-8ADC-4654-991D-29B0D565EE51}" sibTransId="{09819DAA-962D-484C-8058-3E7C2B98C6D6}"/>
    <dgm:cxn modelId="{AD2824E3-1F7C-44EC-9DB2-7EEFE7BC6621}" type="presOf" srcId="{0FFFE688-D48E-4187-A799-08564DE1848E}" destId="{EE07A7B7-951E-4023-9419-25C4DE8E23E2}" srcOrd="0" destOrd="4" presId="urn:microsoft.com/office/officeart/2005/8/layout/vList2"/>
    <dgm:cxn modelId="{C4711686-C033-474D-8908-12867D3B5027}" srcId="{6EE4E291-626F-4421-8831-595D58152E1B}" destId="{5DB1899B-053C-46E2-BBD6-C45B50458193}" srcOrd="0" destOrd="0" parTransId="{925DDAE4-DC5E-48D7-8371-FE9D0266E237}" sibTransId="{F86A0673-3F2B-46E1-94A9-D16E62A72047}"/>
    <dgm:cxn modelId="{52D69B75-7F00-4029-A671-5B3666D0E4A5}" srcId="{B0810A67-F45D-4AC2-B8FC-6B4B6D3284A6}" destId="{CBE3E96D-7E93-4E22-ACE2-4652A94E01BD}" srcOrd="1" destOrd="0" parTransId="{430AC1A2-3528-4D82-98D4-C60C2D36A73D}" sibTransId="{263F4066-B8E7-4D6B-8FC3-50700BD5C5EE}"/>
    <dgm:cxn modelId="{85FF1838-C16E-485B-9E76-2AAEB93AC7D2}" srcId="{B01E08A4-8E26-4452-B3DA-7DEEAE52D95D}" destId="{B0810A67-F45D-4AC2-B8FC-6B4B6D3284A6}" srcOrd="2" destOrd="0" parTransId="{B6C0D5E3-5B80-41B1-B273-F0BD495E28CE}" sibTransId="{2A3A608C-A9D8-4A67-A65B-80379ADE1993}"/>
    <dgm:cxn modelId="{7166C34E-62C4-42A7-AE1D-1C78210C4EBC}" type="presOf" srcId="{B0810A67-F45D-4AC2-B8FC-6B4B6D3284A6}" destId="{C1AA2AC3-DA81-422B-833D-947F98D2CA29}" srcOrd="0" destOrd="0" presId="urn:microsoft.com/office/officeart/2005/8/layout/vList2"/>
    <dgm:cxn modelId="{56B53E0C-75A3-443E-AE4B-7D0E489E3ED8}" srcId="{B0810A67-F45D-4AC2-B8FC-6B4B6D3284A6}" destId="{8EF1BB3D-8559-46A8-B363-3985F4DB7E41}" srcOrd="0" destOrd="0" parTransId="{D19DC1AD-06E5-49B2-A558-4CDDE95ADD3B}" sibTransId="{B7FC3A9D-909D-43B8-A559-F4A6F13FC712}"/>
    <dgm:cxn modelId="{A1027AF6-23ED-43C3-B87C-53AEC93151CA}" type="presOf" srcId="{303CEEDF-5F98-4D0E-A36C-8A728DC5E069}" destId="{C881368E-1479-4D29-A28E-02C8E9B71856}" srcOrd="0" destOrd="2" presId="urn:microsoft.com/office/officeart/2005/8/layout/vList2"/>
    <dgm:cxn modelId="{EAFB6DC3-255A-49F5-B31F-93D50239944F}" type="presOf" srcId="{CBE3E96D-7E93-4E22-ACE2-4652A94E01BD}" destId="{DAE7150F-2414-4805-B783-2D9FA7185F97}" srcOrd="0" destOrd="1" presId="urn:microsoft.com/office/officeart/2005/8/layout/vList2"/>
    <dgm:cxn modelId="{1E1F8EF1-0CF8-4317-954E-CAF257426978}" type="presOf" srcId="{C5532BFD-5A6F-4DBD-A9C8-3D5B72A62B7C}" destId="{EE07A7B7-951E-4023-9419-25C4DE8E23E2}" srcOrd="0" destOrd="3" presId="urn:microsoft.com/office/officeart/2005/8/layout/vList2"/>
    <dgm:cxn modelId="{B592F2F6-A2C2-41A5-8A59-AC8FB1493925}" type="presOf" srcId="{B01E08A4-8E26-4452-B3DA-7DEEAE52D95D}" destId="{13821642-1FC5-446C-97BE-D53977292FFA}" srcOrd="0" destOrd="0" presId="urn:microsoft.com/office/officeart/2005/8/layout/vList2"/>
    <dgm:cxn modelId="{A0C2F71B-5465-4FED-A3BA-ECC9A16BA912}" srcId="{BBEA163A-68D1-4C41-A3F4-6668CF158FB2}" destId="{C5532BFD-5A6F-4DBD-A9C8-3D5B72A62B7C}" srcOrd="3" destOrd="0" parTransId="{257A56FE-3363-4F07-9AA5-11036F31E3E9}" sibTransId="{AE4BDB6F-22D0-42D2-8C33-8FBB7858EC73}"/>
    <dgm:cxn modelId="{FE2C4DE0-90FB-4097-9934-43A5E7D1954F}" srcId="{BBEA163A-68D1-4C41-A3F4-6668CF158FB2}" destId="{99C362F8-0CCB-4D27-90E3-1A191E7B3F6F}" srcOrd="0" destOrd="0" parTransId="{CF44D84F-0D2F-4F10-9B4F-EBFE02EF7C51}" sibTransId="{EED34F52-9BDC-4F52-85ED-9EC6341F8A44}"/>
    <dgm:cxn modelId="{F4C0AE07-3E15-4039-9B0B-44235864A8E5}" type="presOf" srcId="{8EF1BB3D-8559-46A8-B363-3985F4DB7E41}" destId="{DAE7150F-2414-4805-B783-2D9FA7185F97}" srcOrd="0" destOrd="0" presId="urn:microsoft.com/office/officeart/2005/8/layout/vList2"/>
    <dgm:cxn modelId="{005E2BA4-EDF5-45A9-B652-9484C7EC92B1}" srcId="{B01E08A4-8E26-4452-B3DA-7DEEAE52D95D}" destId="{BBEA163A-68D1-4C41-A3F4-6668CF158FB2}" srcOrd="0" destOrd="0" parTransId="{8E26E1FD-2B3C-43E0-BFF3-D8472560F7A0}" sibTransId="{5E71797E-9C29-4085-8FCE-20EA2954AB50}"/>
    <dgm:cxn modelId="{8475F2C2-9FD6-4CED-93C2-193F64EE5EB6}" type="presOf" srcId="{99C362F8-0CCB-4D27-90E3-1A191E7B3F6F}" destId="{EE07A7B7-951E-4023-9419-25C4DE8E23E2}" srcOrd="0" destOrd="0" presId="urn:microsoft.com/office/officeart/2005/8/layout/vList2"/>
    <dgm:cxn modelId="{E60B2BBC-6C46-46CC-B360-0627C1540DA3}" type="presOf" srcId="{5DB1899B-053C-46E2-BBD6-C45B50458193}" destId="{C881368E-1479-4D29-A28E-02C8E9B71856}" srcOrd="0" destOrd="0" presId="urn:microsoft.com/office/officeart/2005/8/layout/vList2"/>
    <dgm:cxn modelId="{78E0188B-8A4A-429A-A80D-C5EF686AE028}" type="presOf" srcId="{BBEA163A-68D1-4C41-A3F4-6668CF158FB2}" destId="{45CBD667-2D21-4431-844C-C77D4263CF94}" srcOrd="0" destOrd="0" presId="urn:microsoft.com/office/officeart/2005/8/layout/vList2"/>
    <dgm:cxn modelId="{DA04725B-3BB7-459F-981F-54DD8A70C899}" srcId="{B0810A67-F45D-4AC2-B8FC-6B4B6D3284A6}" destId="{C69738F8-B5DB-4A12-A92A-820E1A89AC86}" srcOrd="2" destOrd="0" parTransId="{FB1D6672-1BD1-4356-B585-95F232F1D109}" sibTransId="{81A92211-F01C-4D2C-88E5-BB01DA948942}"/>
    <dgm:cxn modelId="{B29D6906-6A1D-4D8F-B466-2B4B38D9AED5}" srcId="{BBEA163A-68D1-4C41-A3F4-6668CF158FB2}" destId="{0FFFE688-D48E-4187-A799-08564DE1848E}" srcOrd="4" destOrd="0" parTransId="{A357E090-5177-40E1-A644-A70FA2DB257E}" sibTransId="{E92FAB2A-7607-4D0E-8816-DEA90E465D1F}"/>
    <dgm:cxn modelId="{9178C8D3-BA09-49D5-90D9-DCCC58CE9CAF}" type="presOf" srcId="{6EE4E291-626F-4421-8831-595D58152E1B}" destId="{5002BFBD-4E3A-43DD-B01D-0F48E9EC8D33}" srcOrd="0" destOrd="0" presId="urn:microsoft.com/office/officeart/2005/8/layout/vList2"/>
    <dgm:cxn modelId="{51170B62-1F40-4A71-B91B-0289798778C2}" srcId="{6EE4E291-626F-4421-8831-595D58152E1B}" destId="{E952AA03-9E5E-42BB-893A-BF75B380259A}" srcOrd="1" destOrd="0" parTransId="{79C5DA8A-26B1-4DC7-95DC-E63676CCAC3F}" sibTransId="{5232F874-9DDD-4164-A851-F9ADD7B967F3}"/>
    <dgm:cxn modelId="{4BC168F5-8925-46D0-84D4-40B3369BCF83}" type="presOf" srcId="{1F0280FD-E2A0-4614-8D22-20AA1956C9FE}" destId="{EE07A7B7-951E-4023-9419-25C4DE8E23E2}" srcOrd="0" destOrd="1" presId="urn:microsoft.com/office/officeart/2005/8/layout/vList2"/>
    <dgm:cxn modelId="{D2170BBB-1BF9-4287-89D9-6351FD20AE01}" srcId="{6EE4E291-626F-4421-8831-595D58152E1B}" destId="{7CFAB134-8FAA-4715-ACD8-3E6B744FFAD1}" srcOrd="3" destOrd="0" parTransId="{332B8DAD-526C-4EDC-9B07-32C6C4FDF43F}" sibTransId="{E04C6B8F-709C-4F8D-AD74-70C2527D97DC}"/>
    <dgm:cxn modelId="{2BA8B8A7-9FF6-4E56-8A9A-5D0E1BC36917}" srcId="{BBEA163A-68D1-4C41-A3F4-6668CF158FB2}" destId="{1F0280FD-E2A0-4614-8D22-20AA1956C9FE}" srcOrd="1" destOrd="0" parTransId="{11BA5209-494D-41A6-A524-9996C37095EA}" sibTransId="{C5E137A1-EEBA-4F26-8A99-EFB739D73533}"/>
    <dgm:cxn modelId="{6E063D9F-E93E-462A-B80D-D3C2097FBD0F}" type="presOf" srcId="{C69738F8-B5DB-4A12-A92A-820E1A89AC86}" destId="{DAE7150F-2414-4805-B783-2D9FA7185F97}" srcOrd="0" destOrd="2" presId="urn:microsoft.com/office/officeart/2005/8/layout/vList2"/>
    <dgm:cxn modelId="{E7C06C2F-4C81-46CB-A453-6D72BBFBB539}" type="presOf" srcId="{8A0C33D9-137B-41E1-8C66-95B77E25560D}" destId="{EE07A7B7-951E-4023-9419-25C4DE8E23E2}" srcOrd="0" destOrd="2" presId="urn:microsoft.com/office/officeart/2005/8/layout/vList2"/>
    <dgm:cxn modelId="{EA0A70A2-CCD1-40BF-90AB-6B8080E8FEFB}" type="presOf" srcId="{E952AA03-9E5E-42BB-893A-BF75B380259A}" destId="{C881368E-1479-4D29-A28E-02C8E9B71856}" srcOrd="0" destOrd="1" presId="urn:microsoft.com/office/officeart/2005/8/layout/vList2"/>
    <dgm:cxn modelId="{9B80480B-5091-4099-9558-F8E705D51278}" srcId="{BBEA163A-68D1-4C41-A3F4-6668CF158FB2}" destId="{8A0C33D9-137B-41E1-8C66-95B77E25560D}" srcOrd="2" destOrd="0" parTransId="{C43E3C16-1974-47D7-BA44-18769D253218}" sibTransId="{7F85CEE8-1653-49EE-A2AF-38D387889817}"/>
    <dgm:cxn modelId="{6B7F9E52-F753-4267-B823-CFDA6E88808C}" type="presParOf" srcId="{13821642-1FC5-446C-97BE-D53977292FFA}" destId="{45CBD667-2D21-4431-844C-C77D4263CF94}" srcOrd="0" destOrd="0" presId="urn:microsoft.com/office/officeart/2005/8/layout/vList2"/>
    <dgm:cxn modelId="{5DE68A7A-1852-426A-88D7-8571383E82AD}" type="presParOf" srcId="{13821642-1FC5-446C-97BE-D53977292FFA}" destId="{EE07A7B7-951E-4023-9419-25C4DE8E23E2}" srcOrd="1" destOrd="0" presId="urn:microsoft.com/office/officeart/2005/8/layout/vList2"/>
    <dgm:cxn modelId="{1CA197AD-D2B9-414F-B74B-DA6D87834037}" type="presParOf" srcId="{13821642-1FC5-446C-97BE-D53977292FFA}" destId="{5002BFBD-4E3A-43DD-B01D-0F48E9EC8D33}" srcOrd="2" destOrd="0" presId="urn:microsoft.com/office/officeart/2005/8/layout/vList2"/>
    <dgm:cxn modelId="{3043E996-36C4-4C98-9CC2-32B3819C3C59}" type="presParOf" srcId="{13821642-1FC5-446C-97BE-D53977292FFA}" destId="{C881368E-1479-4D29-A28E-02C8E9B71856}" srcOrd="3" destOrd="0" presId="urn:microsoft.com/office/officeart/2005/8/layout/vList2"/>
    <dgm:cxn modelId="{4AD796C2-90D4-459A-992E-F2414DA2D52A}" type="presParOf" srcId="{13821642-1FC5-446C-97BE-D53977292FFA}" destId="{C1AA2AC3-DA81-422B-833D-947F98D2CA29}" srcOrd="4" destOrd="0" presId="urn:microsoft.com/office/officeart/2005/8/layout/vList2"/>
    <dgm:cxn modelId="{690E62C3-265A-48E9-A168-8A2F20799D50}" type="presParOf" srcId="{13821642-1FC5-446C-97BE-D53977292FFA}" destId="{DAE7150F-2414-4805-B783-2D9FA7185F9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1E08A4-8E26-4452-B3DA-7DEEAE52D95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BEA163A-68D1-4C41-A3F4-6668CF158FB2}">
      <dgm:prSet phldrT="[Text]"/>
      <dgm:spPr/>
      <dgm:t>
        <a:bodyPr/>
        <a:lstStyle/>
        <a:p>
          <a:r>
            <a:rPr lang="en-US" dirty="0" smtClean="0"/>
            <a:t>Physical world</a:t>
          </a:r>
          <a:endParaRPr lang="en-US" dirty="0"/>
        </a:p>
      </dgm:t>
    </dgm:pt>
    <dgm:pt modelId="{8E26E1FD-2B3C-43E0-BFF3-D8472560F7A0}" type="parTrans" cxnId="{005E2BA4-EDF5-45A9-B652-9484C7EC92B1}">
      <dgm:prSet/>
      <dgm:spPr/>
      <dgm:t>
        <a:bodyPr/>
        <a:lstStyle/>
        <a:p>
          <a:endParaRPr lang="en-US"/>
        </a:p>
      </dgm:t>
    </dgm:pt>
    <dgm:pt modelId="{5E71797E-9C29-4085-8FCE-20EA2954AB50}" type="sibTrans" cxnId="{005E2BA4-EDF5-45A9-B652-9484C7EC92B1}">
      <dgm:prSet/>
      <dgm:spPr/>
      <dgm:t>
        <a:bodyPr/>
        <a:lstStyle/>
        <a:p>
          <a:endParaRPr lang="en-US"/>
        </a:p>
      </dgm:t>
    </dgm:pt>
    <dgm:pt modelId="{99C362F8-0CCB-4D27-90E3-1A191E7B3F6F}">
      <dgm:prSet phldrT="[Text]"/>
      <dgm:spPr/>
      <dgm:t>
        <a:bodyPr/>
        <a:lstStyle/>
        <a:p>
          <a:r>
            <a:rPr lang="en-US" b="1" dirty="0" smtClean="0"/>
            <a:t>Equipment/Actuator</a:t>
          </a:r>
          <a:r>
            <a:rPr lang="en-US" dirty="0" smtClean="0"/>
            <a:t> (gearbox)</a:t>
          </a:r>
          <a:endParaRPr lang="en-US" dirty="0"/>
        </a:p>
      </dgm:t>
    </dgm:pt>
    <dgm:pt modelId="{CF44D84F-0D2F-4F10-9B4F-EBFE02EF7C51}" type="parTrans" cxnId="{FE2C4DE0-90FB-4097-9934-43A5E7D1954F}">
      <dgm:prSet/>
      <dgm:spPr/>
      <dgm:t>
        <a:bodyPr/>
        <a:lstStyle/>
        <a:p>
          <a:endParaRPr lang="en-US"/>
        </a:p>
      </dgm:t>
    </dgm:pt>
    <dgm:pt modelId="{EED34F52-9BDC-4F52-85ED-9EC6341F8A44}" type="sibTrans" cxnId="{FE2C4DE0-90FB-4097-9934-43A5E7D1954F}">
      <dgm:prSet/>
      <dgm:spPr/>
      <dgm:t>
        <a:bodyPr/>
        <a:lstStyle/>
        <a:p>
          <a:endParaRPr lang="en-US"/>
        </a:p>
      </dgm:t>
    </dgm:pt>
    <dgm:pt modelId="{6EE4E291-626F-4421-8831-595D58152E1B}">
      <dgm:prSet phldrT="[Text]"/>
      <dgm:spPr/>
      <dgm:t>
        <a:bodyPr/>
        <a:lstStyle/>
        <a:p>
          <a:r>
            <a:rPr lang="en-US" dirty="0" smtClean="0"/>
            <a:t>Digital world</a:t>
          </a:r>
          <a:endParaRPr lang="en-US" dirty="0"/>
        </a:p>
      </dgm:t>
    </dgm:pt>
    <dgm:pt modelId="{6649FB59-E916-4760-814D-E08B0373741B}" type="parTrans" cxnId="{99C9D069-8374-4607-9A96-309CF8DCA13A}">
      <dgm:prSet/>
      <dgm:spPr/>
      <dgm:t>
        <a:bodyPr/>
        <a:lstStyle/>
        <a:p>
          <a:endParaRPr lang="en-US"/>
        </a:p>
      </dgm:t>
    </dgm:pt>
    <dgm:pt modelId="{3BE35BC4-E468-4E47-87C2-97DF3B236202}" type="sibTrans" cxnId="{99C9D069-8374-4607-9A96-309CF8DCA13A}">
      <dgm:prSet/>
      <dgm:spPr/>
      <dgm:t>
        <a:bodyPr/>
        <a:lstStyle/>
        <a:p>
          <a:endParaRPr lang="en-US"/>
        </a:p>
      </dgm:t>
    </dgm:pt>
    <dgm:pt modelId="{5DB1899B-053C-46E2-BBD6-C45B50458193}">
      <dgm:prSet phldrT="[Text]"/>
      <dgm:spPr/>
      <dgm:t>
        <a:bodyPr/>
        <a:lstStyle/>
        <a:p>
          <a:r>
            <a:rPr lang="en-US" b="1" dirty="0" smtClean="0"/>
            <a:t>Source code </a:t>
          </a:r>
          <a:r>
            <a:rPr lang="en-US" dirty="0" smtClean="0"/>
            <a:t>of software (</a:t>
          </a:r>
          <a:r>
            <a:rPr lang="en-US" dirty="0" smtClean="0">
              <a:solidFill>
                <a:srgbClr val="00B050"/>
              </a:solidFill>
            </a:rPr>
            <a:t>gear equation</a:t>
          </a:r>
          <a:r>
            <a:rPr lang="en-US" dirty="0" smtClean="0"/>
            <a:t>)</a:t>
          </a:r>
          <a:endParaRPr lang="en-US" dirty="0"/>
        </a:p>
      </dgm:t>
    </dgm:pt>
    <dgm:pt modelId="{925DDAE4-DC5E-48D7-8371-FE9D0266E237}" type="parTrans" cxnId="{C4711686-C033-474D-8908-12867D3B5027}">
      <dgm:prSet/>
      <dgm:spPr/>
      <dgm:t>
        <a:bodyPr/>
        <a:lstStyle/>
        <a:p>
          <a:endParaRPr lang="en-US"/>
        </a:p>
      </dgm:t>
    </dgm:pt>
    <dgm:pt modelId="{F86A0673-3F2B-46E1-94A9-D16E62A72047}" type="sibTrans" cxnId="{C4711686-C033-474D-8908-12867D3B5027}">
      <dgm:prSet/>
      <dgm:spPr/>
      <dgm:t>
        <a:bodyPr/>
        <a:lstStyle/>
        <a:p>
          <a:endParaRPr lang="en-US"/>
        </a:p>
      </dgm:t>
    </dgm:pt>
    <dgm:pt modelId="{B0810A67-F45D-4AC2-B8FC-6B4B6D3284A6}">
      <dgm:prSet phldrT="[Text]"/>
      <dgm:spPr/>
      <dgm:t>
        <a:bodyPr/>
        <a:lstStyle/>
        <a:p>
          <a:r>
            <a:rPr lang="en-US" dirty="0" smtClean="0"/>
            <a:t>Connection</a:t>
          </a:r>
          <a:endParaRPr lang="en-US" dirty="0"/>
        </a:p>
      </dgm:t>
    </dgm:pt>
    <dgm:pt modelId="{B6C0D5E3-5B80-41B1-B273-F0BD495E28CE}" type="parTrans" cxnId="{85FF1838-C16E-485B-9E76-2AAEB93AC7D2}">
      <dgm:prSet/>
      <dgm:spPr/>
      <dgm:t>
        <a:bodyPr/>
        <a:lstStyle/>
        <a:p>
          <a:endParaRPr lang="en-US"/>
        </a:p>
      </dgm:t>
    </dgm:pt>
    <dgm:pt modelId="{2A3A608C-A9D8-4A67-A65B-80379ADE1993}" type="sibTrans" cxnId="{85FF1838-C16E-485B-9E76-2AAEB93AC7D2}">
      <dgm:prSet/>
      <dgm:spPr/>
      <dgm:t>
        <a:bodyPr/>
        <a:lstStyle/>
        <a:p>
          <a:endParaRPr lang="en-US"/>
        </a:p>
      </dgm:t>
    </dgm:pt>
    <dgm:pt modelId="{1F0280FD-E2A0-4614-8D22-20AA1956C9FE}">
      <dgm:prSet phldrT="[Text]"/>
      <dgm:spPr/>
      <dgm:t>
        <a:bodyPr/>
        <a:lstStyle/>
        <a:p>
          <a:r>
            <a:rPr lang="en-US" b="1" dirty="0" smtClean="0"/>
            <a:t>Sensor </a:t>
          </a:r>
          <a:r>
            <a:rPr lang="en-US" dirty="0" smtClean="0"/>
            <a:t>(</a:t>
          </a:r>
          <a:r>
            <a:rPr lang="en-US" dirty="0" smtClean="0">
              <a:solidFill>
                <a:srgbClr val="00B050"/>
              </a:solidFill>
            </a:rPr>
            <a:t>Proximity sensors</a:t>
          </a:r>
          <a:r>
            <a:rPr lang="en-US" dirty="0" smtClean="0"/>
            <a:t>)</a:t>
          </a:r>
          <a:endParaRPr lang="en-US" dirty="0"/>
        </a:p>
      </dgm:t>
    </dgm:pt>
    <dgm:pt modelId="{11BA5209-494D-41A6-A524-9996C37095EA}" type="parTrans" cxnId="{2BA8B8A7-9FF6-4E56-8A9A-5D0E1BC36917}">
      <dgm:prSet/>
      <dgm:spPr/>
      <dgm:t>
        <a:bodyPr/>
        <a:lstStyle/>
        <a:p>
          <a:endParaRPr lang="en-US"/>
        </a:p>
      </dgm:t>
    </dgm:pt>
    <dgm:pt modelId="{C5E137A1-EEBA-4F26-8A99-EFB739D73533}" type="sibTrans" cxnId="{2BA8B8A7-9FF6-4E56-8A9A-5D0E1BC36917}">
      <dgm:prSet/>
      <dgm:spPr/>
      <dgm:t>
        <a:bodyPr/>
        <a:lstStyle/>
        <a:p>
          <a:endParaRPr lang="en-US"/>
        </a:p>
      </dgm:t>
    </dgm:pt>
    <dgm:pt modelId="{8A0C33D9-137B-41E1-8C66-95B77E25560D}">
      <dgm:prSet phldrT="[Text]"/>
      <dgm:spPr/>
      <dgm:t>
        <a:bodyPr/>
        <a:lstStyle/>
        <a:p>
          <a:r>
            <a:rPr lang="en-US" b="1" dirty="0" smtClean="0"/>
            <a:t>Controller </a:t>
          </a:r>
          <a:r>
            <a:rPr lang="en-US" dirty="0" smtClean="0"/>
            <a:t>(</a:t>
          </a:r>
          <a:r>
            <a:rPr lang="en-US" dirty="0" smtClean="0">
              <a:solidFill>
                <a:srgbClr val="00B050"/>
              </a:solidFill>
            </a:rPr>
            <a:t>Arduino</a:t>
          </a:r>
          <a:r>
            <a:rPr lang="en-US" dirty="0" smtClean="0"/>
            <a:t>, </a:t>
          </a:r>
          <a:r>
            <a:rPr lang="en-US" dirty="0" smtClean="0">
              <a:solidFill>
                <a:srgbClr val="00B050"/>
              </a:solidFill>
            </a:rPr>
            <a:t>Raspberry PI</a:t>
          </a:r>
          <a:r>
            <a:rPr lang="en-US" dirty="0" smtClean="0"/>
            <a:t>)</a:t>
          </a:r>
          <a:endParaRPr lang="en-US" dirty="0"/>
        </a:p>
      </dgm:t>
    </dgm:pt>
    <dgm:pt modelId="{C43E3C16-1974-47D7-BA44-18769D253218}" type="parTrans" cxnId="{9B80480B-5091-4099-9558-F8E705D51278}">
      <dgm:prSet/>
      <dgm:spPr/>
      <dgm:t>
        <a:bodyPr/>
        <a:lstStyle/>
        <a:p>
          <a:endParaRPr lang="en-US"/>
        </a:p>
      </dgm:t>
    </dgm:pt>
    <dgm:pt modelId="{7F85CEE8-1653-49EE-A2AF-38D387889817}" type="sibTrans" cxnId="{9B80480B-5091-4099-9558-F8E705D51278}">
      <dgm:prSet/>
      <dgm:spPr/>
      <dgm:t>
        <a:bodyPr/>
        <a:lstStyle/>
        <a:p>
          <a:endParaRPr lang="en-US"/>
        </a:p>
      </dgm:t>
    </dgm:pt>
    <dgm:pt modelId="{C5532BFD-5A6F-4DBD-A9C8-3D5B72A62B7C}">
      <dgm:prSet phldrT="[Text]"/>
      <dgm:spPr/>
      <dgm:t>
        <a:bodyPr/>
        <a:lstStyle/>
        <a:p>
          <a:r>
            <a:rPr lang="en-US" b="1" dirty="0" smtClean="0"/>
            <a:t>Device for networking </a:t>
          </a:r>
          <a:r>
            <a:rPr lang="en-US" dirty="0" smtClean="0"/>
            <a:t>(?)</a:t>
          </a:r>
          <a:endParaRPr lang="en-US" dirty="0"/>
        </a:p>
      </dgm:t>
    </dgm:pt>
    <dgm:pt modelId="{257A56FE-3363-4F07-9AA5-11036F31E3E9}" type="parTrans" cxnId="{A0C2F71B-5465-4FED-A3BA-ECC9A16BA912}">
      <dgm:prSet/>
      <dgm:spPr/>
      <dgm:t>
        <a:bodyPr/>
        <a:lstStyle/>
        <a:p>
          <a:endParaRPr lang="en-US"/>
        </a:p>
      </dgm:t>
    </dgm:pt>
    <dgm:pt modelId="{AE4BDB6F-22D0-42D2-8C33-8FBB7858EC73}" type="sibTrans" cxnId="{A0C2F71B-5465-4FED-A3BA-ECC9A16BA912}">
      <dgm:prSet/>
      <dgm:spPr/>
      <dgm:t>
        <a:bodyPr/>
        <a:lstStyle/>
        <a:p>
          <a:endParaRPr lang="en-US"/>
        </a:p>
      </dgm:t>
    </dgm:pt>
    <dgm:pt modelId="{E952AA03-9E5E-42BB-893A-BF75B380259A}">
      <dgm:prSet phldrT="[Text]"/>
      <dgm:spPr/>
      <dgm:t>
        <a:bodyPr/>
        <a:lstStyle/>
        <a:p>
          <a:r>
            <a:rPr lang="en-US" b="1" dirty="0" smtClean="0"/>
            <a:t>Data repositories </a:t>
          </a:r>
          <a:r>
            <a:rPr lang="en-US" dirty="0" smtClean="0"/>
            <a:t>(</a:t>
          </a:r>
          <a:r>
            <a:rPr lang="en-US" dirty="0" smtClean="0">
              <a:solidFill>
                <a:srgbClr val="00B050"/>
              </a:solidFill>
            </a:rPr>
            <a:t>MySQL database</a:t>
          </a:r>
          <a:r>
            <a:rPr lang="en-US" dirty="0" smtClean="0"/>
            <a:t>)</a:t>
          </a:r>
          <a:endParaRPr lang="en-US" dirty="0"/>
        </a:p>
      </dgm:t>
    </dgm:pt>
    <dgm:pt modelId="{79C5DA8A-26B1-4DC7-95DC-E63676CCAC3F}" type="parTrans" cxnId="{51170B62-1F40-4A71-B91B-0289798778C2}">
      <dgm:prSet/>
      <dgm:spPr/>
      <dgm:t>
        <a:bodyPr/>
        <a:lstStyle/>
        <a:p>
          <a:endParaRPr lang="en-US"/>
        </a:p>
      </dgm:t>
    </dgm:pt>
    <dgm:pt modelId="{5232F874-9DDD-4164-A851-F9ADD7B967F3}" type="sibTrans" cxnId="{51170B62-1F40-4A71-B91B-0289798778C2}">
      <dgm:prSet/>
      <dgm:spPr/>
      <dgm:t>
        <a:bodyPr/>
        <a:lstStyle/>
        <a:p>
          <a:endParaRPr lang="en-US"/>
        </a:p>
      </dgm:t>
    </dgm:pt>
    <dgm:pt modelId="{303CEEDF-5F98-4D0E-A36C-8A728DC5E069}">
      <dgm:prSet phldrT="[Text]"/>
      <dgm:spPr/>
      <dgm:t>
        <a:bodyPr/>
        <a:lstStyle/>
        <a:p>
          <a:r>
            <a:rPr lang="en-US" b="1" dirty="0" smtClean="0"/>
            <a:t>Data management </a:t>
          </a:r>
          <a:r>
            <a:rPr lang="en-US" dirty="0" smtClean="0"/>
            <a:t>(</a:t>
          </a:r>
          <a:r>
            <a:rPr lang="en-US" dirty="0" smtClean="0">
              <a:solidFill>
                <a:srgbClr val="00B050"/>
              </a:solidFill>
            </a:rPr>
            <a:t>RDBMS</a:t>
          </a:r>
          <a:r>
            <a:rPr lang="en-US" dirty="0" smtClean="0"/>
            <a:t>)</a:t>
          </a:r>
          <a:endParaRPr lang="en-US" dirty="0"/>
        </a:p>
      </dgm:t>
    </dgm:pt>
    <dgm:pt modelId="{8B9BFF0D-8ADC-4654-991D-29B0D565EE51}" type="parTrans" cxnId="{E0DF7E28-EF3D-47FB-8D9C-819C8197D57E}">
      <dgm:prSet/>
      <dgm:spPr/>
      <dgm:t>
        <a:bodyPr/>
        <a:lstStyle/>
        <a:p>
          <a:endParaRPr lang="en-US"/>
        </a:p>
      </dgm:t>
    </dgm:pt>
    <dgm:pt modelId="{09819DAA-962D-484C-8058-3E7C2B98C6D6}" type="sibTrans" cxnId="{E0DF7E28-EF3D-47FB-8D9C-819C8197D57E}">
      <dgm:prSet/>
      <dgm:spPr/>
      <dgm:t>
        <a:bodyPr/>
        <a:lstStyle/>
        <a:p>
          <a:endParaRPr lang="en-US"/>
        </a:p>
      </dgm:t>
    </dgm:pt>
    <dgm:pt modelId="{7CFAB134-8FAA-4715-ACD8-3E6B744FFAD1}">
      <dgm:prSet phldrT="[Text]"/>
      <dgm:spPr/>
      <dgm:t>
        <a:bodyPr/>
        <a:lstStyle/>
        <a:p>
          <a:r>
            <a:rPr lang="en-US" b="1" dirty="0" smtClean="0"/>
            <a:t>Digital model </a:t>
          </a:r>
          <a:r>
            <a:rPr lang="en-US" dirty="0" smtClean="0"/>
            <a:t>(?)</a:t>
          </a:r>
          <a:endParaRPr lang="en-US" dirty="0"/>
        </a:p>
      </dgm:t>
    </dgm:pt>
    <dgm:pt modelId="{332B8DAD-526C-4EDC-9B07-32C6C4FDF43F}" type="parTrans" cxnId="{D2170BBB-1BF9-4287-89D9-6351FD20AE01}">
      <dgm:prSet/>
      <dgm:spPr/>
      <dgm:t>
        <a:bodyPr/>
        <a:lstStyle/>
        <a:p>
          <a:endParaRPr lang="en-US"/>
        </a:p>
      </dgm:t>
    </dgm:pt>
    <dgm:pt modelId="{E04C6B8F-709C-4F8D-AD74-70C2527D97DC}" type="sibTrans" cxnId="{D2170BBB-1BF9-4287-89D9-6351FD20AE01}">
      <dgm:prSet/>
      <dgm:spPr/>
      <dgm:t>
        <a:bodyPr/>
        <a:lstStyle/>
        <a:p>
          <a:endParaRPr lang="en-US"/>
        </a:p>
      </dgm:t>
    </dgm:pt>
    <dgm:pt modelId="{8EF1BB3D-8559-46A8-B363-3985F4DB7E41}">
      <dgm:prSet phldrT="[Text]"/>
      <dgm:spPr/>
      <dgm:t>
        <a:bodyPr/>
        <a:lstStyle/>
        <a:p>
          <a:r>
            <a:rPr lang="en-US" b="1" dirty="0" smtClean="0"/>
            <a:t>Network </a:t>
          </a:r>
          <a:r>
            <a:rPr lang="en-US" b="0" dirty="0" smtClean="0"/>
            <a:t>(?)</a:t>
          </a:r>
          <a:endParaRPr lang="en-US" b="1" dirty="0"/>
        </a:p>
      </dgm:t>
    </dgm:pt>
    <dgm:pt modelId="{D19DC1AD-06E5-49B2-A558-4CDDE95ADD3B}" type="parTrans" cxnId="{56B53E0C-75A3-443E-AE4B-7D0E489E3ED8}">
      <dgm:prSet/>
      <dgm:spPr/>
      <dgm:t>
        <a:bodyPr/>
        <a:lstStyle/>
        <a:p>
          <a:endParaRPr lang="en-US"/>
        </a:p>
      </dgm:t>
    </dgm:pt>
    <dgm:pt modelId="{B7FC3A9D-909D-43B8-A559-F4A6F13FC712}" type="sibTrans" cxnId="{56B53E0C-75A3-443E-AE4B-7D0E489E3ED8}">
      <dgm:prSet/>
      <dgm:spPr/>
      <dgm:t>
        <a:bodyPr/>
        <a:lstStyle/>
        <a:p>
          <a:endParaRPr lang="en-US"/>
        </a:p>
      </dgm:t>
    </dgm:pt>
    <dgm:pt modelId="{FE88417D-E390-43C7-AAF0-CC01DF5B288D}">
      <dgm:prSet phldrT="[Text]"/>
      <dgm:spPr/>
      <dgm:t>
        <a:bodyPr/>
        <a:lstStyle/>
        <a:p>
          <a:r>
            <a:rPr lang="en-US" b="1" dirty="0" smtClean="0"/>
            <a:t>Intelligence </a:t>
          </a:r>
          <a:r>
            <a:rPr lang="en-US" dirty="0" smtClean="0"/>
            <a:t>(?)</a:t>
          </a:r>
          <a:endParaRPr lang="en-US" dirty="0"/>
        </a:p>
      </dgm:t>
    </dgm:pt>
    <dgm:pt modelId="{FBC92B26-7B79-49B7-BF5A-6B05DCE3A564}" type="parTrans" cxnId="{90959076-9DBC-47EC-A36D-2C796B25D78E}">
      <dgm:prSet/>
      <dgm:spPr/>
      <dgm:t>
        <a:bodyPr/>
        <a:lstStyle/>
        <a:p>
          <a:endParaRPr lang="en-US"/>
        </a:p>
      </dgm:t>
    </dgm:pt>
    <dgm:pt modelId="{77CB0314-8BD1-4A39-A671-3A3DCB4B1956}" type="sibTrans" cxnId="{90959076-9DBC-47EC-A36D-2C796B25D78E}">
      <dgm:prSet/>
      <dgm:spPr/>
      <dgm:t>
        <a:bodyPr/>
        <a:lstStyle/>
        <a:p>
          <a:endParaRPr lang="en-US"/>
        </a:p>
      </dgm:t>
    </dgm:pt>
    <dgm:pt modelId="{82EF3BD5-2B83-4893-8344-028474A13829}">
      <dgm:prSet phldrT="[Text]"/>
      <dgm:spPr/>
      <dgm:t>
        <a:bodyPr/>
        <a:lstStyle/>
        <a:p>
          <a:r>
            <a:rPr lang="en-US" b="1" smtClean="0"/>
            <a:t>Visualisation device </a:t>
          </a:r>
          <a:r>
            <a:rPr lang="en-US" b="0" smtClean="0"/>
            <a:t>(?)</a:t>
          </a:r>
          <a:endParaRPr lang="en-US" dirty="0"/>
        </a:p>
      </dgm:t>
    </dgm:pt>
    <dgm:pt modelId="{B5B8A4BB-41F3-4A1C-B884-42F71948753F}" type="parTrans" cxnId="{02B99A2F-4CB1-4F7A-A5F0-0EA8E79F79EB}">
      <dgm:prSet/>
      <dgm:spPr/>
      <dgm:t>
        <a:bodyPr/>
        <a:lstStyle/>
        <a:p>
          <a:endParaRPr lang="en-US"/>
        </a:p>
      </dgm:t>
    </dgm:pt>
    <dgm:pt modelId="{5DB44395-B536-42B6-9E74-1D4B7113743E}" type="sibTrans" cxnId="{02B99A2F-4CB1-4F7A-A5F0-0EA8E79F79EB}">
      <dgm:prSet/>
      <dgm:spPr/>
      <dgm:t>
        <a:bodyPr/>
        <a:lstStyle/>
        <a:p>
          <a:endParaRPr lang="en-US"/>
        </a:p>
      </dgm:t>
    </dgm:pt>
    <dgm:pt modelId="{9F7D9321-3777-4D9B-918C-39EBFB2B3DEC}">
      <dgm:prSet/>
      <dgm:spPr/>
      <dgm:t>
        <a:bodyPr/>
        <a:lstStyle/>
        <a:p>
          <a:r>
            <a:rPr lang="en-US" b="1" dirty="0" smtClean="0"/>
            <a:t>Connectivity IT </a:t>
          </a:r>
          <a:r>
            <a:rPr lang="en-US" b="0" dirty="0" smtClean="0"/>
            <a:t>(?)</a:t>
          </a:r>
          <a:endParaRPr lang="en-US" b="1" dirty="0"/>
        </a:p>
      </dgm:t>
    </dgm:pt>
    <dgm:pt modelId="{5B8CF964-CC5E-4D63-8A84-5766900796AA}" type="parTrans" cxnId="{05A4669B-8C89-4AAC-AC03-8174B271251B}">
      <dgm:prSet/>
      <dgm:spPr/>
      <dgm:t>
        <a:bodyPr/>
        <a:lstStyle/>
        <a:p>
          <a:endParaRPr lang="en-US"/>
        </a:p>
      </dgm:t>
    </dgm:pt>
    <dgm:pt modelId="{3C37E82C-5B4B-4501-9D0A-7DCA3177570A}" type="sibTrans" cxnId="{05A4669B-8C89-4AAC-AC03-8174B271251B}">
      <dgm:prSet/>
      <dgm:spPr/>
      <dgm:t>
        <a:bodyPr/>
        <a:lstStyle/>
        <a:p>
          <a:endParaRPr lang="en-US"/>
        </a:p>
      </dgm:t>
    </dgm:pt>
    <dgm:pt modelId="{04A87F7D-CDF7-4DE3-A9A6-FAE8F4365322}">
      <dgm:prSet/>
      <dgm:spPr/>
      <dgm:t>
        <a:bodyPr/>
        <a:lstStyle/>
        <a:p>
          <a:r>
            <a:rPr lang="en-US" b="1" dirty="0" smtClean="0"/>
            <a:t>Security </a:t>
          </a:r>
          <a:r>
            <a:rPr lang="en-US" b="0" dirty="0" smtClean="0"/>
            <a:t>(?)</a:t>
          </a:r>
          <a:endParaRPr lang="en-US" b="1" dirty="0"/>
        </a:p>
      </dgm:t>
    </dgm:pt>
    <dgm:pt modelId="{4CE116D9-562C-488B-8790-E1817BF66F20}" type="parTrans" cxnId="{C271E538-5298-41ED-9008-AA209874FD3E}">
      <dgm:prSet/>
      <dgm:spPr/>
      <dgm:t>
        <a:bodyPr/>
        <a:lstStyle/>
        <a:p>
          <a:endParaRPr lang="en-US"/>
        </a:p>
      </dgm:t>
    </dgm:pt>
    <dgm:pt modelId="{88513475-7DAD-455C-92A0-B42AA1550C64}" type="sibTrans" cxnId="{C271E538-5298-41ED-9008-AA209874FD3E}">
      <dgm:prSet/>
      <dgm:spPr/>
      <dgm:t>
        <a:bodyPr/>
        <a:lstStyle/>
        <a:p>
          <a:endParaRPr lang="en-US"/>
        </a:p>
      </dgm:t>
    </dgm:pt>
    <dgm:pt modelId="{13821642-1FC5-446C-97BE-D53977292FFA}" type="pres">
      <dgm:prSet presAssocID="{B01E08A4-8E26-4452-B3DA-7DEEAE52D9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BD667-2D21-4431-844C-C77D4263CF94}" type="pres">
      <dgm:prSet presAssocID="{BBEA163A-68D1-4C41-A3F4-6668CF158F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7A7B7-951E-4023-9419-25C4DE8E23E2}" type="pres">
      <dgm:prSet presAssocID="{BBEA163A-68D1-4C41-A3F4-6668CF158FB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2BFBD-4E3A-43DD-B01D-0F48E9EC8D33}" type="pres">
      <dgm:prSet presAssocID="{6EE4E291-626F-4421-8831-595D58152E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1368E-1479-4D29-A28E-02C8E9B71856}" type="pres">
      <dgm:prSet presAssocID="{6EE4E291-626F-4421-8831-595D58152E1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A2AC3-DA81-422B-833D-947F98D2CA29}" type="pres">
      <dgm:prSet presAssocID="{B0810A67-F45D-4AC2-B8FC-6B4B6D3284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7150F-2414-4805-B783-2D9FA7185F97}" type="pres">
      <dgm:prSet presAssocID="{B0810A67-F45D-4AC2-B8FC-6B4B6D3284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C9D069-8374-4607-9A96-309CF8DCA13A}" srcId="{B01E08A4-8E26-4452-B3DA-7DEEAE52D95D}" destId="{6EE4E291-626F-4421-8831-595D58152E1B}" srcOrd="1" destOrd="0" parTransId="{6649FB59-E916-4760-814D-E08B0373741B}" sibTransId="{3BE35BC4-E468-4E47-87C2-97DF3B236202}"/>
    <dgm:cxn modelId="{C271E538-5298-41ED-9008-AA209874FD3E}" srcId="{B0810A67-F45D-4AC2-B8FC-6B4B6D3284A6}" destId="{04A87F7D-CDF7-4DE3-A9A6-FAE8F4365322}" srcOrd="2" destOrd="0" parTransId="{4CE116D9-562C-488B-8790-E1817BF66F20}" sibTransId="{88513475-7DAD-455C-92A0-B42AA1550C64}"/>
    <dgm:cxn modelId="{D3897C65-C4D5-4D0B-9042-8D6649CB6298}" type="presOf" srcId="{FE88417D-E390-43C7-AAF0-CC01DF5B288D}" destId="{C881368E-1479-4D29-A28E-02C8E9B71856}" srcOrd="0" destOrd="4" presId="urn:microsoft.com/office/officeart/2005/8/layout/vList2"/>
    <dgm:cxn modelId="{90959076-9DBC-47EC-A36D-2C796B25D78E}" srcId="{6EE4E291-626F-4421-8831-595D58152E1B}" destId="{FE88417D-E390-43C7-AAF0-CC01DF5B288D}" srcOrd="4" destOrd="0" parTransId="{FBC92B26-7B79-49B7-BF5A-6B05DCE3A564}" sibTransId="{77CB0314-8BD1-4A39-A671-3A3DCB4B1956}"/>
    <dgm:cxn modelId="{8AA53E64-83AF-4854-9172-8FAF34067697}" type="presOf" srcId="{7CFAB134-8FAA-4715-ACD8-3E6B744FFAD1}" destId="{C881368E-1479-4D29-A28E-02C8E9B71856}" srcOrd="0" destOrd="3" presId="urn:microsoft.com/office/officeart/2005/8/layout/vList2"/>
    <dgm:cxn modelId="{E0DF7E28-EF3D-47FB-8D9C-819C8197D57E}" srcId="{6EE4E291-626F-4421-8831-595D58152E1B}" destId="{303CEEDF-5F98-4D0E-A36C-8A728DC5E069}" srcOrd="2" destOrd="0" parTransId="{8B9BFF0D-8ADC-4654-991D-29B0D565EE51}" sibTransId="{09819DAA-962D-484C-8058-3E7C2B98C6D6}"/>
    <dgm:cxn modelId="{C4711686-C033-474D-8908-12867D3B5027}" srcId="{6EE4E291-626F-4421-8831-595D58152E1B}" destId="{5DB1899B-053C-46E2-BBD6-C45B50458193}" srcOrd="0" destOrd="0" parTransId="{925DDAE4-DC5E-48D7-8371-FE9D0266E237}" sibTransId="{F86A0673-3F2B-46E1-94A9-D16E62A72047}"/>
    <dgm:cxn modelId="{85FF1838-C16E-485B-9E76-2AAEB93AC7D2}" srcId="{B01E08A4-8E26-4452-B3DA-7DEEAE52D95D}" destId="{B0810A67-F45D-4AC2-B8FC-6B4B6D3284A6}" srcOrd="2" destOrd="0" parTransId="{B6C0D5E3-5B80-41B1-B273-F0BD495E28CE}" sibTransId="{2A3A608C-A9D8-4A67-A65B-80379ADE1993}"/>
    <dgm:cxn modelId="{05A4669B-8C89-4AAC-AC03-8174B271251B}" srcId="{B0810A67-F45D-4AC2-B8FC-6B4B6D3284A6}" destId="{9F7D9321-3777-4D9B-918C-39EBFB2B3DEC}" srcOrd="1" destOrd="0" parTransId="{5B8CF964-CC5E-4D63-8A84-5766900796AA}" sibTransId="{3C37E82C-5B4B-4501-9D0A-7DCA3177570A}"/>
    <dgm:cxn modelId="{7166C34E-62C4-42A7-AE1D-1C78210C4EBC}" type="presOf" srcId="{B0810A67-F45D-4AC2-B8FC-6B4B6D3284A6}" destId="{C1AA2AC3-DA81-422B-833D-947F98D2CA29}" srcOrd="0" destOrd="0" presId="urn:microsoft.com/office/officeart/2005/8/layout/vList2"/>
    <dgm:cxn modelId="{56B53E0C-75A3-443E-AE4B-7D0E489E3ED8}" srcId="{B0810A67-F45D-4AC2-B8FC-6B4B6D3284A6}" destId="{8EF1BB3D-8559-46A8-B363-3985F4DB7E41}" srcOrd="0" destOrd="0" parTransId="{D19DC1AD-06E5-49B2-A558-4CDDE95ADD3B}" sibTransId="{B7FC3A9D-909D-43B8-A559-F4A6F13FC712}"/>
    <dgm:cxn modelId="{5545A0B0-290B-4915-82D8-0541A02EE973}" type="presOf" srcId="{82EF3BD5-2B83-4893-8344-028474A13829}" destId="{EE07A7B7-951E-4023-9419-25C4DE8E23E2}" srcOrd="0" destOrd="4" presId="urn:microsoft.com/office/officeart/2005/8/layout/vList2"/>
    <dgm:cxn modelId="{A1027AF6-23ED-43C3-B87C-53AEC93151CA}" type="presOf" srcId="{303CEEDF-5F98-4D0E-A36C-8A728DC5E069}" destId="{C881368E-1479-4D29-A28E-02C8E9B71856}" srcOrd="0" destOrd="2" presId="urn:microsoft.com/office/officeart/2005/8/layout/vList2"/>
    <dgm:cxn modelId="{1E1F8EF1-0CF8-4317-954E-CAF257426978}" type="presOf" srcId="{C5532BFD-5A6F-4DBD-A9C8-3D5B72A62B7C}" destId="{EE07A7B7-951E-4023-9419-25C4DE8E23E2}" srcOrd="0" destOrd="3" presId="urn:microsoft.com/office/officeart/2005/8/layout/vList2"/>
    <dgm:cxn modelId="{7ACD842E-4CA3-493A-9A5D-D8A0AAF6E75A}" type="presOf" srcId="{04A87F7D-CDF7-4DE3-A9A6-FAE8F4365322}" destId="{DAE7150F-2414-4805-B783-2D9FA7185F97}" srcOrd="0" destOrd="2" presId="urn:microsoft.com/office/officeart/2005/8/layout/vList2"/>
    <dgm:cxn modelId="{B592F2F6-A2C2-41A5-8A59-AC8FB1493925}" type="presOf" srcId="{B01E08A4-8E26-4452-B3DA-7DEEAE52D95D}" destId="{13821642-1FC5-446C-97BE-D53977292FFA}" srcOrd="0" destOrd="0" presId="urn:microsoft.com/office/officeart/2005/8/layout/vList2"/>
    <dgm:cxn modelId="{A0C2F71B-5465-4FED-A3BA-ECC9A16BA912}" srcId="{BBEA163A-68D1-4C41-A3F4-6668CF158FB2}" destId="{C5532BFD-5A6F-4DBD-A9C8-3D5B72A62B7C}" srcOrd="3" destOrd="0" parTransId="{257A56FE-3363-4F07-9AA5-11036F31E3E9}" sibTransId="{AE4BDB6F-22D0-42D2-8C33-8FBB7858EC73}"/>
    <dgm:cxn modelId="{FE2C4DE0-90FB-4097-9934-43A5E7D1954F}" srcId="{BBEA163A-68D1-4C41-A3F4-6668CF158FB2}" destId="{99C362F8-0CCB-4D27-90E3-1A191E7B3F6F}" srcOrd="0" destOrd="0" parTransId="{CF44D84F-0D2F-4F10-9B4F-EBFE02EF7C51}" sibTransId="{EED34F52-9BDC-4F52-85ED-9EC6341F8A44}"/>
    <dgm:cxn modelId="{F4C0AE07-3E15-4039-9B0B-44235864A8E5}" type="presOf" srcId="{8EF1BB3D-8559-46A8-B363-3985F4DB7E41}" destId="{DAE7150F-2414-4805-B783-2D9FA7185F97}" srcOrd="0" destOrd="0" presId="urn:microsoft.com/office/officeart/2005/8/layout/vList2"/>
    <dgm:cxn modelId="{005E2BA4-EDF5-45A9-B652-9484C7EC92B1}" srcId="{B01E08A4-8E26-4452-B3DA-7DEEAE52D95D}" destId="{BBEA163A-68D1-4C41-A3F4-6668CF158FB2}" srcOrd="0" destOrd="0" parTransId="{8E26E1FD-2B3C-43E0-BFF3-D8472560F7A0}" sibTransId="{5E71797E-9C29-4085-8FCE-20EA2954AB50}"/>
    <dgm:cxn modelId="{8475F2C2-9FD6-4CED-93C2-193F64EE5EB6}" type="presOf" srcId="{99C362F8-0CCB-4D27-90E3-1A191E7B3F6F}" destId="{EE07A7B7-951E-4023-9419-25C4DE8E23E2}" srcOrd="0" destOrd="0" presId="urn:microsoft.com/office/officeart/2005/8/layout/vList2"/>
    <dgm:cxn modelId="{E60B2BBC-6C46-46CC-B360-0627C1540DA3}" type="presOf" srcId="{5DB1899B-053C-46E2-BBD6-C45B50458193}" destId="{C881368E-1479-4D29-A28E-02C8E9B71856}" srcOrd="0" destOrd="0" presId="urn:microsoft.com/office/officeart/2005/8/layout/vList2"/>
    <dgm:cxn modelId="{78E0188B-8A4A-429A-A80D-C5EF686AE028}" type="presOf" srcId="{BBEA163A-68D1-4C41-A3F4-6668CF158FB2}" destId="{45CBD667-2D21-4431-844C-C77D4263CF94}" srcOrd="0" destOrd="0" presId="urn:microsoft.com/office/officeart/2005/8/layout/vList2"/>
    <dgm:cxn modelId="{02B99A2F-4CB1-4F7A-A5F0-0EA8E79F79EB}" srcId="{BBEA163A-68D1-4C41-A3F4-6668CF158FB2}" destId="{82EF3BD5-2B83-4893-8344-028474A13829}" srcOrd="4" destOrd="0" parTransId="{B5B8A4BB-41F3-4A1C-B884-42F71948753F}" sibTransId="{5DB44395-B536-42B6-9E74-1D4B7113743E}"/>
    <dgm:cxn modelId="{9178C8D3-BA09-49D5-90D9-DCCC58CE9CAF}" type="presOf" srcId="{6EE4E291-626F-4421-8831-595D58152E1B}" destId="{5002BFBD-4E3A-43DD-B01D-0F48E9EC8D33}" srcOrd="0" destOrd="0" presId="urn:microsoft.com/office/officeart/2005/8/layout/vList2"/>
    <dgm:cxn modelId="{51170B62-1F40-4A71-B91B-0289798778C2}" srcId="{6EE4E291-626F-4421-8831-595D58152E1B}" destId="{E952AA03-9E5E-42BB-893A-BF75B380259A}" srcOrd="1" destOrd="0" parTransId="{79C5DA8A-26B1-4DC7-95DC-E63676CCAC3F}" sibTransId="{5232F874-9DDD-4164-A851-F9ADD7B967F3}"/>
    <dgm:cxn modelId="{A7844F63-D662-41CC-BE2E-263DAD46100D}" type="presOf" srcId="{9F7D9321-3777-4D9B-918C-39EBFB2B3DEC}" destId="{DAE7150F-2414-4805-B783-2D9FA7185F97}" srcOrd="0" destOrd="1" presId="urn:microsoft.com/office/officeart/2005/8/layout/vList2"/>
    <dgm:cxn modelId="{4BC168F5-8925-46D0-84D4-40B3369BCF83}" type="presOf" srcId="{1F0280FD-E2A0-4614-8D22-20AA1956C9FE}" destId="{EE07A7B7-951E-4023-9419-25C4DE8E23E2}" srcOrd="0" destOrd="1" presId="urn:microsoft.com/office/officeart/2005/8/layout/vList2"/>
    <dgm:cxn modelId="{D2170BBB-1BF9-4287-89D9-6351FD20AE01}" srcId="{6EE4E291-626F-4421-8831-595D58152E1B}" destId="{7CFAB134-8FAA-4715-ACD8-3E6B744FFAD1}" srcOrd="3" destOrd="0" parTransId="{332B8DAD-526C-4EDC-9B07-32C6C4FDF43F}" sibTransId="{E04C6B8F-709C-4F8D-AD74-70C2527D97DC}"/>
    <dgm:cxn modelId="{2BA8B8A7-9FF6-4E56-8A9A-5D0E1BC36917}" srcId="{BBEA163A-68D1-4C41-A3F4-6668CF158FB2}" destId="{1F0280FD-E2A0-4614-8D22-20AA1956C9FE}" srcOrd="1" destOrd="0" parTransId="{11BA5209-494D-41A6-A524-9996C37095EA}" sibTransId="{C5E137A1-EEBA-4F26-8A99-EFB739D73533}"/>
    <dgm:cxn modelId="{E7C06C2F-4C81-46CB-A453-6D72BBFBB539}" type="presOf" srcId="{8A0C33D9-137B-41E1-8C66-95B77E25560D}" destId="{EE07A7B7-951E-4023-9419-25C4DE8E23E2}" srcOrd="0" destOrd="2" presId="urn:microsoft.com/office/officeart/2005/8/layout/vList2"/>
    <dgm:cxn modelId="{EA0A70A2-CCD1-40BF-90AB-6B8080E8FEFB}" type="presOf" srcId="{E952AA03-9E5E-42BB-893A-BF75B380259A}" destId="{C881368E-1479-4D29-A28E-02C8E9B71856}" srcOrd="0" destOrd="1" presId="urn:microsoft.com/office/officeart/2005/8/layout/vList2"/>
    <dgm:cxn modelId="{9B80480B-5091-4099-9558-F8E705D51278}" srcId="{BBEA163A-68D1-4C41-A3F4-6668CF158FB2}" destId="{8A0C33D9-137B-41E1-8C66-95B77E25560D}" srcOrd="2" destOrd="0" parTransId="{C43E3C16-1974-47D7-BA44-18769D253218}" sibTransId="{7F85CEE8-1653-49EE-A2AF-38D387889817}"/>
    <dgm:cxn modelId="{6B7F9E52-F753-4267-B823-CFDA6E88808C}" type="presParOf" srcId="{13821642-1FC5-446C-97BE-D53977292FFA}" destId="{45CBD667-2D21-4431-844C-C77D4263CF94}" srcOrd="0" destOrd="0" presId="urn:microsoft.com/office/officeart/2005/8/layout/vList2"/>
    <dgm:cxn modelId="{5DE68A7A-1852-426A-88D7-8571383E82AD}" type="presParOf" srcId="{13821642-1FC5-446C-97BE-D53977292FFA}" destId="{EE07A7B7-951E-4023-9419-25C4DE8E23E2}" srcOrd="1" destOrd="0" presId="urn:microsoft.com/office/officeart/2005/8/layout/vList2"/>
    <dgm:cxn modelId="{1CA197AD-D2B9-414F-B74B-DA6D87834037}" type="presParOf" srcId="{13821642-1FC5-446C-97BE-D53977292FFA}" destId="{5002BFBD-4E3A-43DD-B01D-0F48E9EC8D33}" srcOrd="2" destOrd="0" presId="urn:microsoft.com/office/officeart/2005/8/layout/vList2"/>
    <dgm:cxn modelId="{3043E996-36C4-4C98-9CC2-32B3819C3C59}" type="presParOf" srcId="{13821642-1FC5-446C-97BE-D53977292FFA}" destId="{C881368E-1479-4D29-A28E-02C8E9B71856}" srcOrd="3" destOrd="0" presId="urn:microsoft.com/office/officeart/2005/8/layout/vList2"/>
    <dgm:cxn modelId="{4AD796C2-90D4-459A-992E-F2414DA2D52A}" type="presParOf" srcId="{13821642-1FC5-446C-97BE-D53977292FFA}" destId="{C1AA2AC3-DA81-422B-833D-947F98D2CA29}" srcOrd="4" destOrd="0" presId="urn:microsoft.com/office/officeart/2005/8/layout/vList2"/>
    <dgm:cxn modelId="{690E62C3-265A-48E9-A168-8A2F20799D50}" type="presParOf" srcId="{13821642-1FC5-446C-97BE-D53977292FFA}" destId="{DAE7150F-2414-4805-B783-2D9FA7185F9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1E08A4-8E26-4452-B3DA-7DEEAE52D95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BEA163A-68D1-4C41-A3F4-6668CF158FB2}">
      <dgm:prSet phldrT="[Text]"/>
      <dgm:spPr/>
      <dgm:t>
        <a:bodyPr/>
        <a:lstStyle/>
        <a:p>
          <a:r>
            <a:rPr lang="en-US" dirty="0" smtClean="0"/>
            <a:t>Physical world</a:t>
          </a:r>
          <a:endParaRPr lang="en-US" dirty="0"/>
        </a:p>
      </dgm:t>
    </dgm:pt>
    <dgm:pt modelId="{8E26E1FD-2B3C-43E0-BFF3-D8472560F7A0}" type="parTrans" cxnId="{005E2BA4-EDF5-45A9-B652-9484C7EC92B1}">
      <dgm:prSet/>
      <dgm:spPr/>
      <dgm:t>
        <a:bodyPr/>
        <a:lstStyle/>
        <a:p>
          <a:endParaRPr lang="en-US"/>
        </a:p>
      </dgm:t>
    </dgm:pt>
    <dgm:pt modelId="{5E71797E-9C29-4085-8FCE-20EA2954AB50}" type="sibTrans" cxnId="{005E2BA4-EDF5-45A9-B652-9484C7EC92B1}">
      <dgm:prSet/>
      <dgm:spPr/>
      <dgm:t>
        <a:bodyPr/>
        <a:lstStyle/>
        <a:p>
          <a:endParaRPr lang="en-US"/>
        </a:p>
      </dgm:t>
    </dgm:pt>
    <dgm:pt modelId="{99C362F8-0CCB-4D27-90E3-1A191E7B3F6F}">
      <dgm:prSet phldrT="[Text]"/>
      <dgm:spPr/>
      <dgm:t>
        <a:bodyPr/>
        <a:lstStyle/>
        <a:p>
          <a:r>
            <a:rPr lang="en-US" b="1" dirty="0" smtClean="0"/>
            <a:t>Equipment/Actuator</a:t>
          </a:r>
          <a:r>
            <a:rPr lang="en-US" dirty="0" smtClean="0"/>
            <a:t> (gearbox)</a:t>
          </a:r>
          <a:endParaRPr lang="en-US" dirty="0"/>
        </a:p>
      </dgm:t>
    </dgm:pt>
    <dgm:pt modelId="{CF44D84F-0D2F-4F10-9B4F-EBFE02EF7C51}" type="parTrans" cxnId="{FE2C4DE0-90FB-4097-9934-43A5E7D1954F}">
      <dgm:prSet/>
      <dgm:spPr/>
      <dgm:t>
        <a:bodyPr/>
        <a:lstStyle/>
        <a:p>
          <a:endParaRPr lang="en-US"/>
        </a:p>
      </dgm:t>
    </dgm:pt>
    <dgm:pt modelId="{EED34F52-9BDC-4F52-85ED-9EC6341F8A44}" type="sibTrans" cxnId="{FE2C4DE0-90FB-4097-9934-43A5E7D1954F}">
      <dgm:prSet/>
      <dgm:spPr/>
      <dgm:t>
        <a:bodyPr/>
        <a:lstStyle/>
        <a:p>
          <a:endParaRPr lang="en-US"/>
        </a:p>
      </dgm:t>
    </dgm:pt>
    <dgm:pt modelId="{6EE4E291-626F-4421-8831-595D58152E1B}">
      <dgm:prSet phldrT="[Text]"/>
      <dgm:spPr/>
      <dgm:t>
        <a:bodyPr/>
        <a:lstStyle/>
        <a:p>
          <a:r>
            <a:rPr lang="en-US" dirty="0" smtClean="0"/>
            <a:t>Digital world</a:t>
          </a:r>
          <a:endParaRPr lang="en-US" dirty="0"/>
        </a:p>
      </dgm:t>
    </dgm:pt>
    <dgm:pt modelId="{6649FB59-E916-4760-814D-E08B0373741B}" type="parTrans" cxnId="{99C9D069-8374-4607-9A96-309CF8DCA13A}">
      <dgm:prSet/>
      <dgm:spPr/>
      <dgm:t>
        <a:bodyPr/>
        <a:lstStyle/>
        <a:p>
          <a:endParaRPr lang="en-US"/>
        </a:p>
      </dgm:t>
    </dgm:pt>
    <dgm:pt modelId="{3BE35BC4-E468-4E47-87C2-97DF3B236202}" type="sibTrans" cxnId="{99C9D069-8374-4607-9A96-309CF8DCA13A}">
      <dgm:prSet/>
      <dgm:spPr/>
      <dgm:t>
        <a:bodyPr/>
        <a:lstStyle/>
        <a:p>
          <a:endParaRPr lang="en-US"/>
        </a:p>
      </dgm:t>
    </dgm:pt>
    <dgm:pt modelId="{5DB1899B-053C-46E2-BBD6-C45B50458193}">
      <dgm:prSet phldrT="[Text]"/>
      <dgm:spPr/>
      <dgm:t>
        <a:bodyPr/>
        <a:lstStyle/>
        <a:p>
          <a:r>
            <a:rPr lang="en-US" b="1" dirty="0" smtClean="0"/>
            <a:t>Source code </a:t>
          </a:r>
          <a:r>
            <a:rPr lang="en-US" dirty="0" smtClean="0"/>
            <a:t>of software (gear equation)</a:t>
          </a:r>
          <a:endParaRPr lang="en-US" dirty="0"/>
        </a:p>
      </dgm:t>
    </dgm:pt>
    <dgm:pt modelId="{925DDAE4-DC5E-48D7-8371-FE9D0266E237}" type="parTrans" cxnId="{C4711686-C033-474D-8908-12867D3B5027}">
      <dgm:prSet/>
      <dgm:spPr/>
      <dgm:t>
        <a:bodyPr/>
        <a:lstStyle/>
        <a:p>
          <a:endParaRPr lang="en-US"/>
        </a:p>
      </dgm:t>
    </dgm:pt>
    <dgm:pt modelId="{F86A0673-3F2B-46E1-94A9-D16E62A72047}" type="sibTrans" cxnId="{C4711686-C033-474D-8908-12867D3B5027}">
      <dgm:prSet/>
      <dgm:spPr/>
      <dgm:t>
        <a:bodyPr/>
        <a:lstStyle/>
        <a:p>
          <a:endParaRPr lang="en-US"/>
        </a:p>
      </dgm:t>
    </dgm:pt>
    <dgm:pt modelId="{B0810A67-F45D-4AC2-B8FC-6B4B6D3284A6}">
      <dgm:prSet phldrT="[Text]"/>
      <dgm:spPr/>
      <dgm:t>
        <a:bodyPr/>
        <a:lstStyle/>
        <a:p>
          <a:r>
            <a:rPr lang="en-US" dirty="0" smtClean="0"/>
            <a:t>Connection</a:t>
          </a:r>
          <a:endParaRPr lang="en-US" dirty="0"/>
        </a:p>
      </dgm:t>
    </dgm:pt>
    <dgm:pt modelId="{B6C0D5E3-5B80-41B1-B273-F0BD495E28CE}" type="parTrans" cxnId="{85FF1838-C16E-485B-9E76-2AAEB93AC7D2}">
      <dgm:prSet/>
      <dgm:spPr/>
      <dgm:t>
        <a:bodyPr/>
        <a:lstStyle/>
        <a:p>
          <a:endParaRPr lang="en-US"/>
        </a:p>
      </dgm:t>
    </dgm:pt>
    <dgm:pt modelId="{2A3A608C-A9D8-4A67-A65B-80379ADE1993}" type="sibTrans" cxnId="{85FF1838-C16E-485B-9E76-2AAEB93AC7D2}">
      <dgm:prSet/>
      <dgm:spPr/>
      <dgm:t>
        <a:bodyPr/>
        <a:lstStyle/>
        <a:p>
          <a:endParaRPr lang="en-US"/>
        </a:p>
      </dgm:t>
    </dgm:pt>
    <dgm:pt modelId="{1F0280FD-E2A0-4614-8D22-20AA1956C9FE}">
      <dgm:prSet phldrT="[Text]"/>
      <dgm:spPr/>
      <dgm:t>
        <a:bodyPr/>
        <a:lstStyle/>
        <a:p>
          <a:r>
            <a:rPr lang="en-US" b="1" dirty="0" smtClean="0"/>
            <a:t>Sensor </a:t>
          </a:r>
          <a:r>
            <a:rPr lang="en-US" dirty="0" smtClean="0"/>
            <a:t>(Proximity sensors)</a:t>
          </a:r>
          <a:endParaRPr lang="en-US" dirty="0"/>
        </a:p>
      </dgm:t>
    </dgm:pt>
    <dgm:pt modelId="{11BA5209-494D-41A6-A524-9996C37095EA}" type="parTrans" cxnId="{2BA8B8A7-9FF6-4E56-8A9A-5D0E1BC36917}">
      <dgm:prSet/>
      <dgm:spPr/>
      <dgm:t>
        <a:bodyPr/>
        <a:lstStyle/>
        <a:p>
          <a:endParaRPr lang="en-US"/>
        </a:p>
      </dgm:t>
    </dgm:pt>
    <dgm:pt modelId="{C5E137A1-EEBA-4F26-8A99-EFB739D73533}" type="sibTrans" cxnId="{2BA8B8A7-9FF6-4E56-8A9A-5D0E1BC36917}">
      <dgm:prSet/>
      <dgm:spPr/>
      <dgm:t>
        <a:bodyPr/>
        <a:lstStyle/>
        <a:p>
          <a:endParaRPr lang="en-US"/>
        </a:p>
      </dgm:t>
    </dgm:pt>
    <dgm:pt modelId="{8A0C33D9-137B-41E1-8C66-95B77E25560D}">
      <dgm:prSet phldrT="[Text]"/>
      <dgm:spPr/>
      <dgm:t>
        <a:bodyPr/>
        <a:lstStyle/>
        <a:p>
          <a:r>
            <a:rPr lang="en-US" b="1" dirty="0" smtClean="0"/>
            <a:t>Controller </a:t>
          </a:r>
          <a:r>
            <a:rPr lang="en-US" dirty="0" smtClean="0"/>
            <a:t>(Arduino)</a:t>
          </a:r>
          <a:endParaRPr lang="en-US" dirty="0"/>
        </a:p>
      </dgm:t>
    </dgm:pt>
    <dgm:pt modelId="{C43E3C16-1974-47D7-BA44-18769D253218}" type="parTrans" cxnId="{9B80480B-5091-4099-9558-F8E705D51278}">
      <dgm:prSet/>
      <dgm:spPr/>
      <dgm:t>
        <a:bodyPr/>
        <a:lstStyle/>
        <a:p>
          <a:endParaRPr lang="en-US"/>
        </a:p>
      </dgm:t>
    </dgm:pt>
    <dgm:pt modelId="{7F85CEE8-1653-49EE-A2AF-38D387889817}" type="sibTrans" cxnId="{9B80480B-5091-4099-9558-F8E705D51278}">
      <dgm:prSet/>
      <dgm:spPr/>
      <dgm:t>
        <a:bodyPr/>
        <a:lstStyle/>
        <a:p>
          <a:endParaRPr lang="en-US"/>
        </a:p>
      </dgm:t>
    </dgm:pt>
    <dgm:pt modelId="{C5532BFD-5A6F-4DBD-A9C8-3D5B72A62B7C}">
      <dgm:prSet phldrT="[Text]"/>
      <dgm:spPr/>
      <dgm:t>
        <a:bodyPr/>
        <a:lstStyle/>
        <a:p>
          <a:r>
            <a:rPr lang="en-US" b="1" dirty="0" smtClean="0"/>
            <a:t>Device for networking </a:t>
          </a:r>
          <a:r>
            <a:rPr lang="en-US" dirty="0" smtClean="0"/>
            <a:t>(?)</a:t>
          </a:r>
          <a:endParaRPr lang="en-US" dirty="0"/>
        </a:p>
      </dgm:t>
    </dgm:pt>
    <dgm:pt modelId="{257A56FE-3363-4F07-9AA5-11036F31E3E9}" type="parTrans" cxnId="{A0C2F71B-5465-4FED-A3BA-ECC9A16BA912}">
      <dgm:prSet/>
      <dgm:spPr/>
      <dgm:t>
        <a:bodyPr/>
        <a:lstStyle/>
        <a:p>
          <a:endParaRPr lang="en-US"/>
        </a:p>
      </dgm:t>
    </dgm:pt>
    <dgm:pt modelId="{AE4BDB6F-22D0-42D2-8C33-8FBB7858EC73}" type="sibTrans" cxnId="{A0C2F71B-5465-4FED-A3BA-ECC9A16BA912}">
      <dgm:prSet/>
      <dgm:spPr/>
      <dgm:t>
        <a:bodyPr/>
        <a:lstStyle/>
        <a:p>
          <a:endParaRPr lang="en-US"/>
        </a:p>
      </dgm:t>
    </dgm:pt>
    <dgm:pt modelId="{E952AA03-9E5E-42BB-893A-BF75B380259A}">
      <dgm:prSet phldrT="[Text]"/>
      <dgm:spPr/>
      <dgm:t>
        <a:bodyPr/>
        <a:lstStyle/>
        <a:p>
          <a:r>
            <a:rPr lang="en-US" b="1" dirty="0" smtClean="0"/>
            <a:t>Data repositories </a:t>
          </a:r>
          <a:r>
            <a:rPr lang="en-US" dirty="0" smtClean="0"/>
            <a:t>(MySQL database)</a:t>
          </a:r>
          <a:endParaRPr lang="en-US" dirty="0"/>
        </a:p>
      </dgm:t>
    </dgm:pt>
    <dgm:pt modelId="{79C5DA8A-26B1-4DC7-95DC-E63676CCAC3F}" type="parTrans" cxnId="{51170B62-1F40-4A71-B91B-0289798778C2}">
      <dgm:prSet/>
      <dgm:spPr/>
      <dgm:t>
        <a:bodyPr/>
        <a:lstStyle/>
        <a:p>
          <a:endParaRPr lang="en-US"/>
        </a:p>
      </dgm:t>
    </dgm:pt>
    <dgm:pt modelId="{5232F874-9DDD-4164-A851-F9ADD7B967F3}" type="sibTrans" cxnId="{51170B62-1F40-4A71-B91B-0289798778C2}">
      <dgm:prSet/>
      <dgm:spPr/>
      <dgm:t>
        <a:bodyPr/>
        <a:lstStyle/>
        <a:p>
          <a:endParaRPr lang="en-US"/>
        </a:p>
      </dgm:t>
    </dgm:pt>
    <dgm:pt modelId="{303CEEDF-5F98-4D0E-A36C-8A728DC5E069}">
      <dgm:prSet phldrT="[Text]"/>
      <dgm:spPr/>
      <dgm:t>
        <a:bodyPr/>
        <a:lstStyle/>
        <a:p>
          <a:r>
            <a:rPr lang="en-US" b="1" dirty="0" smtClean="0"/>
            <a:t>Data management </a:t>
          </a:r>
          <a:r>
            <a:rPr lang="en-US" dirty="0" smtClean="0"/>
            <a:t>(RDBMS)</a:t>
          </a:r>
          <a:endParaRPr lang="en-US" dirty="0"/>
        </a:p>
      </dgm:t>
    </dgm:pt>
    <dgm:pt modelId="{8B9BFF0D-8ADC-4654-991D-29B0D565EE51}" type="parTrans" cxnId="{E0DF7E28-EF3D-47FB-8D9C-819C8197D57E}">
      <dgm:prSet/>
      <dgm:spPr/>
      <dgm:t>
        <a:bodyPr/>
        <a:lstStyle/>
        <a:p>
          <a:endParaRPr lang="en-US"/>
        </a:p>
      </dgm:t>
    </dgm:pt>
    <dgm:pt modelId="{09819DAA-962D-484C-8058-3E7C2B98C6D6}" type="sibTrans" cxnId="{E0DF7E28-EF3D-47FB-8D9C-819C8197D57E}">
      <dgm:prSet/>
      <dgm:spPr/>
      <dgm:t>
        <a:bodyPr/>
        <a:lstStyle/>
        <a:p>
          <a:endParaRPr lang="en-US"/>
        </a:p>
      </dgm:t>
    </dgm:pt>
    <dgm:pt modelId="{7CFAB134-8FAA-4715-ACD8-3E6B744FFAD1}">
      <dgm:prSet phldrT="[Text]"/>
      <dgm:spPr/>
      <dgm:t>
        <a:bodyPr/>
        <a:lstStyle/>
        <a:p>
          <a:r>
            <a:rPr lang="en-US" b="1" dirty="0" smtClean="0"/>
            <a:t>Digital model </a:t>
          </a:r>
          <a:r>
            <a:rPr lang="en-US" dirty="0" smtClean="0"/>
            <a:t>(</a:t>
          </a:r>
          <a:r>
            <a:rPr lang="en-US" dirty="0" smtClean="0">
              <a:solidFill>
                <a:srgbClr val="00B050"/>
              </a:solidFill>
            </a:rPr>
            <a:t>CAD model</a:t>
          </a:r>
          <a:r>
            <a:rPr lang="en-US" dirty="0" smtClean="0"/>
            <a:t>)</a:t>
          </a:r>
          <a:endParaRPr lang="en-US" dirty="0"/>
        </a:p>
      </dgm:t>
    </dgm:pt>
    <dgm:pt modelId="{332B8DAD-526C-4EDC-9B07-32C6C4FDF43F}" type="parTrans" cxnId="{D2170BBB-1BF9-4287-89D9-6351FD20AE01}">
      <dgm:prSet/>
      <dgm:spPr/>
      <dgm:t>
        <a:bodyPr/>
        <a:lstStyle/>
        <a:p>
          <a:endParaRPr lang="en-US"/>
        </a:p>
      </dgm:t>
    </dgm:pt>
    <dgm:pt modelId="{E04C6B8F-709C-4F8D-AD74-70C2527D97DC}" type="sibTrans" cxnId="{D2170BBB-1BF9-4287-89D9-6351FD20AE01}">
      <dgm:prSet/>
      <dgm:spPr/>
      <dgm:t>
        <a:bodyPr/>
        <a:lstStyle/>
        <a:p>
          <a:endParaRPr lang="en-US"/>
        </a:p>
      </dgm:t>
    </dgm:pt>
    <dgm:pt modelId="{8EF1BB3D-8559-46A8-B363-3985F4DB7E41}">
      <dgm:prSet phldrT="[Text]"/>
      <dgm:spPr/>
      <dgm:t>
        <a:bodyPr/>
        <a:lstStyle/>
        <a:p>
          <a:r>
            <a:rPr lang="en-US" b="1" dirty="0" smtClean="0"/>
            <a:t>Network </a:t>
          </a:r>
          <a:r>
            <a:rPr lang="en-US" b="0" dirty="0" smtClean="0"/>
            <a:t>(?)</a:t>
          </a:r>
          <a:endParaRPr lang="en-US" b="1" dirty="0"/>
        </a:p>
      </dgm:t>
    </dgm:pt>
    <dgm:pt modelId="{D19DC1AD-06E5-49B2-A558-4CDDE95ADD3B}" type="parTrans" cxnId="{56B53E0C-75A3-443E-AE4B-7D0E489E3ED8}">
      <dgm:prSet/>
      <dgm:spPr/>
      <dgm:t>
        <a:bodyPr/>
        <a:lstStyle/>
        <a:p>
          <a:endParaRPr lang="en-US"/>
        </a:p>
      </dgm:t>
    </dgm:pt>
    <dgm:pt modelId="{B7FC3A9D-909D-43B8-A559-F4A6F13FC712}" type="sibTrans" cxnId="{56B53E0C-75A3-443E-AE4B-7D0E489E3ED8}">
      <dgm:prSet/>
      <dgm:spPr/>
      <dgm:t>
        <a:bodyPr/>
        <a:lstStyle/>
        <a:p>
          <a:endParaRPr lang="en-US"/>
        </a:p>
      </dgm:t>
    </dgm:pt>
    <dgm:pt modelId="{FE88417D-E390-43C7-AAF0-CC01DF5B288D}">
      <dgm:prSet phldrT="[Text]"/>
      <dgm:spPr/>
      <dgm:t>
        <a:bodyPr/>
        <a:lstStyle/>
        <a:p>
          <a:r>
            <a:rPr lang="en-US" b="1" dirty="0" smtClean="0"/>
            <a:t>Intelligence </a:t>
          </a:r>
          <a:r>
            <a:rPr lang="en-US" dirty="0" smtClean="0"/>
            <a:t>(N/A)</a:t>
          </a:r>
          <a:endParaRPr lang="en-US" dirty="0"/>
        </a:p>
      </dgm:t>
    </dgm:pt>
    <dgm:pt modelId="{FBC92B26-7B79-49B7-BF5A-6B05DCE3A564}" type="parTrans" cxnId="{90959076-9DBC-47EC-A36D-2C796B25D78E}">
      <dgm:prSet/>
      <dgm:spPr/>
      <dgm:t>
        <a:bodyPr/>
        <a:lstStyle/>
        <a:p>
          <a:endParaRPr lang="en-US"/>
        </a:p>
      </dgm:t>
    </dgm:pt>
    <dgm:pt modelId="{77CB0314-8BD1-4A39-A671-3A3DCB4B1956}" type="sibTrans" cxnId="{90959076-9DBC-47EC-A36D-2C796B25D78E}">
      <dgm:prSet/>
      <dgm:spPr/>
      <dgm:t>
        <a:bodyPr/>
        <a:lstStyle/>
        <a:p>
          <a:endParaRPr lang="en-US"/>
        </a:p>
      </dgm:t>
    </dgm:pt>
    <dgm:pt modelId="{B4ACED1E-75B1-476E-BA93-F12FFC9B1DF8}">
      <dgm:prSet phldrT="[Text]"/>
      <dgm:spPr/>
      <dgm:t>
        <a:bodyPr/>
        <a:lstStyle/>
        <a:p>
          <a:r>
            <a:rPr lang="en-US" b="1" dirty="0" err="1" smtClean="0"/>
            <a:t>Visualisation</a:t>
          </a:r>
          <a:r>
            <a:rPr lang="en-US" b="1" dirty="0" smtClean="0"/>
            <a:t> device </a:t>
          </a:r>
          <a:r>
            <a:rPr lang="en-US" b="0" dirty="0" smtClean="0"/>
            <a:t>(</a:t>
          </a:r>
          <a:r>
            <a:rPr lang="en-US" b="0" dirty="0" smtClean="0">
              <a:solidFill>
                <a:srgbClr val="00B050"/>
              </a:solidFill>
            </a:rPr>
            <a:t>AR device</a:t>
          </a:r>
          <a:r>
            <a:rPr lang="en-US" b="0" dirty="0" smtClean="0"/>
            <a:t>)</a:t>
          </a:r>
          <a:endParaRPr lang="en-US" b="0" dirty="0"/>
        </a:p>
      </dgm:t>
    </dgm:pt>
    <dgm:pt modelId="{7AAC6B59-BB02-4CFA-84F0-119946D34C59}" type="parTrans" cxnId="{C603499C-FA26-4622-BB4B-AC99F6C7D7EF}">
      <dgm:prSet/>
      <dgm:spPr/>
      <dgm:t>
        <a:bodyPr/>
        <a:lstStyle/>
        <a:p>
          <a:endParaRPr lang="en-US"/>
        </a:p>
      </dgm:t>
    </dgm:pt>
    <dgm:pt modelId="{21A1F540-E767-48C8-B39A-1C0FE36B21B7}" type="sibTrans" cxnId="{C603499C-FA26-4622-BB4B-AC99F6C7D7EF}">
      <dgm:prSet/>
      <dgm:spPr/>
      <dgm:t>
        <a:bodyPr/>
        <a:lstStyle/>
        <a:p>
          <a:endParaRPr lang="en-US"/>
        </a:p>
      </dgm:t>
    </dgm:pt>
    <dgm:pt modelId="{933A8ED1-ACDC-4F9E-A255-4731EF8C4983}">
      <dgm:prSet/>
      <dgm:spPr/>
      <dgm:t>
        <a:bodyPr/>
        <a:lstStyle/>
        <a:p>
          <a:r>
            <a:rPr lang="en-US" b="1" dirty="0" smtClean="0"/>
            <a:t>Connectivity IT </a:t>
          </a:r>
          <a:r>
            <a:rPr lang="en-US" b="0" dirty="0" smtClean="0"/>
            <a:t>(?)</a:t>
          </a:r>
          <a:endParaRPr lang="en-US" b="1" dirty="0"/>
        </a:p>
      </dgm:t>
    </dgm:pt>
    <dgm:pt modelId="{7E728609-D391-4CD1-A26C-D75A9A8F2279}" type="parTrans" cxnId="{777D86E5-F9F6-4478-92CD-FDE88AC6ACFB}">
      <dgm:prSet/>
      <dgm:spPr/>
      <dgm:t>
        <a:bodyPr/>
        <a:lstStyle/>
        <a:p>
          <a:endParaRPr lang="en-US"/>
        </a:p>
      </dgm:t>
    </dgm:pt>
    <dgm:pt modelId="{22E390D3-30EA-4164-9337-6038B1B921D7}" type="sibTrans" cxnId="{777D86E5-F9F6-4478-92CD-FDE88AC6ACFB}">
      <dgm:prSet/>
      <dgm:spPr/>
      <dgm:t>
        <a:bodyPr/>
        <a:lstStyle/>
        <a:p>
          <a:endParaRPr lang="en-US"/>
        </a:p>
      </dgm:t>
    </dgm:pt>
    <dgm:pt modelId="{889EC4BD-A748-4484-A522-7866285FC705}">
      <dgm:prSet/>
      <dgm:spPr/>
      <dgm:t>
        <a:bodyPr/>
        <a:lstStyle/>
        <a:p>
          <a:r>
            <a:rPr lang="en-US" b="1" dirty="0" smtClean="0"/>
            <a:t>Security </a:t>
          </a:r>
          <a:r>
            <a:rPr lang="en-US" b="0" dirty="0" smtClean="0"/>
            <a:t>(?)</a:t>
          </a:r>
          <a:endParaRPr lang="en-US" b="1" dirty="0"/>
        </a:p>
      </dgm:t>
    </dgm:pt>
    <dgm:pt modelId="{4F96B3B6-AB1B-446F-B976-1F29B3B070BD}" type="parTrans" cxnId="{40028FD6-17EC-46D4-95DC-82027BB82F18}">
      <dgm:prSet/>
      <dgm:spPr/>
      <dgm:t>
        <a:bodyPr/>
        <a:lstStyle/>
        <a:p>
          <a:endParaRPr lang="en-US"/>
        </a:p>
      </dgm:t>
    </dgm:pt>
    <dgm:pt modelId="{953B4123-4544-413D-A66A-A4421EA37AF0}" type="sibTrans" cxnId="{40028FD6-17EC-46D4-95DC-82027BB82F18}">
      <dgm:prSet/>
      <dgm:spPr/>
      <dgm:t>
        <a:bodyPr/>
        <a:lstStyle/>
        <a:p>
          <a:endParaRPr lang="en-US"/>
        </a:p>
      </dgm:t>
    </dgm:pt>
    <dgm:pt modelId="{13821642-1FC5-446C-97BE-D53977292FFA}" type="pres">
      <dgm:prSet presAssocID="{B01E08A4-8E26-4452-B3DA-7DEEAE52D9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BD667-2D21-4431-844C-C77D4263CF94}" type="pres">
      <dgm:prSet presAssocID="{BBEA163A-68D1-4C41-A3F4-6668CF158F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7A7B7-951E-4023-9419-25C4DE8E23E2}" type="pres">
      <dgm:prSet presAssocID="{BBEA163A-68D1-4C41-A3F4-6668CF158FB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2BFBD-4E3A-43DD-B01D-0F48E9EC8D33}" type="pres">
      <dgm:prSet presAssocID="{6EE4E291-626F-4421-8831-595D58152E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1368E-1479-4D29-A28E-02C8E9B71856}" type="pres">
      <dgm:prSet presAssocID="{6EE4E291-626F-4421-8831-595D58152E1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A2AC3-DA81-422B-833D-947F98D2CA29}" type="pres">
      <dgm:prSet presAssocID="{B0810A67-F45D-4AC2-B8FC-6B4B6D3284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7150F-2414-4805-B783-2D9FA7185F97}" type="pres">
      <dgm:prSet presAssocID="{B0810A67-F45D-4AC2-B8FC-6B4B6D3284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C9D069-8374-4607-9A96-309CF8DCA13A}" srcId="{B01E08A4-8E26-4452-B3DA-7DEEAE52D95D}" destId="{6EE4E291-626F-4421-8831-595D58152E1B}" srcOrd="1" destOrd="0" parTransId="{6649FB59-E916-4760-814D-E08B0373741B}" sibTransId="{3BE35BC4-E468-4E47-87C2-97DF3B236202}"/>
    <dgm:cxn modelId="{D3897C65-C4D5-4D0B-9042-8D6649CB6298}" type="presOf" srcId="{FE88417D-E390-43C7-AAF0-CC01DF5B288D}" destId="{C881368E-1479-4D29-A28E-02C8E9B71856}" srcOrd="0" destOrd="4" presId="urn:microsoft.com/office/officeart/2005/8/layout/vList2"/>
    <dgm:cxn modelId="{90959076-9DBC-47EC-A36D-2C796B25D78E}" srcId="{6EE4E291-626F-4421-8831-595D58152E1B}" destId="{FE88417D-E390-43C7-AAF0-CC01DF5B288D}" srcOrd="4" destOrd="0" parTransId="{FBC92B26-7B79-49B7-BF5A-6B05DCE3A564}" sibTransId="{77CB0314-8BD1-4A39-A671-3A3DCB4B1956}"/>
    <dgm:cxn modelId="{8AA53E64-83AF-4854-9172-8FAF34067697}" type="presOf" srcId="{7CFAB134-8FAA-4715-ACD8-3E6B744FFAD1}" destId="{C881368E-1479-4D29-A28E-02C8E9B71856}" srcOrd="0" destOrd="3" presId="urn:microsoft.com/office/officeart/2005/8/layout/vList2"/>
    <dgm:cxn modelId="{E0DF7E28-EF3D-47FB-8D9C-819C8197D57E}" srcId="{6EE4E291-626F-4421-8831-595D58152E1B}" destId="{303CEEDF-5F98-4D0E-A36C-8A728DC5E069}" srcOrd="2" destOrd="0" parTransId="{8B9BFF0D-8ADC-4654-991D-29B0D565EE51}" sibTransId="{09819DAA-962D-484C-8058-3E7C2B98C6D6}"/>
    <dgm:cxn modelId="{C4711686-C033-474D-8908-12867D3B5027}" srcId="{6EE4E291-626F-4421-8831-595D58152E1B}" destId="{5DB1899B-053C-46E2-BBD6-C45B50458193}" srcOrd="0" destOrd="0" parTransId="{925DDAE4-DC5E-48D7-8371-FE9D0266E237}" sibTransId="{F86A0673-3F2B-46E1-94A9-D16E62A72047}"/>
    <dgm:cxn modelId="{85FF1838-C16E-485B-9E76-2AAEB93AC7D2}" srcId="{B01E08A4-8E26-4452-B3DA-7DEEAE52D95D}" destId="{B0810A67-F45D-4AC2-B8FC-6B4B6D3284A6}" srcOrd="2" destOrd="0" parTransId="{B6C0D5E3-5B80-41B1-B273-F0BD495E28CE}" sibTransId="{2A3A608C-A9D8-4A67-A65B-80379ADE1993}"/>
    <dgm:cxn modelId="{7166C34E-62C4-42A7-AE1D-1C78210C4EBC}" type="presOf" srcId="{B0810A67-F45D-4AC2-B8FC-6B4B6D3284A6}" destId="{C1AA2AC3-DA81-422B-833D-947F98D2CA29}" srcOrd="0" destOrd="0" presId="urn:microsoft.com/office/officeart/2005/8/layout/vList2"/>
    <dgm:cxn modelId="{56B53E0C-75A3-443E-AE4B-7D0E489E3ED8}" srcId="{B0810A67-F45D-4AC2-B8FC-6B4B6D3284A6}" destId="{8EF1BB3D-8559-46A8-B363-3985F4DB7E41}" srcOrd="0" destOrd="0" parTransId="{D19DC1AD-06E5-49B2-A558-4CDDE95ADD3B}" sibTransId="{B7FC3A9D-909D-43B8-A559-F4A6F13FC712}"/>
    <dgm:cxn modelId="{A1027AF6-23ED-43C3-B87C-53AEC93151CA}" type="presOf" srcId="{303CEEDF-5F98-4D0E-A36C-8A728DC5E069}" destId="{C881368E-1479-4D29-A28E-02C8E9B71856}" srcOrd="0" destOrd="2" presId="urn:microsoft.com/office/officeart/2005/8/layout/vList2"/>
    <dgm:cxn modelId="{1E1F8EF1-0CF8-4317-954E-CAF257426978}" type="presOf" srcId="{C5532BFD-5A6F-4DBD-A9C8-3D5B72A62B7C}" destId="{EE07A7B7-951E-4023-9419-25C4DE8E23E2}" srcOrd="0" destOrd="3" presId="urn:microsoft.com/office/officeart/2005/8/layout/vList2"/>
    <dgm:cxn modelId="{B592F2F6-A2C2-41A5-8A59-AC8FB1493925}" type="presOf" srcId="{B01E08A4-8E26-4452-B3DA-7DEEAE52D95D}" destId="{13821642-1FC5-446C-97BE-D53977292FFA}" srcOrd="0" destOrd="0" presId="urn:microsoft.com/office/officeart/2005/8/layout/vList2"/>
    <dgm:cxn modelId="{FE806A9D-B0CB-4857-96C2-3423D770AD28}" type="presOf" srcId="{933A8ED1-ACDC-4F9E-A255-4731EF8C4983}" destId="{DAE7150F-2414-4805-B783-2D9FA7185F97}" srcOrd="0" destOrd="1" presId="urn:microsoft.com/office/officeart/2005/8/layout/vList2"/>
    <dgm:cxn modelId="{A0C2F71B-5465-4FED-A3BA-ECC9A16BA912}" srcId="{BBEA163A-68D1-4C41-A3F4-6668CF158FB2}" destId="{C5532BFD-5A6F-4DBD-A9C8-3D5B72A62B7C}" srcOrd="3" destOrd="0" parTransId="{257A56FE-3363-4F07-9AA5-11036F31E3E9}" sibTransId="{AE4BDB6F-22D0-42D2-8C33-8FBB7858EC73}"/>
    <dgm:cxn modelId="{7ECD694A-4695-41E1-8A9B-1481CFB64770}" type="presOf" srcId="{889EC4BD-A748-4484-A522-7866285FC705}" destId="{DAE7150F-2414-4805-B783-2D9FA7185F97}" srcOrd="0" destOrd="2" presId="urn:microsoft.com/office/officeart/2005/8/layout/vList2"/>
    <dgm:cxn modelId="{FE2C4DE0-90FB-4097-9934-43A5E7D1954F}" srcId="{BBEA163A-68D1-4C41-A3F4-6668CF158FB2}" destId="{99C362F8-0CCB-4D27-90E3-1A191E7B3F6F}" srcOrd="0" destOrd="0" parTransId="{CF44D84F-0D2F-4F10-9B4F-EBFE02EF7C51}" sibTransId="{EED34F52-9BDC-4F52-85ED-9EC6341F8A44}"/>
    <dgm:cxn modelId="{F4C0AE07-3E15-4039-9B0B-44235864A8E5}" type="presOf" srcId="{8EF1BB3D-8559-46A8-B363-3985F4DB7E41}" destId="{DAE7150F-2414-4805-B783-2D9FA7185F97}" srcOrd="0" destOrd="0" presId="urn:microsoft.com/office/officeart/2005/8/layout/vList2"/>
    <dgm:cxn modelId="{005E2BA4-EDF5-45A9-B652-9484C7EC92B1}" srcId="{B01E08A4-8E26-4452-B3DA-7DEEAE52D95D}" destId="{BBEA163A-68D1-4C41-A3F4-6668CF158FB2}" srcOrd="0" destOrd="0" parTransId="{8E26E1FD-2B3C-43E0-BFF3-D8472560F7A0}" sibTransId="{5E71797E-9C29-4085-8FCE-20EA2954AB50}"/>
    <dgm:cxn modelId="{FF7777C1-3DFB-42D7-BA29-201F87176F5F}" type="presOf" srcId="{B4ACED1E-75B1-476E-BA93-F12FFC9B1DF8}" destId="{EE07A7B7-951E-4023-9419-25C4DE8E23E2}" srcOrd="0" destOrd="4" presId="urn:microsoft.com/office/officeart/2005/8/layout/vList2"/>
    <dgm:cxn modelId="{8475F2C2-9FD6-4CED-93C2-193F64EE5EB6}" type="presOf" srcId="{99C362F8-0CCB-4D27-90E3-1A191E7B3F6F}" destId="{EE07A7B7-951E-4023-9419-25C4DE8E23E2}" srcOrd="0" destOrd="0" presId="urn:microsoft.com/office/officeart/2005/8/layout/vList2"/>
    <dgm:cxn modelId="{777D86E5-F9F6-4478-92CD-FDE88AC6ACFB}" srcId="{B0810A67-F45D-4AC2-B8FC-6B4B6D3284A6}" destId="{933A8ED1-ACDC-4F9E-A255-4731EF8C4983}" srcOrd="1" destOrd="0" parTransId="{7E728609-D391-4CD1-A26C-D75A9A8F2279}" sibTransId="{22E390D3-30EA-4164-9337-6038B1B921D7}"/>
    <dgm:cxn modelId="{E60B2BBC-6C46-46CC-B360-0627C1540DA3}" type="presOf" srcId="{5DB1899B-053C-46E2-BBD6-C45B50458193}" destId="{C881368E-1479-4D29-A28E-02C8E9B71856}" srcOrd="0" destOrd="0" presId="urn:microsoft.com/office/officeart/2005/8/layout/vList2"/>
    <dgm:cxn modelId="{40028FD6-17EC-46D4-95DC-82027BB82F18}" srcId="{B0810A67-F45D-4AC2-B8FC-6B4B6D3284A6}" destId="{889EC4BD-A748-4484-A522-7866285FC705}" srcOrd="2" destOrd="0" parTransId="{4F96B3B6-AB1B-446F-B976-1F29B3B070BD}" sibTransId="{953B4123-4544-413D-A66A-A4421EA37AF0}"/>
    <dgm:cxn modelId="{78E0188B-8A4A-429A-A80D-C5EF686AE028}" type="presOf" srcId="{BBEA163A-68D1-4C41-A3F4-6668CF158FB2}" destId="{45CBD667-2D21-4431-844C-C77D4263CF94}" srcOrd="0" destOrd="0" presId="urn:microsoft.com/office/officeart/2005/8/layout/vList2"/>
    <dgm:cxn modelId="{C603499C-FA26-4622-BB4B-AC99F6C7D7EF}" srcId="{BBEA163A-68D1-4C41-A3F4-6668CF158FB2}" destId="{B4ACED1E-75B1-476E-BA93-F12FFC9B1DF8}" srcOrd="4" destOrd="0" parTransId="{7AAC6B59-BB02-4CFA-84F0-119946D34C59}" sibTransId="{21A1F540-E767-48C8-B39A-1C0FE36B21B7}"/>
    <dgm:cxn modelId="{9178C8D3-BA09-49D5-90D9-DCCC58CE9CAF}" type="presOf" srcId="{6EE4E291-626F-4421-8831-595D58152E1B}" destId="{5002BFBD-4E3A-43DD-B01D-0F48E9EC8D33}" srcOrd="0" destOrd="0" presId="urn:microsoft.com/office/officeart/2005/8/layout/vList2"/>
    <dgm:cxn modelId="{51170B62-1F40-4A71-B91B-0289798778C2}" srcId="{6EE4E291-626F-4421-8831-595D58152E1B}" destId="{E952AA03-9E5E-42BB-893A-BF75B380259A}" srcOrd="1" destOrd="0" parTransId="{79C5DA8A-26B1-4DC7-95DC-E63676CCAC3F}" sibTransId="{5232F874-9DDD-4164-A851-F9ADD7B967F3}"/>
    <dgm:cxn modelId="{4BC168F5-8925-46D0-84D4-40B3369BCF83}" type="presOf" srcId="{1F0280FD-E2A0-4614-8D22-20AA1956C9FE}" destId="{EE07A7B7-951E-4023-9419-25C4DE8E23E2}" srcOrd="0" destOrd="1" presId="urn:microsoft.com/office/officeart/2005/8/layout/vList2"/>
    <dgm:cxn modelId="{D2170BBB-1BF9-4287-89D9-6351FD20AE01}" srcId="{6EE4E291-626F-4421-8831-595D58152E1B}" destId="{7CFAB134-8FAA-4715-ACD8-3E6B744FFAD1}" srcOrd="3" destOrd="0" parTransId="{332B8DAD-526C-4EDC-9B07-32C6C4FDF43F}" sibTransId="{E04C6B8F-709C-4F8D-AD74-70C2527D97DC}"/>
    <dgm:cxn modelId="{2BA8B8A7-9FF6-4E56-8A9A-5D0E1BC36917}" srcId="{BBEA163A-68D1-4C41-A3F4-6668CF158FB2}" destId="{1F0280FD-E2A0-4614-8D22-20AA1956C9FE}" srcOrd="1" destOrd="0" parTransId="{11BA5209-494D-41A6-A524-9996C37095EA}" sibTransId="{C5E137A1-EEBA-4F26-8A99-EFB739D73533}"/>
    <dgm:cxn modelId="{E7C06C2F-4C81-46CB-A453-6D72BBFBB539}" type="presOf" srcId="{8A0C33D9-137B-41E1-8C66-95B77E25560D}" destId="{EE07A7B7-951E-4023-9419-25C4DE8E23E2}" srcOrd="0" destOrd="2" presId="urn:microsoft.com/office/officeart/2005/8/layout/vList2"/>
    <dgm:cxn modelId="{EA0A70A2-CCD1-40BF-90AB-6B8080E8FEFB}" type="presOf" srcId="{E952AA03-9E5E-42BB-893A-BF75B380259A}" destId="{C881368E-1479-4D29-A28E-02C8E9B71856}" srcOrd="0" destOrd="1" presId="urn:microsoft.com/office/officeart/2005/8/layout/vList2"/>
    <dgm:cxn modelId="{9B80480B-5091-4099-9558-F8E705D51278}" srcId="{BBEA163A-68D1-4C41-A3F4-6668CF158FB2}" destId="{8A0C33D9-137B-41E1-8C66-95B77E25560D}" srcOrd="2" destOrd="0" parTransId="{C43E3C16-1974-47D7-BA44-18769D253218}" sibTransId="{7F85CEE8-1653-49EE-A2AF-38D387889817}"/>
    <dgm:cxn modelId="{6B7F9E52-F753-4267-B823-CFDA6E88808C}" type="presParOf" srcId="{13821642-1FC5-446C-97BE-D53977292FFA}" destId="{45CBD667-2D21-4431-844C-C77D4263CF94}" srcOrd="0" destOrd="0" presId="urn:microsoft.com/office/officeart/2005/8/layout/vList2"/>
    <dgm:cxn modelId="{5DE68A7A-1852-426A-88D7-8571383E82AD}" type="presParOf" srcId="{13821642-1FC5-446C-97BE-D53977292FFA}" destId="{EE07A7B7-951E-4023-9419-25C4DE8E23E2}" srcOrd="1" destOrd="0" presId="urn:microsoft.com/office/officeart/2005/8/layout/vList2"/>
    <dgm:cxn modelId="{1CA197AD-D2B9-414F-B74B-DA6D87834037}" type="presParOf" srcId="{13821642-1FC5-446C-97BE-D53977292FFA}" destId="{5002BFBD-4E3A-43DD-B01D-0F48E9EC8D33}" srcOrd="2" destOrd="0" presId="urn:microsoft.com/office/officeart/2005/8/layout/vList2"/>
    <dgm:cxn modelId="{3043E996-36C4-4C98-9CC2-32B3819C3C59}" type="presParOf" srcId="{13821642-1FC5-446C-97BE-D53977292FFA}" destId="{C881368E-1479-4D29-A28E-02C8E9B71856}" srcOrd="3" destOrd="0" presId="urn:microsoft.com/office/officeart/2005/8/layout/vList2"/>
    <dgm:cxn modelId="{4AD796C2-90D4-459A-992E-F2414DA2D52A}" type="presParOf" srcId="{13821642-1FC5-446C-97BE-D53977292FFA}" destId="{C1AA2AC3-DA81-422B-833D-947F98D2CA29}" srcOrd="4" destOrd="0" presId="urn:microsoft.com/office/officeart/2005/8/layout/vList2"/>
    <dgm:cxn modelId="{690E62C3-265A-48E9-A168-8A2F20799D50}" type="presParOf" srcId="{13821642-1FC5-446C-97BE-D53977292FFA}" destId="{DAE7150F-2414-4805-B783-2D9FA7185F9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E08A4-8E26-4452-B3DA-7DEEAE52D95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BEA163A-68D1-4C41-A3F4-6668CF158FB2}">
      <dgm:prSet phldrT="[Text]"/>
      <dgm:spPr/>
      <dgm:t>
        <a:bodyPr/>
        <a:lstStyle/>
        <a:p>
          <a:r>
            <a:rPr lang="en-US" dirty="0" smtClean="0"/>
            <a:t>Physical world</a:t>
          </a:r>
          <a:endParaRPr lang="en-US" dirty="0"/>
        </a:p>
      </dgm:t>
    </dgm:pt>
    <dgm:pt modelId="{8E26E1FD-2B3C-43E0-BFF3-D8472560F7A0}" type="parTrans" cxnId="{005E2BA4-EDF5-45A9-B652-9484C7EC92B1}">
      <dgm:prSet/>
      <dgm:spPr/>
      <dgm:t>
        <a:bodyPr/>
        <a:lstStyle/>
        <a:p>
          <a:endParaRPr lang="en-US"/>
        </a:p>
      </dgm:t>
    </dgm:pt>
    <dgm:pt modelId="{5E71797E-9C29-4085-8FCE-20EA2954AB50}" type="sibTrans" cxnId="{005E2BA4-EDF5-45A9-B652-9484C7EC92B1}">
      <dgm:prSet/>
      <dgm:spPr/>
      <dgm:t>
        <a:bodyPr/>
        <a:lstStyle/>
        <a:p>
          <a:endParaRPr lang="en-US"/>
        </a:p>
      </dgm:t>
    </dgm:pt>
    <dgm:pt modelId="{99C362F8-0CCB-4D27-90E3-1A191E7B3F6F}">
      <dgm:prSet phldrT="[Text]"/>
      <dgm:spPr/>
      <dgm:t>
        <a:bodyPr/>
        <a:lstStyle/>
        <a:p>
          <a:r>
            <a:rPr lang="en-US" b="1" dirty="0" smtClean="0"/>
            <a:t>Equipment/Actuator</a:t>
          </a:r>
          <a:r>
            <a:rPr lang="en-US" dirty="0" smtClean="0"/>
            <a:t> (gearbox)</a:t>
          </a:r>
          <a:endParaRPr lang="en-US" dirty="0"/>
        </a:p>
      </dgm:t>
    </dgm:pt>
    <dgm:pt modelId="{CF44D84F-0D2F-4F10-9B4F-EBFE02EF7C51}" type="parTrans" cxnId="{FE2C4DE0-90FB-4097-9934-43A5E7D1954F}">
      <dgm:prSet/>
      <dgm:spPr/>
      <dgm:t>
        <a:bodyPr/>
        <a:lstStyle/>
        <a:p>
          <a:endParaRPr lang="en-US"/>
        </a:p>
      </dgm:t>
    </dgm:pt>
    <dgm:pt modelId="{EED34F52-9BDC-4F52-85ED-9EC6341F8A44}" type="sibTrans" cxnId="{FE2C4DE0-90FB-4097-9934-43A5E7D1954F}">
      <dgm:prSet/>
      <dgm:spPr/>
      <dgm:t>
        <a:bodyPr/>
        <a:lstStyle/>
        <a:p>
          <a:endParaRPr lang="en-US"/>
        </a:p>
      </dgm:t>
    </dgm:pt>
    <dgm:pt modelId="{6EE4E291-626F-4421-8831-595D58152E1B}">
      <dgm:prSet phldrT="[Text]"/>
      <dgm:spPr/>
      <dgm:t>
        <a:bodyPr/>
        <a:lstStyle/>
        <a:p>
          <a:r>
            <a:rPr lang="en-US" dirty="0" smtClean="0"/>
            <a:t>Digital world</a:t>
          </a:r>
          <a:endParaRPr lang="en-US" dirty="0"/>
        </a:p>
      </dgm:t>
    </dgm:pt>
    <dgm:pt modelId="{6649FB59-E916-4760-814D-E08B0373741B}" type="parTrans" cxnId="{99C9D069-8374-4607-9A96-309CF8DCA13A}">
      <dgm:prSet/>
      <dgm:spPr/>
      <dgm:t>
        <a:bodyPr/>
        <a:lstStyle/>
        <a:p>
          <a:endParaRPr lang="en-US"/>
        </a:p>
      </dgm:t>
    </dgm:pt>
    <dgm:pt modelId="{3BE35BC4-E468-4E47-87C2-97DF3B236202}" type="sibTrans" cxnId="{99C9D069-8374-4607-9A96-309CF8DCA13A}">
      <dgm:prSet/>
      <dgm:spPr/>
      <dgm:t>
        <a:bodyPr/>
        <a:lstStyle/>
        <a:p>
          <a:endParaRPr lang="en-US"/>
        </a:p>
      </dgm:t>
    </dgm:pt>
    <dgm:pt modelId="{5DB1899B-053C-46E2-BBD6-C45B50458193}">
      <dgm:prSet phldrT="[Text]"/>
      <dgm:spPr/>
      <dgm:t>
        <a:bodyPr/>
        <a:lstStyle/>
        <a:p>
          <a:r>
            <a:rPr lang="en-US" b="1" dirty="0" smtClean="0"/>
            <a:t>Source code </a:t>
          </a:r>
          <a:r>
            <a:rPr lang="en-US" dirty="0" smtClean="0"/>
            <a:t>of software (gear equation)</a:t>
          </a:r>
          <a:endParaRPr lang="en-US" dirty="0"/>
        </a:p>
      </dgm:t>
    </dgm:pt>
    <dgm:pt modelId="{925DDAE4-DC5E-48D7-8371-FE9D0266E237}" type="parTrans" cxnId="{C4711686-C033-474D-8908-12867D3B5027}">
      <dgm:prSet/>
      <dgm:spPr/>
      <dgm:t>
        <a:bodyPr/>
        <a:lstStyle/>
        <a:p>
          <a:endParaRPr lang="en-US"/>
        </a:p>
      </dgm:t>
    </dgm:pt>
    <dgm:pt modelId="{F86A0673-3F2B-46E1-94A9-D16E62A72047}" type="sibTrans" cxnId="{C4711686-C033-474D-8908-12867D3B5027}">
      <dgm:prSet/>
      <dgm:spPr/>
      <dgm:t>
        <a:bodyPr/>
        <a:lstStyle/>
        <a:p>
          <a:endParaRPr lang="en-US"/>
        </a:p>
      </dgm:t>
    </dgm:pt>
    <dgm:pt modelId="{B0810A67-F45D-4AC2-B8FC-6B4B6D3284A6}">
      <dgm:prSet phldrT="[Text]"/>
      <dgm:spPr/>
      <dgm:t>
        <a:bodyPr/>
        <a:lstStyle/>
        <a:p>
          <a:r>
            <a:rPr lang="en-US" dirty="0" smtClean="0"/>
            <a:t>Connection</a:t>
          </a:r>
          <a:endParaRPr lang="en-US" dirty="0"/>
        </a:p>
      </dgm:t>
    </dgm:pt>
    <dgm:pt modelId="{B6C0D5E3-5B80-41B1-B273-F0BD495E28CE}" type="parTrans" cxnId="{85FF1838-C16E-485B-9E76-2AAEB93AC7D2}">
      <dgm:prSet/>
      <dgm:spPr/>
      <dgm:t>
        <a:bodyPr/>
        <a:lstStyle/>
        <a:p>
          <a:endParaRPr lang="en-US"/>
        </a:p>
      </dgm:t>
    </dgm:pt>
    <dgm:pt modelId="{2A3A608C-A9D8-4A67-A65B-80379ADE1993}" type="sibTrans" cxnId="{85FF1838-C16E-485B-9E76-2AAEB93AC7D2}">
      <dgm:prSet/>
      <dgm:spPr/>
      <dgm:t>
        <a:bodyPr/>
        <a:lstStyle/>
        <a:p>
          <a:endParaRPr lang="en-US"/>
        </a:p>
      </dgm:t>
    </dgm:pt>
    <dgm:pt modelId="{1F0280FD-E2A0-4614-8D22-20AA1956C9FE}">
      <dgm:prSet phldrT="[Text]"/>
      <dgm:spPr/>
      <dgm:t>
        <a:bodyPr/>
        <a:lstStyle/>
        <a:p>
          <a:r>
            <a:rPr lang="en-US" b="1" dirty="0" smtClean="0"/>
            <a:t>Sensor </a:t>
          </a:r>
          <a:r>
            <a:rPr lang="en-US" dirty="0" smtClean="0"/>
            <a:t>(Proximity sensors)</a:t>
          </a:r>
          <a:endParaRPr lang="en-US" dirty="0"/>
        </a:p>
      </dgm:t>
    </dgm:pt>
    <dgm:pt modelId="{11BA5209-494D-41A6-A524-9996C37095EA}" type="parTrans" cxnId="{2BA8B8A7-9FF6-4E56-8A9A-5D0E1BC36917}">
      <dgm:prSet/>
      <dgm:spPr/>
      <dgm:t>
        <a:bodyPr/>
        <a:lstStyle/>
        <a:p>
          <a:endParaRPr lang="en-US"/>
        </a:p>
      </dgm:t>
    </dgm:pt>
    <dgm:pt modelId="{C5E137A1-EEBA-4F26-8A99-EFB739D73533}" type="sibTrans" cxnId="{2BA8B8A7-9FF6-4E56-8A9A-5D0E1BC36917}">
      <dgm:prSet/>
      <dgm:spPr/>
      <dgm:t>
        <a:bodyPr/>
        <a:lstStyle/>
        <a:p>
          <a:endParaRPr lang="en-US"/>
        </a:p>
      </dgm:t>
    </dgm:pt>
    <dgm:pt modelId="{8A0C33D9-137B-41E1-8C66-95B77E25560D}">
      <dgm:prSet phldrT="[Text]"/>
      <dgm:spPr/>
      <dgm:t>
        <a:bodyPr/>
        <a:lstStyle/>
        <a:p>
          <a:r>
            <a:rPr lang="en-US" b="1" dirty="0" smtClean="0"/>
            <a:t>Controller </a:t>
          </a:r>
          <a:r>
            <a:rPr lang="en-US" dirty="0" smtClean="0"/>
            <a:t>(Arduino, Raspberry PI)</a:t>
          </a:r>
          <a:endParaRPr lang="en-US" dirty="0"/>
        </a:p>
      </dgm:t>
    </dgm:pt>
    <dgm:pt modelId="{C43E3C16-1974-47D7-BA44-18769D253218}" type="parTrans" cxnId="{9B80480B-5091-4099-9558-F8E705D51278}">
      <dgm:prSet/>
      <dgm:spPr/>
      <dgm:t>
        <a:bodyPr/>
        <a:lstStyle/>
        <a:p>
          <a:endParaRPr lang="en-US"/>
        </a:p>
      </dgm:t>
    </dgm:pt>
    <dgm:pt modelId="{7F85CEE8-1653-49EE-A2AF-38D387889817}" type="sibTrans" cxnId="{9B80480B-5091-4099-9558-F8E705D51278}">
      <dgm:prSet/>
      <dgm:spPr/>
      <dgm:t>
        <a:bodyPr/>
        <a:lstStyle/>
        <a:p>
          <a:endParaRPr lang="en-US"/>
        </a:p>
      </dgm:t>
    </dgm:pt>
    <dgm:pt modelId="{C5532BFD-5A6F-4DBD-A9C8-3D5B72A62B7C}">
      <dgm:prSet phldrT="[Text]"/>
      <dgm:spPr/>
      <dgm:t>
        <a:bodyPr/>
        <a:lstStyle/>
        <a:p>
          <a:r>
            <a:rPr lang="en-US" b="1" dirty="0" smtClean="0"/>
            <a:t>Device for networking </a:t>
          </a:r>
          <a:r>
            <a:rPr lang="en-US" dirty="0" smtClean="0"/>
            <a:t>(</a:t>
          </a:r>
          <a:r>
            <a:rPr lang="en-US" dirty="0" smtClean="0">
              <a:solidFill>
                <a:srgbClr val="00B050"/>
              </a:solidFill>
            </a:rPr>
            <a:t>Router</a:t>
          </a:r>
          <a:r>
            <a:rPr lang="en-US" dirty="0" smtClean="0"/>
            <a:t>)</a:t>
          </a:r>
          <a:endParaRPr lang="en-US" dirty="0"/>
        </a:p>
      </dgm:t>
    </dgm:pt>
    <dgm:pt modelId="{257A56FE-3363-4F07-9AA5-11036F31E3E9}" type="parTrans" cxnId="{A0C2F71B-5465-4FED-A3BA-ECC9A16BA912}">
      <dgm:prSet/>
      <dgm:spPr/>
      <dgm:t>
        <a:bodyPr/>
        <a:lstStyle/>
        <a:p>
          <a:endParaRPr lang="en-US"/>
        </a:p>
      </dgm:t>
    </dgm:pt>
    <dgm:pt modelId="{AE4BDB6F-22D0-42D2-8C33-8FBB7858EC73}" type="sibTrans" cxnId="{A0C2F71B-5465-4FED-A3BA-ECC9A16BA912}">
      <dgm:prSet/>
      <dgm:spPr/>
      <dgm:t>
        <a:bodyPr/>
        <a:lstStyle/>
        <a:p>
          <a:endParaRPr lang="en-US"/>
        </a:p>
      </dgm:t>
    </dgm:pt>
    <dgm:pt modelId="{E952AA03-9E5E-42BB-893A-BF75B380259A}">
      <dgm:prSet phldrT="[Text]"/>
      <dgm:spPr/>
      <dgm:t>
        <a:bodyPr/>
        <a:lstStyle/>
        <a:p>
          <a:r>
            <a:rPr lang="en-US" b="1" dirty="0" smtClean="0"/>
            <a:t>Data repositories </a:t>
          </a:r>
          <a:r>
            <a:rPr lang="en-US" dirty="0" smtClean="0"/>
            <a:t>(MySQL database)</a:t>
          </a:r>
          <a:endParaRPr lang="en-US" dirty="0"/>
        </a:p>
      </dgm:t>
    </dgm:pt>
    <dgm:pt modelId="{79C5DA8A-26B1-4DC7-95DC-E63676CCAC3F}" type="parTrans" cxnId="{51170B62-1F40-4A71-B91B-0289798778C2}">
      <dgm:prSet/>
      <dgm:spPr/>
      <dgm:t>
        <a:bodyPr/>
        <a:lstStyle/>
        <a:p>
          <a:endParaRPr lang="en-US"/>
        </a:p>
      </dgm:t>
    </dgm:pt>
    <dgm:pt modelId="{5232F874-9DDD-4164-A851-F9ADD7B967F3}" type="sibTrans" cxnId="{51170B62-1F40-4A71-B91B-0289798778C2}">
      <dgm:prSet/>
      <dgm:spPr/>
      <dgm:t>
        <a:bodyPr/>
        <a:lstStyle/>
        <a:p>
          <a:endParaRPr lang="en-US"/>
        </a:p>
      </dgm:t>
    </dgm:pt>
    <dgm:pt modelId="{303CEEDF-5F98-4D0E-A36C-8A728DC5E069}">
      <dgm:prSet phldrT="[Text]"/>
      <dgm:spPr/>
      <dgm:t>
        <a:bodyPr/>
        <a:lstStyle/>
        <a:p>
          <a:r>
            <a:rPr lang="en-US" b="1" dirty="0" smtClean="0"/>
            <a:t>Data management </a:t>
          </a:r>
          <a:r>
            <a:rPr lang="en-US" dirty="0" smtClean="0"/>
            <a:t>(RDBMS)</a:t>
          </a:r>
          <a:endParaRPr lang="en-US" dirty="0"/>
        </a:p>
      </dgm:t>
    </dgm:pt>
    <dgm:pt modelId="{8B9BFF0D-8ADC-4654-991D-29B0D565EE51}" type="parTrans" cxnId="{E0DF7E28-EF3D-47FB-8D9C-819C8197D57E}">
      <dgm:prSet/>
      <dgm:spPr/>
      <dgm:t>
        <a:bodyPr/>
        <a:lstStyle/>
        <a:p>
          <a:endParaRPr lang="en-US"/>
        </a:p>
      </dgm:t>
    </dgm:pt>
    <dgm:pt modelId="{09819DAA-962D-484C-8058-3E7C2B98C6D6}" type="sibTrans" cxnId="{E0DF7E28-EF3D-47FB-8D9C-819C8197D57E}">
      <dgm:prSet/>
      <dgm:spPr/>
      <dgm:t>
        <a:bodyPr/>
        <a:lstStyle/>
        <a:p>
          <a:endParaRPr lang="en-US"/>
        </a:p>
      </dgm:t>
    </dgm:pt>
    <dgm:pt modelId="{7CFAB134-8FAA-4715-ACD8-3E6B744FFAD1}">
      <dgm:prSet phldrT="[Text]"/>
      <dgm:spPr/>
      <dgm:t>
        <a:bodyPr/>
        <a:lstStyle/>
        <a:p>
          <a:r>
            <a:rPr lang="en-US" b="1" dirty="0" smtClean="0"/>
            <a:t>Digital model </a:t>
          </a:r>
          <a:r>
            <a:rPr lang="en-US" dirty="0" smtClean="0"/>
            <a:t>(CAD model)</a:t>
          </a:r>
          <a:endParaRPr lang="en-US" dirty="0"/>
        </a:p>
      </dgm:t>
    </dgm:pt>
    <dgm:pt modelId="{332B8DAD-526C-4EDC-9B07-32C6C4FDF43F}" type="parTrans" cxnId="{D2170BBB-1BF9-4287-89D9-6351FD20AE01}">
      <dgm:prSet/>
      <dgm:spPr/>
      <dgm:t>
        <a:bodyPr/>
        <a:lstStyle/>
        <a:p>
          <a:endParaRPr lang="en-US"/>
        </a:p>
      </dgm:t>
    </dgm:pt>
    <dgm:pt modelId="{E04C6B8F-709C-4F8D-AD74-70C2527D97DC}" type="sibTrans" cxnId="{D2170BBB-1BF9-4287-89D9-6351FD20AE01}">
      <dgm:prSet/>
      <dgm:spPr/>
      <dgm:t>
        <a:bodyPr/>
        <a:lstStyle/>
        <a:p>
          <a:endParaRPr lang="en-US"/>
        </a:p>
      </dgm:t>
    </dgm:pt>
    <dgm:pt modelId="{8EF1BB3D-8559-46A8-B363-3985F4DB7E41}">
      <dgm:prSet phldrT="[Text]"/>
      <dgm:spPr/>
      <dgm:t>
        <a:bodyPr/>
        <a:lstStyle/>
        <a:p>
          <a:r>
            <a:rPr lang="en-US" b="1" dirty="0" smtClean="0"/>
            <a:t>Network </a:t>
          </a:r>
          <a:r>
            <a:rPr lang="en-US" b="0" dirty="0" smtClean="0"/>
            <a:t>(</a:t>
          </a:r>
          <a:r>
            <a:rPr lang="en-US" b="0" dirty="0" smtClean="0">
              <a:solidFill>
                <a:srgbClr val="00B050"/>
              </a:solidFill>
            </a:rPr>
            <a:t>LAN </a:t>
          </a:r>
          <a:r>
            <a:rPr lang="en-US" b="0" dirty="0" smtClean="0"/>
            <a:t>and </a:t>
          </a:r>
          <a:r>
            <a:rPr lang="en-US" b="0" dirty="0" smtClean="0">
              <a:solidFill>
                <a:srgbClr val="00B050"/>
              </a:solidFill>
            </a:rPr>
            <a:t>WAN</a:t>
          </a:r>
          <a:r>
            <a:rPr lang="en-US" b="0" dirty="0" smtClean="0"/>
            <a:t>)</a:t>
          </a:r>
          <a:endParaRPr lang="en-US" b="1" dirty="0"/>
        </a:p>
      </dgm:t>
    </dgm:pt>
    <dgm:pt modelId="{D19DC1AD-06E5-49B2-A558-4CDDE95ADD3B}" type="parTrans" cxnId="{56B53E0C-75A3-443E-AE4B-7D0E489E3ED8}">
      <dgm:prSet/>
      <dgm:spPr/>
      <dgm:t>
        <a:bodyPr/>
        <a:lstStyle/>
        <a:p>
          <a:endParaRPr lang="en-US"/>
        </a:p>
      </dgm:t>
    </dgm:pt>
    <dgm:pt modelId="{B7FC3A9D-909D-43B8-A559-F4A6F13FC712}" type="sibTrans" cxnId="{56B53E0C-75A3-443E-AE4B-7D0E489E3ED8}">
      <dgm:prSet/>
      <dgm:spPr/>
      <dgm:t>
        <a:bodyPr/>
        <a:lstStyle/>
        <a:p>
          <a:endParaRPr lang="en-US"/>
        </a:p>
      </dgm:t>
    </dgm:pt>
    <dgm:pt modelId="{FE88417D-E390-43C7-AAF0-CC01DF5B288D}">
      <dgm:prSet phldrT="[Text]"/>
      <dgm:spPr/>
      <dgm:t>
        <a:bodyPr/>
        <a:lstStyle/>
        <a:p>
          <a:r>
            <a:rPr lang="en-US" b="1" dirty="0" smtClean="0"/>
            <a:t>Intelligence </a:t>
          </a:r>
          <a:r>
            <a:rPr lang="en-US" dirty="0" smtClean="0"/>
            <a:t>(N/A)</a:t>
          </a:r>
          <a:endParaRPr lang="en-US" dirty="0"/>
        </a:p>
      </dgm:t>
    </dgm:pt>
    <dgm:pt modelId="{FBC92B26-7B79-49B7-BF5A-6B05DCE3A564}" type="parTrans" cxnId="{90959076-9DBC-47EC-A36D-2C796B25D78E}">
      <dgm:prSet/>
      <dgm:spPr/>
      <dgm:t>
        <a:bodyPr/>
        <a:lstStyle/>
        <a:p>
          <a:endParaRPr lang="en-US"/>
        </a:p>
      </dgm:t>
    </dgm:pt>
    <dgm:pt modelId="{77CB0314-8BD1-4A39-A671-3A3DCB4B1956}" type="sibTrans" cxnId="{90959076-9DBC-47EC-A36D-2C796B25D78E}">
      <dgm:prSet/>
      <dgm:spPr/>
      <dgm:t>
        <a:bodyPr/>
        <a:lstStyle/>
        <a:p>
          <a:endParaRPr lang="en-US"/>
        </a:p>
      </dgm:t>
    </dgm:pt>
    <dgm:pt modelId="{B4ACED1E-75B1-476E-BA93-F12FFC9B1DF8}">
      <dgm:prSet phldrT="[Text]"/>
      <dgm:spPr/>
      <dgm:t>
        <a:bodyPr/>
        <a:lstStyle/>
        <a:p>
          <a:r>
            <a:rPr lang="en-US" b="1" dirty="0" err="1" smtClean="0"/>
            <a:t>Visualisation</a:t>
          </a:r>
          <a:r>
            <a:rPr lang="en-US" b="1" dirty="0" smtClean="0"/>
            <a:t> device </a:t>
          </a:r>
          <a:r>
            <a:rPr lang="en-US" b="0" dirty="0" smtClean="0"/>
            <a:t>(AR)</a:t>
          </a:r>
          <a:endParaRPr lang="en-US" b="0" dirty="0"/>
        </a:p>
      </dgm:t>
    </dgm:pt>
    <dgm:pt modelId="{7AAC6B59-BB02-4CFA-84F0-119946D34C59}" type="parTrans" cxnId="{C603499C-FA26-4622-BB4B-AC99F6C7D7EF}">
      <dgm:prSet/>
      <dgm:spPr/>
      <dgm:t>
        <a:bodyPr/>
        <a:lstStyle/>
        <a:p>
          <a:endParaRPr lang="en-US"/>
        </a:p>
      </dgm:t>
    </dgm:pt>
    <dgm:pt modelId="{21A1F540-E767-48C8-B39A-1C0FE36B21B7}" type="sibTrans" cxnId="{C603499C-FA26-4622-BB4B-AC99F6C7D7EF}">
      <dgm:prSet/>
      <dgm:spPr/>
      <dgm:t>
        <a:bodyPr/>
        <a:lstStyle/>
        <a:p>
          <a:endParaRPr lang="en-US"/>
        </a:p>
      </dgm:t>
    </dgm:pt>
    <dgm:pt modelId="{B6ACC7D3-83DC-46D5-B8FD-D9A0F31AC7D9}">
      <dgm:prSet phldrT="[Text]"/>
      <dgm:spPr/>
      <dgm:t>
        <a:bodyPr/>
        <a:lstStyle/>
        <a:p>
          <a:r>
            <a:rPr lang="en-US" b="1" dirty="0" smtClean="0"/>
            <a:t>Connectivity IT </a:t>
          </a:r>
          <a:r>
            <a:rPr lang="en-US" b="0" dirty="0" smtClean="0"/>
            <a:t>(</a:t>
          </a:r>
          <a:r>
            <a:rPr lang="en-US" b="0" dirty="0" smtClean="0">
              <a:solidFill>
                <a:srgbClr val="00B050"/>
              </a:solidFill>
            </a:rPr>
            <a:t>TCP/IP</a:t>
          </a:r>
          <a:r>
            <a:rPr lang="en-US" b="0" dirty="0" smtClean="0"/>
            <a:t>)</a:t>
          </a:r>
          <a:endParaRPr lang="en-US" b="1" dirty="0"/>
        </a:p>
      </dgm:t>
    </dgm:pt>
    <dgm:pt modelId="{E6B6A5BB-3EE2-4EE8-BDFB-1E69A2F0239F}" type="parTrans" cxnId="{1D26C57C-CA0F-442D-8C6E-9C703DFBBFEB}">
      <dgm:prSet/>
      <dgm:spPr/>
      <dgm:t>
        <a:bodyPr/>
        <a:lstStyle/>
        <a:p>
          <a:endParaRPr lang="en-US"/>
        </a:p>
      </dgm:t>
    </dgm:pt>
    <dgm:pt modelId="{765AA740-5D8A-4D9F-968E-CE44ACF4F5EC}" type="sibTrans" cxnId="{1D26C57C-CA0F-442D-8C6E-9C703DFBBFEB}">
      <dgm:prSet/>
      <dgm:spPr/>
      <dgm:t>
        <a:bodyPr/>
        <a:lstStyle/>
        <a:p>
          <a:endParaRPr lang="en-US"/>
        </a:p>
      </dgm:t>
    </dgm:pt>
    <dgm:pt modelId="{96B077F7-F350-4306-B13E-62B3A710C29D}">
      <dgm:prSet phldrT="[Text]"/>
      <dgm:spPr/>
      <dgm:t>
        <a:bodyPr/>
        <a:lstStyle/>
        <a:p>
          <a:r>
            <a:rPr lang="en-US" b="1" dirty="0" smtClean="0"/>
            <a:t>Security </a:t>
          </a:r>
          <a:r>
            <a:rPr lang="en-US" b="0" dirty="0" smtClean="0"/>
            <a:t>(N/A)</a:t>
          </a:r>
          <a:endParaRPr lang="en-US" b="1" dirty="0"/>
        </a:p>
      </dgm:t>
    </dgm:pt>
    <dgm:pt modelId="{E14389B8-9AD0-43A1-B3EB-2A1221B26AC1}" type="parTrans" cxnId="{78A3F998-A6E5-4B65-AC60-325DEB0AA1AD}">
      <dgm:prSet/>
      <dgm:spPr/>
      <dgm:t>
        <a:bodyPr/>
        <a:lstStyle/>
        <a:p>
          <a:endParaRPr lang="en-US"/>
        </a:p>
      </dgm:t>
    </dgm:pt>
    <dgm:pt modelId="{D9B9568B-C1EB-4BA4-A8E9-4B6B02AA8750}" type="sibTrans" cxnId="{78A3F998-A6E5-4B65-AC60-325DEB0AA1AD}">
      <dgm:prSet/>
      <dgm:spPr/>
      <dgm:t>
        <a:bodyPr/>
        <a:lstStyle/>
        <a:p>
          <a:endParaRPr lang="en-US"/>
        </a:p>
      </dgm:t>
    </dgm:pt>
    <dgm:pt modelId="{13821642-1FC5-446C-97BE-D53977292FFA}" type="pres">
      <dgm:prSet presAssocID="{B01E08A4-8E26-4452-B3DA-7DEEAE52D9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BD667-2D21-4431-844C-C77D4263CF94}" type="pres">
      <dgm:prSet presAssocID="{BBEA163A-68D1-4C41-A3F4-6668CF158F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7A7B7-951E-4023-9419-25C4DE8E23E2}" type="pres">
      <dgm:prSet presAssocID="{BBEA163A-68D1-4C41-A3F4-6668CF158FB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2BFBD-4E3A-43DD-B01D-0F48E9EC8D33}" type="pres">
      <dgm:prSet presAssocID="{6EE4E291-626F-4421-8831-595D58152E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1368E-1479-4D29-A28E-02C8E9B71856}" type="pres">
      <dgm:prSet presAssocID="{6EE4E291-626F-4421-8831-595D58152E1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A2AC3-DA81-422B-833D-947F98D2CA29}" type="pres">
      <dgm:prSet presAssocID="{B0810A67-F45D-4AC2-B8FC-6B4B6D3284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7150F-2414-4805-B783-2D9FA7185F97}" type="pres">
      <dgm:prSet presAssocID="{B0810A67-F45D-4AC2-B8FC-6B4B6D3284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C9D069-8374-4607-9A96-309CF8DCA13A}" srcId="{B01E08A4-8E26-4452-B3DA-7DEEAE52D95D}" destId="{6EE4E291-626F-4421-8831-595D58152E1B}" srcOrd="1" destOrd="0" parTransId="{6649FB59-E916-4760-814D-E08B0373741B}" sibTransId="{3BE35BC4-E468-4E47-87C2-97DF3B236202}"/>
    <dgm:cxn modelId="{D3897C65-C4D5-4D0B-9042-8D6649CB6298}" type="presOf" srcId="{FE88417D-E390-43C7-AAF0-CC01DF5B288D}" destId="{C881368E-1479-4D29-A28E-02C8E9B71856}" srcOrd="0" destOrd="4" presId="urn:microsoft.com/office/officeart/2005/8/layout/vList2"/>
    <dgm:cxn modelId="{90959076-9DBC-47EC-A36D-2C796B25D78E}" srcId="{6EE4E291-626F-4421-8831-595D58152E1B}" destId="{FE88417D-E390-43C7-AAF0-CC01DF5B288D}" srcOrd="4" destOrd="0" parTransId="{FBC92B26-7B79-49B7-BF5A-6B05DCE3A564}" sibTransId="{77CB0314-8BD1-4A39-A671-3A3DCB4B1956}"/>
    <dgm:cxn modelId="{8AA53E64-83AF-4854-9172-8FAF34067697}" type="presOf" srcId="{7CFAB134-8FAA-4715-ACD8-3E6B744FFAD1}" destId="{C881368E-1479-4D29-A28E-02C8E9B71856}" srcOrd="0" destOrd="3" presId="urn:microsoft.com/office/officeart/2005/8/layout/vList2"/>
    <dgm:cxn modelId="{E0DF7E28-EF3D-47FB-8D9C-819C8197D57E}" srcId="{6EE4E291-626F-4421-8831-595D58152E1B}" destId="{303CEEDF-5F98-4D0E-A36C-8A728DC5E069}" srcOrd="2" destOrd="0" parTransId="{8B9BFF0D-8ADC-4654-991D-29B0D565EE51}" sibTransId="{09819DAA-962D-484C-8058-3E7C2B98C6D6}"/>
    <dgm:cxn modelId="{C4711686-C033-474D-8908-12867D3B5027}" srcId="{6EE4E291-626F-4421-8831-595D58152E1B}" destId="{5DB1899B-053C-46E2-BBD6-C45B50458193}" srcOrd="0" destOrd="0" parTransId="{925DDAE4-DC5E-48D7-8371-FE9D0266E237}" sibTransId="{F86A0673-3F2B-46E1-94A9-D16E62A72047}"/>
    <dgm:cxn modelId="{85FF1838-C16E-485B-9E76-2AAEB93AC7D2}" srcId="{B01E08A4-8E26-4452-B3DA-7DEEAE52D95D}" destId="{B0810A67-F45D-4AC2-B8FC-6B4B6D3284A6}" srcOrd="2" destOrd="0" parTransId="{B6C0D5E3-5B80-41B1-B273-F0BD495E28CE}" sibTransId="{2A3A608C-A9D8-4A67-A65B-80379ADE1993}"/>
    <dgm:cxn modelId="{7166C34E-62C4-42A7-AE1D-1C78210C4EBC}" type="presOf" srcId="{B0810A67-F45D-4AC2-B8FC-6B4B6D3284A6}" destId="{C1AA2AC3-DA81-422B-833D-947F98D2CA29}" srcOrd="0" destOrd="0" presId="urn:microsoft.com/office/officeart/2005/8/layout/vList2"/>
    <dgm:cxn modelId="{56B53E0C-75A3-443E-AE4B-7D0E489E3ED8}" srcId="{B0810A67-F45D-4AC2-B8FC-6B4B6D3284A6}" destId="{8EF1BB3D-8559-46A8-B363-3985F4DB7E41}" srcOrd="0" destOrd="0" parTransId="{D19DC1AD-06E5-49B2-A558-4CDDE95ADD3B}" sibTransId="{B7FC3A9D-909D-43B8-A559-F4A6F13FC712}"/>
    <dgm:cxn modelId="{A1027AF6-23ED-43C3-B87C-53AEC93151CA}" type="presOf" srcId="{303CEEDF-5F98-4D0E-A36C-8A728DC5E069}" destId="{C881368E-1479-4D29-A28E-02C8E9B71856}" srcOrd="0" destOrd="2" presId="urn:microsoft.com/office/officeart/2005/8/layout/vList2"/>
    <dgm:cxn modelId="{1E1F8EF1-0CF8-4317-954E-CAF257426978}" type="presOf" srcId="{C5532BFD-5A6F-4DBD-A9C8-3D5B72A62B7C}" destId="{EE07A7B7-951E-4023-9419-25C4DE8E23E2}" srcOrd="0" destOrd="3" presId="urn:microsoft.com/office/officeart/2005/8/layout/vList2"/>
    <dgm:cxn modelId="{B592F2F6-A2C2-41A5-8A59-AC8FB1493925}" type="presOf" srcId="{B01E08A4-8E26-4452-B3DA-7DEEAE52D95D}" destId="{13821642-1FC5-446C-97BE-D53977292FFA}" srcOrd="0" destOrd="0" presId="urn:microsoft.com/office/officeart/2005/8/layout/vList2"/>
    <dgm:cxn modelId="{AE2F5B9C-4A44-4600-A94A-E975D7E78A30}" type="presOf" srcId="{B6ACC7D3-83DC-46D5-B8FD-D9A0F31AC7D9}" destId="{DAE7150F-2414-4805-B783-2D9FA7185F97}" srcOrd="0" destOrd="1" presId="urn:microsoft.com/office/officeart/2005/8/layout/vList2"/>
    <dgm:cxn modelId="{A0C2F71B-5465-4FED-A3BA-ECC9A16BA912}" srcId="{BBEA163A-68D1-4C41-A3F4-6668CF158FB2}" destId="{C5532BFD-5A6F-4DBD-A9C8-3D5B72A62B7C}" srcOrd="3" destOrd="0" parTransId="{257A56FE-3363-4F07-9AA5-11036F31E3E9}" sibTransId="{AE4BDB6F-22D0-42D2-8C33-8FBB7858EC73}"/>
    <dgm:cxn modelId="{FE2C4DE0-90FB-4097-9934-43A5E7D1954F}" srcId="{BBEA163A-68D1-4C41-A3F4-6668CF158FB2}" destId="{99C362F8-0CCB-4D27-90E3-1A191E7B3F6F}" srcOrd="0" destOrd="0" parTransId="{CF44D84F-0D2F-4F10-9B4F-EBFE02EF7C51}" sibTransId="{EED34F52-9BDC-4F52-85ED-9EC6341F8A44}"/>
    <dgm:cxn modelId="{F4C0AE07-3E15-4039-9B0B-44235864A8E5}" type="presOf" srcId="{8EF1BB3D-8559-46A8-B363-3985F4DB7E41}" destId="{DAE7150F-2414-4805-B783-2D9FA7185F97}" srcOrd="0" destOrd="0" presId="urn:microsoft.com/office/officeart/2005/8/layout/vList2"/>
    <dgm:cxn modelId="{005E2BA4-EDF5-45A9-B652-9484C7EC92B1}" srcId="{B01E08A4-8E26-4452-B3DA-7DEEAE52D95D}" destId="{BBEA163A-68D1-4C41-A3F4-6668CF158FB2}" srcOrd="0" destOrd="0" parTransId="{8E26E1FD-2B3C-43E0-BFF3-D8472560F7A0}" sibTransId="{5E71797E-9C29-4085-8FCE-20EA2954AB50}"/>
    <dgm:cxn modelId="{FF7777C1-3DFB-42D7-BA29-201F87176F5F}" type="presOf" srcId="{B4ACED1E-75B1-476E-BA93-F12FFC9B1DF8}" destId="{EE07A7B7-951E-4023-9419-25C4DE8E23E2}" srcOrd="0" destOrd="4" presId="urn:microsoft.com/office/officeart/2005/8/layout/vList2"/>
    <dgm:cxn modelId="{8475F2C2-9FD6-4CED-93C2-193F64EE5EB6}" type="presOf" srcId="{99C362F8-0CCB-4D27-90E3-1A191E7B3F6F}" destId="{EE07A7B7-951E-4023-9419-25C4DE8E23E2}" srcOrd="0" destOrd="0" presId="urn:microsoft.com/office/officeart/2005/8/layout/vList2"/>
    <dgm:cxn modelId="{E60B2BBC-6C46-46CC-B360-0627C1540DA3}" type="presOf" srcId="{5DB1899B-053C-46E2-BBD6-C45B50458193}" destId="{C881368E-1479-4D29-A28E-02C8E9B71856}" srcOrd="0" destOrd="0" presId="urn:microsoft.com/office/officeart/2005/8/layout/vList2"/>
    <dgm:cxn modelId="{78E0188B-8A4A-429A-A80D-C5EF686AE028}" type="presOf" srcId="{BBEA163A-68D1-4C41-A3F4-6668CF158FB2}" destId="{45CBD667-2D21-4431-844C-C77D4263CF94}" srcOrd="0" destOrd="0" presId="urn:microsoft.com/office/officeart/2005/8/layout/vList2"/>
    <dgm:cxn modelId="{C603499C-FA26-4622-BB4B-AC99F6C7D7EF}" srcId="{BBEA163A-68D1-4C41-A3F4-6668CF158FB2}" destId="{B4ACED1E-75B1-476E-BA93-F12FFC9B1DF8}" srcOrd="4" destOrd="0" parTransId="{7AAC6B59-BB02-4CFA-84F0-119946D34C59}" sibTransId="{21A1F540-E767-48C8-B39A-1C0FE36B21B7}"/>
    <dgm:cxn modelId="{C7F81116-7A05-4650-BCC0-C590FA13646A}" type="presOf" srcId="{96B077F7-F350-4306-B13E-62B3A710C29D}" destId="{DAE7150F-2414-4805-B783-2D9FA7185F97}" srcOrd="0" destOrd="2" presId="urn:microsoft.com/office/officeart/2005/8/layout/vList2"/>
    <dgm:cxn modelId="{9178C8D3-BA09-49D5-90D9-DCCC58CE9CAF}" type="presOf" srcId="{6EE4E291-626F-4421-8831-595D58152E1B}" destId="{5002BFBD-4E3A-43DD-B01D-0F48E9EC8D33}" srcOrd="0" destOrd="0" presId="urn:microsoft.com/office/officeart/2005/8/layout/vList2"/>
    <dgm:cxn modelId="{78A3F998-A6E5-4B65-AC60-325DEB0AA1AD}" srcId="{B0810A67-F45D-4AC2-B8FC-6B4B6D3284A6}" destId="{96B077F7-F350-4306-B13E-62B3A710C29D}" srcOrd="2" destOrd="0" parTransId="{E14389B8-9AD0-43A1-B3EB-2A1221B26AC1}" sibTransId="{D9B9568B-C1EB-4BA4-A8E9-4B6B02AA8750}"/>
    <dgm:cxn modelId="{51170B62-1F40-4A71-B91B-0289798778C2}" srcId="{6EE4E291-626F-4421-8831-595D58152E1B}" destId="{E952AA03-9E5E-42BB-893A-BF75B380259A}" srcOrd="1" destOrd="0" parTransId="{79C5DA8A-26B1-4DC7-95DC-E63676CCAC3F}" sibTransId="{5232F874-9DDD-4164-A851-F9ADD7B967F3}"/>
    <dgm:cxn modelId="{4BC168F5-8925-46D0-84D4-40B3369BCF83}" type="presOf" srcId="{1F0280FD-E2A0-4614-8D22-20AA1956C9FE}" destId="{EE07A7B7-951E-4023-9419-25C4DE8E23E2}" srcOrd="0" destOrd="1" presId="urn:microsoft.com/office/officeart/2005/8/layout/vList2"/>
    <dgm:cxn modelId="{1D26C57C-CA0F-442D-8C6E-9C703DFBBFEB}" srcId="{B0810A67-F45D-4AC2-B8FC-6B4B6D3284A6}" destId="{B6ACC7D3-83DC-46D5-B8FD-D9A0F31AC7D9}" srcOrd="1" destOrd="0" parTransId="{E6B6A5BB-3EE2-4EE8-BDFB-1E69A2F0239F}" sibTransId="{765AA740-5D8A-4D9F-968E-CE44ACF4F5EC}"/>
    <dgm:cxn modelId="{D2170BBB-1BF9-4287-89D9-6351FD20AE01}" srcId="{6EE4E291-626F-4421-8831-595D58152E1B}" destId="{7CFAB134-8FAA-4715-ACD8-3E6B744FFAD1}" srcOrd="3" destOrd="0" parTransId="{332B8DAD-526C-4EDC-9B07-32C6C4FDF43F}" sibTransId="{E04C6B8F-709C-4F8D-AD74-70C2527D97DC}"/>
    <dgm:cxn modelId="{2BA8B8A7-9FF6-4E56-8A9A-5D0E1BC36917}" srcId="{BBEA163A-68D1-4C41-A3F4-6668CF158FB2}" destId="{1F0280FD-E2A0-4614-8D22-20AA1956C9FE}" srcOrd="1" destOrd="0" parTransId="{11BA5209-494D-41A6-A524-9996C37095EA}" sibTransId="{C5E137A1-EEBA-4F26-8A99-EFB739D73533}"/>
    <dgm:cxn modelId="{EA0A70A2-CCD1-40BF-90AB-6B8080E8FEFB}" type="presOf" srcId="{E952AA03-9E5E-42BB-893A-BF75B380259A}" destId="{C881368E-1479-4D29-A28E-02C8E9B71856}" srcOrd="0" destOrd="1" presId="urn:microsoft.com/office/officeart/2005/8/layout/vList2"/>
    <dgm:cxn modelId="{E7C06C2F-4C81-46CB-A453-6D72BBFBB539}" type="presOf" srcId="{8A0C33D9-137B-41E1-8C66-95B77E25560D}" destId="{EE07A7B7-951E-4023-9419-25C4DE8E23E2}" srcOrd="0" destOrd="2" presId="urn:microsoft.com/office/officeart/2005/8/layout/vList2"/>
    <dgm:cxn modelId="{9B80480B-5091-4099-9558-F8E705D51278}" srcId="{BBEA163A-68D1-4C41-A3F4-6668CF158FB2}" destId="{8A0C33D9-137B-41E1-8C66-95B77E25560D}" srcOrd="2" destOrd="0" parTransId="{C43E3C16-1974-47D7-BA44-18769D253218}" sibTransId="{7F85CEE8-1653-49EE-A2AF-38D387889817}"/>
    <dgm:cxn modelId="{6B7F9E52-F753-4267-B823-CFDA6E88808C}" type="presParOf" srcId="{13821642-1FC5-446C-97BE-D53977292FFA}" destId="{45CBD667-2D21-4431-844C-C77D4263CF94}" srcOrd="0" destOrd="0" presId="urn:microsoft.com/office/officeart/2005/8/layout/vList2"/>
    <dgm:cxn modelId="{5DE68A7A-1852-426A-88D7-8571383E82AD}" type="presParOf" srcId="{13821642-1FC5-446C-97BE-D53977292FFA}" destId="{EE07A7B7-951E-4023-9419-25C4DE8E23E2}" srcOrd="1" destOrd="0" presId="urn:microsoft.com/office/officeart/2005/8/layout/vList2"/>
    <dgm:cxn modelId="{1CA197AD-D2B9-414F-B74B-DA6D87834037}" type="presParOf" srcId="{13821642-1FC5-446C-97BE-D53977292FFA}" destId="{5002BFBD-4E3A-43DD-B01D-0F48E9EC8D33}" srcOrd="2" destOrd="0" presId="urn:microsoft.com/office/officeart/2005/8/layout/vList2"/>
    <dgm:cxn modelId="{3043E996-36C4-4C98-9CC2-32B3819C3C59}" type="presParOf" srcId="{13821642-1FC5-446C-97BE-D53977292FFA}" destId="{C881368E-1479-4D29-A28E-02C8E9B71856}" srcOrd="3" destOrd="0" presId="urn:microsoft.com/office/officeart/2005/8/layout/vList2"/>
    <dgm:cxn modelId="{4AD796C2-90D4-459A-992E-F2414DA2D52A}" type="presParOf" srcId="{13821642-1FC5-446C-97BE-D53977292FFA}" destId="{C1AA2AC3-DA81-422B-833D-947F98D2CA29}" srcOrd="4" destOrd="0" presId="urn:microsoft.com/office/officeart/2005/8/layout/vList2"/>
    <dgm:cxn modelId="{690E62C3-265A-48E9-A168-8A2F20799D50}" type="presParOf" srcId="{13821642-1FC5-446C-97BE-D53977292FFA}" destId="{DAE7150F-2414-4805-B783-2D9FA7185F9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E08A4-8E26-4452-B3DA-7DEEAE52D95D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BEA163A-68D1-4C41-A3F4-6668CF158FB2}">
      <dgm:prSet phldrT="[Text]"/>
      <dgm:spPr/>
      <dgm:t>
        <a:bodyPr/>
        <a:lstStyle/>
        <a:p>
          <a:r>
            <a:rPr lang="en-US" dirty="0" smtClean="0"/>
            <a:t>Physical world</a:t>
          </a:r>
          <a:endParaRPr lang="en-US" dirty="0"/>
        </a:p>
      </dgm:t>
    </dgm:pt>
    <dgm:pt modelId="{8E26E1FD-2B3C-43E0-BFF3-D8472560F7A0}" type="parTrans" cxnId="{005E2BA4-EDF5-45A9-B652-9484C7EC92B1}">
      <dgm:prSet/>
      <dgm:spPr/>
      <dgm:t>
        <a:bodyPr/>
        <a:lstStyle/>
        <a:p>
          <a:endParaRPr lang="en-US"/>
        </a:p>
      </dgm:t>
    </dgm:pt>
    <dgm:pt modelId="{5E71797E-9C29-4085-8FCE-20EA2954AB50}" type="sibTrans" cxnId="{005E2BA4-EDF5-45A9-B652-9484C7EC92B1}">
      <dgm:prSet/>
      <dgm:spPr/>
      <dgm:t>
        <a:bodyPr/>
        <a:lstStyle/>
        <a:p>
          <a:endParaRPr lang="en-US"/>
        </a:p>
      </dgm:t>
    </dgm:pt>
    <dgm:pt modelId="{99C362F8-0CCB-4D27-90E3-1A191E7B3F6F}">
      <dgm:prSet phldrT="[Text]"/>
      <dgm:spPr/>
      <dgm:t>
        <a:bodyPr/>
        <a:lstStyle/>
        <a:p>
          <a:r>
            <a:rPr lang="en-US" b="1" dirty="0" smtClean="0"/>
            <a:t>Equipment/Actuator</a:t>
          </a:r>
          <a:r>
            <a:rPr lang="en-US" dirty="0" smtClean="0"/>
            <a:t> (gearbox)</a:t>
          </a:r>
          <a:endParaRPr lang="en-US" dirty="0"/>
        </a:p>
      </dgm:t>
    </dgm:pt>
    <dgm:pt modelId="{CF44D84F-0D2F-4F10-9B4F-EBFE02EF7C51}" type="parTrans" cxnId="{FE2C4DE0-90FB-4097-9934-43A5E7D1954F}">
      <dgm:prSet/>
      <dgm:spPr/>
      <dgm:t>
        <a:bodyPr/>
        <a:lstStyle/>
        <a:p>
          <a:endParaRPr lang="en-US"/>
        </a:p>
      </dgm:t>
    </dgm:pt>
    <dgm:pt modelId="{EED34F52-9BDC-4F52-85ED-9EC6341F8A44}" type="sibTrans" cxnId="{FE2C4DE0-90FB-4097-9934-43A5E7D1954F}">
      <dgm:prSet/>
      <dgm:spPr/>
      <dgm:t>
        <a:bodyPr/>
        <a:lstStyle/>
        <a:p>
          <a:endParaRPr lang="en-US"/>
        </a:p>
      </dgm:t>
    </dgm:pt>
    <dgm:pt modelId="{6EE4E291-626F-4421-8831-595D58152E1B}">
      <dgm:prSet phldrT="[Text]"/>
      <dgm:spPr/>
      <dgm:t>
        <a:bodyPr/>
        <a:lstStyle/>
        <a:p>
          <a:r>
            <a:rPr lang="en-US" dirty="0" smtClean="0"/>
            <a:t>Digital world</a:t>
          </a:r>
          <a:endParaRPr lang="en-US" dirty="0"/>
        </a:p>
      </dgm:t>
    </dgm:pt>
    <dgm:pt modelId="{6649FB59-E916-4760-814D-E08B0373741B}" type="parTrans" cxnId="{99C9D069-8374-4607-9A96-309CF8DCA13A}">
      <dgm:prSet/>
      <dgm:spPr/>
      <dgm:t>
        <a:bodyPr/>
        <a:lstStyle/>
        <a:p>
          <a:endParaRPr lang="en-US"/>
        </a:p>
      </dgm:t>
    </dgm:pt>
    <dgm:pt modelId="{3BE35BC4-E468-4E47-87C2-97DF3B236202}" type="sibTrans" cxnId="{99C9D069-8374-4607-9A96-309CF8DCA13A}">
      <dgm:prSet/>
      <dgm:spPr/>
      <dgm:t>
        <a:bodyPr/>
        <a:lstStyle/>
        <a:p>
          <a:endParaRPr lang="en-US"/>
        </a:p>
      </dgm:t>
    </dgm:pt>
    <dgm:pt modelId="{5DB1899B-053C-46E2-BBD6-C45B50458193}">
      <dgm:prSet phldrT="[Text]"/>
      <dgm:spPr/>
      <dgm:t>
        <a:bodyPr/>
        <a:lstStyle/>
        <a:p>
          <a:r>
            <a:rPr lang="en-US" b="1" dirty="0" smtClean="0"/>
            <a:t>Source code </a:t>
          </a:r>
          <a:r>
            <a:rPr lang="en-US" dirty="0" smtClean="0"/>
            <a:t>of software (gear equation)</a:t>
          </a:r>
          <a:endParaRPr lang="en-US" dirty="0"/>
        </a:p>
      </dgm:t>
    </dgm:pt>
    <dgm:pt modelId="{925DDAE4-DC5E-48D7-8371-FE9D0266E237}" type="parTrans" cxnId="{C4711686-C033-474D-8908-12867D3B5027}">
      <dgm:prSet/>
      <dgm:spPr/>
      <dgm:t>
        <a:bodyPr/>
        <a:lstStyle/>
        <a:p>
          <a:endParaRPr lang="en-US"/>
        </a:p>
      </dgm:t>
    </dgm:pt>
    <dgm:pt modelId="{F86A0673-3F2B-46E1-94A9-D16E62A72047}" type="sibTrans" cxnId="{C4711686-C033-474D-8908-12867D3B5027}">
      <dgm:prSet/>
      <dgm:spPr/>
      <dgm:t>
        <a:bodyPr/>
        <a:lstStyle/>
        <a:p>
          <a:endParaRPr lang="en-US"/>
        </a:p>
      </dgm:t>
    </dgm:pt>
    <dgm:pt modelId="{B0810A67-F45D-4AC2-B8FC-6B4B6D3284A6}">
      <dgm:prSet phldrT="[Text]"/>
      <dgm:spPr/>
      <dgm:t>
        <a:bodyPr/>
        <a:lstStyle/>
        <a:p>
          <a:r>
            <a:rPr lang="en-US" dirty="0" smtClean="0"/>
            <a:t>Connection</a:t>
          </a:r>
          <a:endParaRPr lang="en-US" dirty="0"/>
        </a:p>
      </dgm:t>
    </dgm:pt>
    <dgm:pt modelId="{B6C0D5E3-5B80-41B1-B273-F0BD495E28CE}" type="parTrans" cxnId="{85FF1838-C16E-485B-9E76-2AAEB93AC7D2}">
      <dgm:prSet/>
      <dgm:spPr/>
      <dgm:t>
        <a:bodyPr/>
        <a:lstStyle/>
        <a:p>
          <a:endParaRPr lang="en-US"/>
        </a:p>
      </dgm:t>
    </dgm:pt>
    <dgm:pt modelId="{2A3A608C-A9D8-4A67-A65B-80379ADE1993}" type="sibTrans" cxnId="{85FF1838-C16E-485B-9E76-2AAEB93AC7D2}">
      <dgm:prSet/>
      <dgm:spPr/>
      <dgm:t>
        <a:bodyPr/>
        <a:lstStyle/>
        <a:p>
          <a:endParaRPr lang="en-US"/>
        </a:p>
      </dgm:t>
    </dgm:pt>
    <dgm:pt modelId="{1F0280FD-E2A0-4614-8D22-20AA1956C9FE}">
      <dgm:prSet phldrT="[Text]"/>
      <dgm:spPr/>
      <dgm:t>
        <a:bodyPr/>
        <a:lstStyle/>
        <a:p>
          <a:r>
            <a:rPr lang="en-US" b="1" dirty="0" smtClean="0"/>
            <a:t>Sensor </a:t>
          </a:r>
          <a:r>
            <a:rPr lang="en-US" dirty="0" smtClean="0"/>
            <a:t>(Proximity sensors)</a:t>
          </a:r>
          <a:endParaRPr lang="en-US" dirty="0"/>
        </a:p>
      </dgm:t>
    </dgm:pt>
    <dgm:pt modelId="{11BA5209-494D-41A6-A524-9996C37095EA}" type="parTrans" cxnId="{2BA8B8A7-9FF6-4E56-8A9A-5D0E1BC36917}">
      <dgm:prSet/>
      <dgm:spPr/>
      <dgm:t>
        <a:bodyPr/>
        <a:lstStyle/>
        <a:p>
          <a:endParaRPr lang="en-US"/>
        </a:p>
      </dgm:t>
    </dgm:pt>
    <dgm:pt modelId="{C5E137A1-EEBA-4F26-8A99-EFB739D73533}" type="sibTrans" cxnId="{2BA8B8A7-9FF6-4E56-8A9A-5D0E1BC36917}">
      <dgm:prSet/>
      <dgm:spPr/>
      <dgm:t>
        <a:bodyPr/>
        <a:lstStyle/>
        <a:p>
          <a:endParaRPr lang="en-US"/>
        </a:p>
      </dgm:t>
    </dgm:pt>
    <dgm:pt modelId="{8A0C33D9-137B-41E1-8C66-95B77E25560D}">
      <dgm:prSet phldrT="[Text]"/>
      <dgm:spPr/>
      <dgm:t>
        <a:bodyPr/>
        <a:lstStyle/>
        <a:p>
          <a:r>
            <a:rPr lang="en-US" b="1" dirty="0" smtClean="0"/>
            <a:t>Controller </a:t>
          </a:r>
          <a:r>
            <a:rPr lang="en-US" dirty="0" smtClean="0"/>
            <a:t>(Arduino, Raspberry PI)</a:t>
          </a:r>
          <a:endParaRPr lang="en-US" dirty="0"/>
        </a:p>
      </dgm:t>
    </dgm:pt>
    <dgm:pt modelId="{C43E3C16-1974-47D7-BA44-18769D253218}" type="parTrans" cxnId="{9B80480B-5091-4099-9558-F8E705D51278}">
      <dgm:prSet/>
      <dgm:spPr/>
      <dgm:t>
        <a:bodyPr/>
        <a:lstStyle/>
        <a:p>
          <a:endParaRPr lang="en-US"/>
        </a:p>
      </dgm:t>
    </dgm:pt>
    <dgm:pt modelId="{7F85CEE8-1653-49EE-A2AF-38D387889817}" type="sibTrans" cxnId="{9B80480B-5091-4099-9558-F8E705D51278}">
      <dgm:prSet/>
      <dgm:spPr/>
      <dgm:t>
        <a:bodyPr/>
        <a:lstStyle/>
        <a:p>
          <a:endParaRPr lang="en-US"/>
        </a:p>
      </dgm:t>
    </dgm:pt>
    <dgm:pt modelId="{C5532BFD-5A6F-4DBD-A9C8-3D5B72A62B7C}">
      <dgm:prSet phldrT="[Text]"/>
      <dgm:spPr/>
      <dgm:t>
        <a:bodyPr/>
        <a:lstStyle/>
        <a:p>
          <a:r>
            <a:rPr lang="en-US" b="1" dirty="0" smtClean="0"/>
            <a:t>Device for networking </a:t>
          </a:r>
          <a:r>
            <a:rPr lang="en-US" dirty="0" smtClean="0"/>
            <a:t>(</a:t>
          </a:r>
          <a:r>
            <a:rPr lang="en-US" dirty="0" smtClean="0">
              <a:solidFill>
                <a:schemeClr val="tx1"/>
              </a:solidFill>
            </a:rPr>
            <a:t>Modem and Router</a:t>
          </a:r>
          <a:r>
            <a:rPr lang="en-US" dirty="0" smtClean="0"/>
            <a:t>)</a:t>
          </a:r>
          <a:endParaRPr lang="en-US" dirty="0"/>
        </a:p>
      </dgm:t>
    </dgm:pt>
    <dgm:pt modelId="{257A56FE-3363-4F07-9AA5-11036F31E3E9}" type="parTrans" cxnId="{A0C2F71B-5465-4FED-A3BA-ECC9A16BA912}">
      <dgm:prSet/>
      <dgm:spPr/>
      <dgm:t>
        <a:bodyPr/>
        <a:lstStyle/>
        <a:p>
          <a:endParaRPr lang="en-US"/>
        </a:p>
      </dgm:t>
    </dgm:pt>
    <dgm:pt modelId="{AE4BDB6F-22D0-42D2-8C33-8FBB7858EC73}" type="sibTrans" cxnId="{A0C2F71B-5465-4FED-A3BA-ECC9A16BA912}">
      <dgm:prSet/>
      <dgm:spPr/>
      <dgm:t>
        <a:bodyPr/>
        <a:lstStyle/>
        <a:p>
          <a:endParaRPr lang="en-US"/>
        </a:p>
      </dgm:t>
    </dgm:pt>
    <dgm:pt modelId="{E952AA03-9E5E-42BB-893A-BF75B380259A}">
      <dgm:prSet phldrT="[Text]"/>
      <dgm:spPr/>
      <dgm:t>
        <a:bodyPr/>
        <a:lstStyle/>
        <a:p>
          <a:r>
            <a:rPr lang="en-US" b="1" dirty="0" smtClean="0"/>
            <a:t>Data repositories </a:t>
          </a:r>
          <a:r>
            <a:rPr lang="en-US" dirty="0" smtClean="0"/>
            <a:t>(MySQL database)</a:t>
          </a:r>
          <a:endParaRPr lang="en-US" dirty="0"/>
        </a:p>
      </dgm:t>
    </dgm:pt>
    <dgm:pt modelId="{79C5DA8A-26B1-4DC7-95DC-E63676CCAC3F}" type="parTrans" cxnId="{51170B62-1F40-4A71-B91B-0289798778C2}">
      <dgm:prSet/>
      <dgm:spPr/>
      <dgm:t>
        <a:bodyPr/>
        <a:lstStyle/>
        <a:p>
          <a:endParaRPr lang="en-US"/>
        </a:p>
      </dgm:t>
    </dgm:pt>
    <dgm:pt modelId="{5232F874-9DDD-4164-A851-F9ADD7B967F3}" type="sibTrans" cxnId="{51170B62-1F40-4A71-B91B-0289798778C2}">
      <dgm:prSet/>
      <dgm:spPr/>
      <dgm:t>
        <a:bodyPr/>
        <a:lstStyle/>
        <a:p>
          <a:endParaRPr lang="en-US"/>
        </a:p>
      </dgm:t>
    </dgm:pt>
    <dgm:pt modelId="{303CEEDF-5F98-4D0E-A36C-8A728DC5E069}">
      <dgm:prSet phldrT="[Text]"/>
      <dgm:spPr/>
      <dgm:t>
        <a:bodyPr/>
        <a:lstStyle/>
        <a:p>
          <a:r>
            <a:rPr lang="en-US" b="1" dirty="0" smtClean="0"/>
            <a:t>Data management </a:t>
          </a:r>
          <a:r>
            <a:rPr lang="en-US" dirty="0" smtClean="0"/>
            <a:t>(RDBMS)</a:t>
          </a:r>
          <a:endParaRPr lang="en-US" dirty="0"/>
        </a:p>
      </dgm:t>
    </dgm:pt>
    <dgm:pt modelId="{8B9BFF0D-8ADC-4654-991D-29B0D565EE51}" type="parTrans" cxnId="{E0DF7E28-EF3D-47FB-8D9C-819C8197D57E}">
      <dgm:prSet/>
      <dgm:spPr/>
      <dgm:t>
        <a:bodyPr/>
        <a:lstStyle/>
        <a:p>
          <a:endParaRPr lang="en-US"/>
        </a:p>
      </dgm:t>
    </dgm:pt>
    <dgm:pt modelId="{09819DAA-962D-484C-8058-3E7C2B98C6D6}" type="sibTrans" cxnId="{E0DF7E28-EF3D-47FB-8D9C-819C8197D57E}">
      <dgm:prSet/>
      <dgm:spPr/>
      <dgm:t>
        <a:bodyPr/>
        <a:lstStyle/>
        <a:p>
          <a:endParaRPr lang="en-US"/>
        </a:p>
      </dgm:t>
    </dgm:pt>
    <dgm:pt modelId="{7CFAB134-8FAA-4715-ACD8-3E6B744FFAD1}">
      <dgm:prSet phldrT="[Text]"/>
      <dgm:spPr/>
      <dgm:t>
        <a:bodyPr/>
        <a:lstStyle/>
        <a:p>
          <a:r>
            <a:rPr lang="en-US" b="1" dirty="0" smtClean="0"/>
            <a:t>Digital model </a:t>
          </a:r>
          <a:r>
            <a:rPr lang="en-US" dirty="0" smtClean="0"/>
            <a:t>(CAD model)</a:t>
          </a:r>
          <a:endParaRPr lang="en-US" dirty="0"/>
        </a:p>
      </dgm:t>
    </dgm:pt>
    <dgm:pt modelId="{332B8DAD-526C-4EDC-9B07-32C6C4FDF43F}" type="parTrans" cxnId="{D2170BBB-1BF9-4287-89D9-6351FD20AE01}">
      <dgm:prSet/>
      <dgm:spPr/>
      <dgm:t>
        <a:bodyPr/>
        <a:lstStyle/>
        <a:p>
          <a:endParaRPr lang="en-US"/>
        </a:p>
      </dgm:t>
    </dgm:pt>
    <dgm:pt modelId="{E04C6B8F-709C-4F8D-AD74-70C2527D97DC}" type="sibTrans" cxnId="{D2170BBB-1BF9-4287-89D9-6351FD20AE01}">
      <dgm:prSet/>
      <dgm:spPr/>
      <dgm:t>
        <a:bodyPr/>
        <a:lstStyle/>
        <a:p>
          <a:endParaRPr lang="en-US"/>
        </a:p>
      </dgm:t>
    </dgm:pt>
    <dgm:pt modelId="{8EF1BB3D-8559-46A8-B363-3985F4DB7E41}">
      <dgm:prSet phldrT="[Text]"/>
      <dgm:spPr/>
      <dgm:t>
        <a:bodyPr/>
        <a:lstStyle/>
        <a:p>
          <a:r>
            <a:rPr lang="en-US" b="1" dirty="0" smtClean="0"/>
            <a:t>Network </a:t>
          </a:r>
          <a:r>
            <a:rPr lang="en-US" b="0" dirty="0" smtClean="0"/>
            <a:t>(</a:t>
          </a:r>
          <a:r>
            <a:rPr lang="en-US" b="0" dirty="0" smtClean="0">
              <a:solidFill>
                <a:schemeClr val="tx1"/>
              </a:solidFill>
            </a:rPr>
            <a:t>LAN </a:t>
          </a:r>
          <a:r>
            <a:rPr lang="en-US" b="0" dirty="0" smtClean="0"/>
            <a:t>and </a:t>
          </a:r>
          <a:r>
            <a:rPr lang="en-US" b="0" dirty="0" smtClean="0">
              <a:solidFill>
                <a:schemeClr val="tx1"/>
              </a:solidFill>
            </a:rPr>
            <a:t>WAN</a:t>
          </a:r>
          <a:r>
            <a:rPr lang="en-US" b="0" dirty="0" smtClean="0"/>
            <a:t>)</a:t>
          </a:r>
          <a:endParaRPr lang="en-US" b="1" dirty="0"/>
        </a:p>
      </dgm:t>
    </dgm:pt>
    <dgm:pt modelId="{D19DC1AD-06E5-49B2-A558-4CDDE95ADD3B}" type="parTrans" cxnId="{56B53E0C-75A3-443E-AE4B-7D0E489E3ED8}">
      <dgm:prSet/>
      <dgm:spPr/>
      <dgm:t>
        <a:bodyPr/>
        <a:lstStyle/>
        <a:p>
          <a:endParaRPr lang="en-US"/>
        </a:p>
      </dgm:t>
    </dgm:pt>
    <dgm:pt modelId="{B7FC3A9D-909D-43B8-A559-F4A6F13FC712}" type="sibTrans" cxnId="{56B53E0C-75A3-443E-AE4B-7D0E489E3ED8}">
      <dgm:prSet/>
      <dgm:spPr/>
      <dgm:t>
        <a:bodyPr/>
        <a:lstStyle/>
        <a:p>
          <a:endParaRPr lang="en-US"/>
        </a:p>
      </dgm:t>
    </dgm:pt>
    <dgm:pt modelId="{FE88417D-E390-43C7-AAF0-CC01DF5B288D}">
      <dgm:prSet phldrT="[Text]"/>
      <dgm:spPr/>
      <dgm:t>
        <a:bodyPr/>
        <a:lstStyle/>
        <a:p>
          <a:r>
            <a:rPr lang="en-US" b="1" dirty="0" smtClean="0"/>
            <a:t>Intelligence </a:t>
          </a:r>
          <a:r>
            <a:rPr lang="en-US" dirty="0" smtClean="0"/>
            <a:t>(N/A)</a:t>
          </a:r>
          <a:endParaRPr lang="en-US" dirty="0"/>
        </a:p>
      </dgm:t>
    </dgm:pt>
    <dgm:pt modelId="{FBC92B26-7B79-49B7-BF5A-6B05DCE3A564}" type="parTrans" cxnId="{90959076-9DBC-47EC-A36D-2C796B25D78E}">
      <dgm:prSet/>
      <dgm:spPr/>
      <dgm:t>
        <a:bodyPr/>
        <a:lstStyle/>
        <a:p>
          <a:endParaRPr lang="en-US"/>
        </a:p>
      </dgm:t>
    </dgm:pt>
    <dgm:pt modelId="{77CB0314-8BD1-4A39-A671-3A3DCB4B1956}" type="sibTrans" cxnId="{90959076-9DBC-47EC-A36D-2C796B25D78E}">
      <dgm:prSet/>
      <dgm:spPr/>
      <dgm:t>
        <a:bodyPr/>
        <a:lstStyle/>
        <a:p>
          <a:endParaRPr lang="en-US"/>
        </a:p>
      </dgm:t>
    </dgm:pt>
    <dgm:pt modelId="{B4ACED1E-75B1-476E-BA93-F12FFC9B1DF8}">
      <dgm:prSet phldrT="[Text]"/>
      <dgm:spPr/>
      <dgm:t>
        <a:bodyPr/>
        <a:lstStyle/>
        <a:p>
          <a:r>
            <a:rPr lang="en-US" b="1" dirty="0" err="1" smtClean="0"/>
            <a:t>Visualisation</a:t>
          </a:r>
          <a:r>
            <a:rPr lang="en-US" b="1" dirty="0" smtClean="0"/>
            <a:t> device </a:t>
          </a:r>
          <a:r>
            <a:rPr lang="en-US" b="0" dirty="0" smtClean="0"/>
            <a:t>(AR)</a:t>
          </a:r>
          <a:endParaRPr lang="en-US" b="0" dirty="0"/>
        </a:p>
      </dgm:t>
    </dgm:pt>
    <dgm:pt modelId="{7AAC6B59-BB02-4CFA-84F0-119946D34C59}" type="parTrans" cxnId="{C603499C-FA26-4622-BB4B-AC99F6C7D7EF}">
      <dgm:prSet/>
      <dgm:spPr/>
      <dgm:t>
        <a:bodyPr/>
        <a:lstStyle/>
        <a:p>
          <a:endParaRPr lang="en-US"/>
        </a:p>
      </dgm:t>
    </dgm:pt>
    <dgm:pt modelId="{21A1F540-E767-48C8-B39A-1C0FE36B21B7}" type="sibTrans" cxnId="{C603499C-FA26-4622-BB4B-AC99F6C7D7EF}">
      <dgm:prSet/>
      <dgm:spPr/>
      <dgm:t>
        <a:bodyPr/>
        <a:lstStyle/>
        <a:p>
          <a:endParaRPr lang="en-US"/>
        </a:p>
      </dgm:t>
    </dgm:pt>
    <dgm:pt modelId="{B6ACC7D3-83DC-46D5-B8FD-D9A0F31AC7D9}">
      <dgm:prSet phldrT="[Text]"/>
      <dgm:spPr/>
      <dgm:t>
        <a:bodyPr/>
        <a:lstStyle/>
        <a:p>
          <a:r>
            <a:rPr lang="en-US" b="1" dirty="0" smtClean="0"/>
            <a:t>Connectivity IT </a:t>
          </a:r>
          <a:r>
            <a:rPr lang="en-US" b="0" dirty="0" smtClean="0"/>
            <a:t>(</a:t>
          </a:r>
          <a:r>
            <a:rPr lang="en-US" b="0" dirty="0" smtClean="0">
              <a:solidFill>
                <a:schemeClr val="tx1"/>
              </a:solidFill>
            </a:rPr>
            <a:t>TCP/IP</a:t>
          </a:r>
          <a:r>
            <a:rPr lang="en-US" b="0" dirty="0" smtClean="0"/>
            <a:t>)</a:t>
          </a:r>
          <a:endParaRPr lang="en-US" b="1" dirty="0"/>
        </a:p>
      </dgm:t>
    </dgm:pt>
    <dgm:pt modelId="{E6B6A5BB-3EE2-4EE8-BDFB-1E69A2F0239F}" type="parTrans" cxnId="{1D26C57C-CA0F-442D-8C6E-9C703DFBBFEB}">
      <dgm:prSet/>
      <dgm:spPr/>
      <dgm:t>
        <a:bodyPr/>
        <a:lstStyle/>
        <a:p>
          <a:endParaRPr lang="en-US"/>
        </a:p>
      </dgm:t>
    </dgm:pt>
    <dgm:pt modelId="{765AA740-5D8A-4D9F-968E-CE44ACF4F5EC}" type="sibTrans" cxnId="{1D26C57C-CA0F-442D-8C6E-9C703DFBBFEB}">
      <dgm:prSet/>
      <dgm:spPr/>
      <dgm:t>
        <a:bodyPr/>
        <a:lstStyle/>
        <a:p>
          <a:endParaRPr lang="en-US"/>
        </a:p>
      </dgm:t>
    </dgm:pt>
    <dgm:pt modelId="{96B077F7-F350-4306-B13E-62B3A710C29D}">
      <dgm:prSet phldrT="[Text]"/>
      <dgm:spPr/>
      <dgm:t>
        <a:bodyPr/>
        <a:lstStyle/>
        <a:p>
          <a:r>
            <a:rPr lang="en-US" b="1" dirty="0" smtClean="0"/>
            <a:t>Security </a:t>
          </a:r>
          <a:r>
            <a:rPr lang="en-US" b="0" dirty="0" smtClean="0"/>
            <a:t>(N/A)</a:t>
          </a:r>
          <a:endParaRPr lang="en-US" b="1" dirty="0"/>
        </a:p>
      </dgm:t>
    </dgm:pt>
    <dgm:pt modelId="{E14389B8-9AD0-43A1-B3EB-2A1221B26AC1}" type="parTrans" cxnId="{78A3F998-A6E5-4B65-AC60-325DEB0AA1AD}">
      <dgm:prSet/>
      <dgm:spPr/>
      <dgm:t>
        <a:bodyPr/>
        <a:lstStyle/>
        <a:p>
          <a:endParaRPr lang="en-US"/>
        </a:p>
      </dgm:t>
    </dgm:pt>
    <dgm:pt modelId="{D9B9568B-C1EB-4BA4-A8E9-4B6B02AA8750}" type="sibTrans" cxnId="{78A3F998-A6E5-4B65-AC60-325DEB0AA1AD}">
      <dgm:prSet/>
      <dgm:spPr/>
      <dgm:t>
        <a:bodyPr/>
        <a:lstStyle/>
        <a:p>
          <a:endParaRPr lang="en-US"/>
        </a:p>
      </dgm:t>
    </dgm:pt>
    <dgm:pt modelId="{13821642-1FC5-446C-97BE-D53977292FFA}" type="pres">
      <dgm:prSet presAssocID="{B01E08A4-8E26-4452-B3DA-7DEEAE52D9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BD667-2D21-4431-844C-C77D4263CF94}" type="pres">
      <dgm:prSet presAssocID="{BBEA163A-68D1-4C41-A3F4-6668CF158F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7A7B7-951E-4023-9419-25C4DE8E23E2}" type="pres">
      <dgm:prSet presAssocID="{BBEA163A-68D1-4C41-A3F4-6668CF158FB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2BFBD-4E3A-43DD-B01D-0F48E9EC8D33}" type="pres">
      <dgm:prSet presAssocID="{6EE4E291-626F-4421-8831-595D58152E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1368E-1479-4D29-A28E-02C8E9B71856}" type="pres">
      <dgm:prSet presAssocID="{6EE4E291-626F-4421-8831-595D58152E1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A2AC3-DA81-422B-833D-947F98D2CA29}" type="pres">
      <dgm:prSet presAssocID="{B0810A67-F45D-4AC2-B8FC-6B4B6D3284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7150F-2414-4805-B783-2D9FA7185F97}" type="pres">
      <dgm:prSet presAssocID="{B0810A67-F45D-4AC2-B8FC-6B4B6D3284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C9D069-8374-4607-9A96-309CF8DCA13A}" srcId="{B01E08A4-8E26-4452-B3DA-7DEEAE52D95D}" destId="{6EE4E291-626F-4421-8831-595D58152E1B}" srcOrd="1" destOrd="0" parTransId="{6649FB59-E916-4760-814D-E08B0373741B}" sibTransId="{3BE35BC4-E468-4E47-87C2-97DF3B236202}"/>
    <dgm:cxn modelId="{D3897C65-C4D5-4D0B-9042-8D6649CB6298}" type="presOf" srcId="{FE88417D-E390-43C7-AAF0-CC01DF5B288D}" destId="{C881368E-1479-4D29-A28E-02C8E9B71856}" srcOrd="0" destOrd="4" presId="urn:microsoft.com/office/officeart/2005/8/layout/vList2"/>
    <dgm:cxn modelId="{90959076-9DBC-47EC-A36D-2C796B25D78E}" srcId="{6EE4E291-626F-4421-8831-595D58152E1B}" destId="{FE88417D-E390-43C7-AAF0-CC01DF5B288D}" srcOrd="4" destOrd="0" parTransId="{FBC92B26-7B79-49B7-BF5A-6B05DCE3A564}" sibTransId="{77CB0314-8BD1-4A39-A671-3A3DCB4B1956}"/>
    <dgm:cxn modelId="{8AA53E64-83AF-4854-9172-8FAF34067697}" type="presOf" srcId="{7CFAB134-8FAA-4715-ACD8-3E6B744FFAD1}" destId="{C881368E-1479-4D29-A28E-02C8E9B71856}" srcOrd="0" destOrd="3" presId="urn:microsoft.com/office/officeart/2005/8/layout/vList2"/>
    <dgm:cxn modelId="{E0DF7E28-EF3D-47FB-8D9C-819C8197D57E}" srcId="{6EE4E291-626F-4421-8831-595D58152E1B}" destId="{303CEEDF-5F98-4D0E-A36C-8A728DC5E069}" srcOrd="2" destOrd="0" parTransId="{8B9BFF0D-8ADC-4654-991D-29B0D565EE51}" sibTransId="{09819DAA-962D-484C-8058-3E7C2B98C6D6}"/>
    <dgm:cxn modelId="{C4711686-C033-474D-8908-12867D3B5027}" srcId="{6EE4E291-626F-4421-8831-595D58152E1B}" destId="{5DB1899B-053C-46E2-BBD6-C45B50458193}" srcOrd="0" destOrd="0" parTransId="{925DDAE4-DC5E-48D7-8371-FE9D0266E237}" sibTransId="{F86A0673-3F2B-46E1-94A9-D16E62A72047}"/>
    <dgm:cxn modelId="{85FF1838-C16E-485B-9E76-2AAEB93AC7D2}" srcId="{B01E08A4-8E26-4452-B3DA-7DEEAE52D95D}" destId="{B0810A67-F45D-4AC2-B8FC-6B4B6D3284A6}" srcOrd="2" destOrd="0" parTransId="{B6C0D5E3-5B80-41B1-B273-F0BD495E28CE}" sibTransId="{2A3A608C-A9D8-4A67-A65B-80379ADE1993}"/>
    <dgm:cxn modelId="{7166C34E-62C4-42A7-AE1D-1C78210C4EBC}" type="presOf" srcId="{B0810A67-F45D-4AC2-B8FC-6B4B6D3284A6}" destId="{C1AA2AC3-DA81-422B-833D-947F98D2CA29}" srcOrd="0" destOrd="0" presId="urn:microsoft.com/office/officeart/2005/8/layout/vList2"/>
    <dgm:cxn modelId="{56B53E0C-75A3-443E-AE4B-7D0E489E3ED8}" srcId="{B0810A67-F45D-4AC2-B8FC-6B4B6D3284A6}" destId="{8EF1BB3D-8559-46A8-B363-3985F4DB7E41}" srcOrd="0" destOrd="0" parTransId="{D19DC1AD-06E5-49B2-A558-4CDDE95ADD3B}" sibTransId="{B7FC3A9D-909D-43B8-A559-F4A6F13FC712}"/>
    <dgm:cxn modelId="{A1027AF6-23ED-43C3-B87C-53AEC93151CA}" type="presOf" srcId="{303CEEDF-5F98-4D0E-A36C-8A728DC5E069}" destId="{C881368E-1479-4D29-A28E-02C8E9B71856}" srcOrd="0" destOrd="2" presId="urn:microsoft.com/office/officeart/2005/8/layout/vList2"/>
    <dgm:cxn modelId="{1E1F8EF1-0CF8-4317-954E-CAF257426978}" type="presOf" srcId="{C5532BFD-5A6F-4DBD-A9C8-3D5B72A62B7C}" destId="{EE07A7B7-951E-4023-9419-25C4DE8E23E2}" srcOrd="0" destOrd="3" presId="urn:microsoft.com/office/officeart/2005/8/layout/vList2"/>
    <dgm:cxn modelId="{B592F2F6-A2C2-41A5-8A59-AC8FB1493925}" type="presOf" srcId="{B01E08A4-8E26-4452-B3DA-7DEEAE52D95D}" destId="{13821642-1FC5-446C-97BE-D53977292FFA}" srcOrd="0" destOrd="0" presId="urn:microsoft.com/office/officeart/2005/8/layout/vList2"/>
    <dgm:cxn modelId="{AE2F5B9C-4A44-4600-A94A-E975D7E78A30}" type="presOf" srcId="{B6ACC7D3-83DC-46D5-B8FD-D9A0F31AC7D9}" destId="{DAE7150F-2414-4805-B783-2D9FA7185F97}" srcOrd="0" destOrd="1" presId="urn:microsoft.com/office/officeart/2005/8/layout/vList2"/>
    <dgm:cxn modelId="{A0C2F71B-5465-4FED-A3BA-ECC9A16BA912}" srcId="{BBEA163A-68D1-4C41-A3F4-6668CF158FB2}" destId="{C5532BFD-5A6F-4DBD-A9C8-3D5B72A62B7C}" srcOrd="3" destOrd="0" parTransId="{257A56FE-3363-4F07-9AA5-11036F31E3E9}" sibTransId="{AE4BDB6F-22D0-42D2-8C33-8FBB7858EC73}"/>
    <dgm:cxn modelId="{FE2C4DE0-90FB-4097-9934-43A5E7D1954F}" srcId="{BBEA163A-68D1-4C41-A3F4-6668CF158FB2}" destId="{99C362F8-0CCB-4D27-90E3-1A191E7B3F6F}" srcOrd="0" destOrd="0" parTransId="{CF44D84F-0D2F-4F10-9B4F-EBFE02EF7C51}" sibTransId="{EED34F52-9BDC-4F52-85ED-9EC6341F8A44}"/>
    <dgm:cxn modelId="{F4C0AE07-3E15-4039-9B0B-44235864A8E5}" type="presOf" srcId="{8EF1BB3D-8559-46A8-B363-3985F4DB7E41}" destId="{DAE7150F-2414-4805-B783-2D9FA7185F97}" srcOrd="0" destOrd="0" presId="urn:microsoft.com/office/officeart/2005/8/layout/vList2"/>
    <dgm:cxn modelId="{005E2BA4-EDF5-45A9-B652-9484C7EC92B1}" srcId="{B01E08A4-8E26-4452-B3DA-7DEEAE52D95D}" destId="{BBEA163A-68D1-4C41-A3F4-6668CF158FB2}" srcOrd="0" destOrd="0" parTransId="{8E26E1FD-2B3C-43E0-BFF3-D8472560F7A0}" sibTransId="{5E71797E-9C29-4085-8FCE-20EA2954AB50}"/>
    <dgm:cxn modelId="{FF7777C1-3DFB-42D7-BA29-201F87176F5F}" type="presOf" srcId="{B4ACED1E-75B1-476E-BA93-F12FFC9B1DF8}" destId="{EE07A7B7-951E-4023-9419-25C4DE8E23E2}" srcOrd="0" destOrd="4" presId="urn:microsoft.com/office/officeart/2005/8/layout/vList2"/>
    <dgm:cxn modelId="{8475F2C2-9FD6-4CED-93C2-193F64EE5EB6}" type="presOf" srcId="{99C362F8-0CCB-4D27-90E3-1A191E7B3F6F}" destId="{EE07A7B7-951E-4023-9419-25C4DE8E23E2}" srcOrd="0" destOrd="0" presId="urn:microsoft.com/office/officeart/2005/8/layout/vList2"/>
    <dgm:cxn modelId="{E60B2BBC-6C46-46CC-B360-0627C1540DA3}" type="presOf" srcId="{5DB1899B-053C-46E2-BBD6-C45B50458193}" destId="{C881368E-1479-4D29-A28E-02C8E9B71856}" srcOrd="0" destOrd="0" presId="urn:microsoft.com/office/officeart/2005/8/layout/vList2"/>
    <dgm:cxn modelId="{78E0188B-8A4A-429A-A80D-C5EF686AE028}" type="presOf" srcId="{BBEA163A-68D1-4C41-A3F4-6668CF158FB2}" destId="{45CBD667-2D21-4431-844C-C77D4263CF94}" srcOrd="0" destOrd="0" presId="urn:microsoft.com/office/officeart/2005/8/layout/vList2"/>
    <dgm:cxn modelId="{C603499C-FA26-4622-BB4B-AC99F6C7D7EF}" srcId="{BBEA163A-68D1-4C41-A3F4-6668CF158FB2}" destId="{B4ACED1E-75B1-476E-BA93-F12FFC9B1DF8}" srcOrd="4" destOrd="0" parTransId="{7AAC6B59-BB02-4CFA-84F0-119946D34C59}" sibTransId="{21A1F540-E767-48C8-B39A-1C0FE36B21B7}"/>
    <dgm:cxn modelId="{C7F81116-7A05-4650-BCC0-C590FA13646A}" type="presOf" srcId="{96B077F7-F350-4306-B13E-62B3A710C29D}" destId="{DAE7150F-2414-4805-B783-2D9FA7185F97}" srcOrd="0" destOrd="2" presId="urn:microsoft.com/office/officeart/2005/8/layout/vList2"/>
    <dgm:cxn modelId="{9178C8D3-BA09-49D5-90D9-DCCC58CE9CAF}" type="presOf" srcId="{6EE4E291-626F-4421-8831-595D58152E1B}" destId="{5002BFBD-4E3A-43DD-B01D-0F48E9EC8D33}" srcOrd="0" destOrd="0" presId="urn:microsoft.com/office/officeart/2005/8/layout/vList2"/>
    <dgm:cxn modelId="{78A3F998-A6E5-4B65-AC60-325DEB0AA1AD}" srcId="{B0810A67-F45D-4AC2-B8FC-6B4B6D3284A6}" destId="{96B077F7-F350-4306-B13E-62B3A710C29D}" srcOrd="2" destOrd="0" parTransId="{E14389B8-9AD0-43A1-B3EB-2A1221B26AC1}" sibTransId="{D9B9568B-C1EB-4BA4-A8E9-4B6B02AA8750}"/>
    <dgm:cxn modelId="{51170B62-1F40-4A71-B91B-0289798778C2}" srcId="{6EE4E291-626F-4421-8831-595D58152E1B}" destId="{E952AA03-9E5E-42BB-893A-BF75B380259A}" srcOrd="1" destOrd="0" parTransId="{79C5DA8A-26B1-4DC7-95DC-E63676CCAC3F}" sibTransId="{5232F874-9DDD-4164-A851-F9ADD7B967F3}"/>
    <dgm:cxn modelId="{4BC168F5-8925-46D0-84D4-40B3369BCF83}" type="presOf" srcId="{1F0280FD-E2A0-4614-8D22-20AA1956C9FE}" destId="{EE07A7B7-951E-4023-9419-25C4DE8E23E2}" srcOrd="0" destOrd="1" presId="urn:microsoft.com/office/officeart/2005/8/layout/vList2"/>
    <dgm:cxn modelId="{1D26C57C-CA0F-442D-8C6E-9C703DFBBFEB}" srcId="{B0810A67-F45D-4AC2-B8FC-6B4B6D3284A6}" destId="{B6ACC7D3-83DC-46D5-B8FD-D9A0F31AC7D9}" srcOrd="1" destOrd="0" parTransId="{E6B6A5BB-3EE2-4EE8-BDFB-1E69A2F0239F}" sibTransId="{765AA740-5D8A-4D9F-968E-CE44ACF4F5EC}"/>
    <dgm:cxn modelId="{D2170BBB-1BF9-4287-89D9-6351FD20AE01}" srcId="{6EE4E291-626F-4421-8831-595D58152E1B}" destId="{7CFAB134-8FAA-4715-ACD8-3E6B744FFAD1}" srcOrd="3" destOrd="0" parTransId="{332B8DAD-526C-4EDC-9B07-32C6C4FDF43F}" sibTransId="{E04C6B8F-709C-4F8D-AD74-70C2527D97DC}"/>
    <dgm:cxn modelId="{2BA8B8A7-9FF6-4E56-8A9A-5D0E1BC36917}" srcId="{BBEA163A-68D1-4C41-A3F4-6668CF158FB2}" destId="{1F0280FD-E2A0-4614-8D22-20AA1956C9FE}" srcOrd="1" destOrd="0" parTransId="{11BA5209-494D-41A6-A524-9996C37095EA}" sibTransId="{C5E137A1-EEBA-4F26-8A99-EFB739D73533}"/>
    <dgm:cxn modelId="{EA0A70A2-CCD1-40BF-90AB-6B8080E8FEFB}" type="presOf" srcId="{E952AA03-9E5E-42BB-893A-BF75B380259A}" destId="{C881368E-1479-4D29-A28E-02C8E9B71856}" srcOrd="0" destOrd="1" presId="urn:microsoft.com/office/officeart/2005/8/layout/vList2"/>
    <dgm:cxn modelId="{E7C06C2F-4C81-46CB-A453-6D72BBFBB539}" type="presOf" srcId="{8A0C33D9-137B-41E1-8C66-95B77E25560D}" destId="{EE07A7B7-951E-4023-9419-25C4DE8E23E2}" srcOrd="0" destOrd="2" presId="urn:microsoft.com/office/officeart/2005/8/layout/vList2"/>
    <dgm:cxn modelId="{9B80480B-5091-4099-9558-F8E705D51278}" srcId="{BBEA163A-68D1-4C41-A3F4-6668CF158FB2}" destId="{8A0C33D9-137B-41E1-8C66-95B77E25560D}" srcOrd="2" destOrd="0" parTransId="{C43E3C16-1974-47D7-BA44-18769D253218}" sibTransId="{7F85CEE8-1653-49EE-A2AF-38D387889817}"/>
    <dgm:cxn modelId="{6B7F9E52-F753-4267-B823-CFDA6E88808C}" type="presParOf" srcId="{13821642-1FC5-446C-97BE-D53977292FFA}" destId="{45CBD667-2D21-4431-844C-C77D4263CF94}" srcOrd="0" destOrd="0" presId="urn:microsoft.com/office/officeart/2005/8/layout/vList2"/>
    <dgm:cxn modelId="{5DE68A7A-1852-426A-88D7-8571383E82AD}" type="presParOf" srcId="{13821642-1FC5-446C-97BE-D53977292FFA}" destId="{EE07A7B7-951E-4023-9419-25C4DE8E23E2}" srcOrd="1" destOrd="0" presId="urn:microsoft.com/office/officeart/2005/8/layout/vList2"/>
    <dgm:cxn modelId="{1CA197AD-D2B9-414F-B74B-DA6D87834037}" type="presParOf" srcId="{13821642-1FC5-446C-97BE-D53977292FFA}" destId="{5002BFBD-4E3A-43DD-B01D-0F48E9EC8D33}" srcOrd="2" destOrd="0" presId="urn:microsoft.com/office/officeart/2005/8/layout/vList2"/>
    <dgm:cxn modelId="{3043E996-36C4-4C98-9CC2-32B3819C3C59}" type="presParOf" srcId="{13821642-1FC5-446C-97BE-D53977292FFA}" destId="{C881368E-1479-4D29-A28E-02C8E9B71856}" srcOrd="3" destOrd="0" presId="urn:microsoft.com/office/officeart/2005/8/layout/vList2"/>
    <dgm:cxn modelId="{4AD796C2-90D4-459A-992E-F2414DA2D52A}" type="presParOf" srcId="{13821642-1FC5-446C-97BE-D53977292FFA}" destId="{C1AA2AC3-DA81-422B-833D-947F98D2CA29}" srcOrd="4" destOrd="0" presId="urn:microsoft.com/office/officeart/2005/8/layout/vList2"/>
    <dgm:cxn modelId="{690E62C3-265A-48E9-A168-8A2F20799D50}" type="presParOf" srcId="{13821642-1FC5-446C-97BE-D53977292FFA}" destId="{DAE7150F-2414-4805-B783-2D9FA7185F9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BD667-2D21-4431-844C-C77D4263CF94}">
      <dsp:nvSpPr>
        <dsp:cNvPr id="0" name=""/>
        <dsp:cNvSpPr/>
      </dsp:nvSpPr>
      <dsp:spPr>
        <a:xfrm>
          <a:off x="0" y="86406"/>
          <a:ext cx="5600917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Physical world</a:t>
          </a:r>
          <a:endParaRPr lang="en-US" sz="1900" kern="1200" dirty="0"/>
        </a:p>
      </dsp:txBody>
      <dsp:txXfrm>
        <a:off x="21704" y="108110"/>
        <a:ext cx="5557509" cy="401192"/>
      </dsp:txXfrm>
    </dsp:sp>
    <dsp:sp modelId="{EE07A7B7-951E-4023-9419-25C4DE8E23E2}">
      <dsp:nvSpPr>
        <dsp:cNvPr id="0" name=""/>
        <dsp:cNvSpPr/>
      </dsp:nvSpPr>
      <dsp:spPr>
        <a:xfrm>
          <a:off x="0" y="531006"/>
          <a:ext cx="5600917" cy="121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Equipment/Actuator</a:t>
          </a:r>
          <a:r>
            <a:rPr lang="en-US" sz="1500" kern="1200" dirty="0" smtClean="0"/>
            <a:t> (perform functions)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Sensor </a:t>
          </a:r>
          <a:r>
            <a:rPr lang="en-US" sz="1500" kern="1200" dirty="0" smtClean="0"/>
            <a:t>(detect physical parameter)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Controller </a:t>
          </a:r>
          <a:r>
            <a:rPr lang="en-US" sz="1500" kern="1200" dirty="0" smtClean="0"/>
            <a:t>(transmit control commands)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Device for networking </a:t>
          </a:r>
          <a:r>
            <a:rPr lang="en-US" sz="1500" kern="1200" dirty="0" smtClean="0"/>
            <a:t>(antenna, transmitter, receiver)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err="1" smtClean="0"/>
            <a:t>Visualisation</a:t>
          </a:r>
          <a:r>
            <a:rPr lang="en-US" sz="1500" b="1" kern="1200" dirty="0" smtClean="0"/>
            <a:t> device </a:t>
          </a:r>
          <a:r>
            <a:rPr lang="en-US" sz="1500" kern="1200" dirty="0" smtClean="0"/>
            <a:t>(desktop, VR/AR/XR devices)</a:t>
          </a:r>
          <a:endParaRPr lang="en-US" sz="1500" kern="1200" dirty="0"/>
        </a:p>
      </dsp:txBody>
      <dsp:txXfrm>
        <a:off x="0" y="531006"/>
        <a:ext cx="5600917" cy="1219230"/>
      </dsp:txXfrm>
    </dsp:sp>
    <dsp:sp modelId="{5002BFBD-4E3A-43DD-B01D-0F48E9EC8D33}">
      <dsp:nvSpPr>
        <dsp:cNvPr id="0" name=""/>
        <dsp:cNvSpPr/>
      </dsp:nvSpPr>
      <dsp:spPr>
        <a:xfrm>
          <a:off x="0" y="1750236"/>
          <a:ext cx="5600917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Digital world</a:t>
          </a:r>
          <a:endParaRPr lang="en-US" sz="1900" kern="1200" dirty="0"/>
        </a:p>
      </dsp:txBody>
      <dsp:txXfrm>
        <a:off x="21704" y="1771940"/>
        <a:ext cx="5557509" cy="401192"/>
      </dsp:txXfrm>
    </dsp:sp>
    <dsp:sp modelId="{C881368E-1479-4D29-A28E-02C8E9B71856}">
      <dsp:nvSpPr>
        <dsp:cNvPr id="0" name=""/>
        <dsp:cNvSpPr/>
      </dsp:nvSpPr>
      <dsp:spPr>
        <a:xfrm>
          <a:off x="0" y="2194836"/>
          <a:ext cx="5600917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Source code </a:t>
          </a:r>
          <a:r>
            <a:rPr lang="en-US" sz="1500" kern="1200" dirty="0" smtClean="0"/>
            <a:t>of software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Data repositories </a:t>
          </a:r>
          <a:r>
            <a:rPr lang="en-US" sz="1500" kern="1200" dirty="0" smtClean="0"/>
            <a:t>(database)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Data management </a:t>
          </a:r>
          <a:r>
            <a:rPr lang="en-US" sz="1500" kern="1200" dirty="0" smtClean="0"/>
            <a:t>(RDBMS, Ontology)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Digital model </a:t>
          </a:r>
          <a:r>
            <a:rPr lang="en-US" sz="1500" kern="1200" dirty="0" smtClean="0"/>
            <a:t>(CAD models, </a:t>
          </a:r>
          <a:r>
            <a:rPr lang="en-US" sz="1500" u="sng" kern="1200" dirty="0" smtClean="0"/>
            <a:t>schematic</a:t>
          </a:r>
          <a:r>
            <a:rPr lang="en-US" sz="1500" kern="1200" dirty="0" smtClean="0"/>
            <a:t>, CAE models, numerical models, statistic models, etc.)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Intelligence </a:t>
          </a:r>
          <a:r>
            <a:rPr lang="en-US" sz="1500" kern="1200" dirty="0" smtClean="0"/>
            <a:t>(machine learning, deep learning)</a:t>
          </a:r>
          <a:endParaRPr lang="en-US" sz="1500" kern="1200" dirty="0"/>
        </a:p>
      </dsp:txBody>
      <dsp:txXfrm>
        <a:off x="0" y="2194836"/>
        <a:ext cx="5600917" cy="1415880"/>
      </dsp:txXfrm>
    </dsp:sp>
    <dsp:sp modelId="{C1AA2AC3-DA81-422B-833D-947F98D2CA29}">
      <dsp:nvSpPr>
        <dsp:cNvPr id="0" name=""/>
        <dsp:cNvSpPr/>
      </dsp:nvSpPr>
      <dsp:spPr>
        <a:xfrm>
          <a:off x="0" y="3610716"/>
          <a:ext cx="5600917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Connection</a:t>
          </a:r>
          <a:endParaRPr lang="en-US" sz="1900" kern="1200" dirty="0"/>
        </a:p>
      </dsp:txBody>
      <dsp:txXfrm>
        <a:off x="21704" y="3632420"/>
        <a:ext cx="5557509" cy="401192"/>
      </dsp:txXfrm>
    </dsp:sp>
    <dsp:sp modelId="{DAE7150F-2414-4805-B783-2D9FA7185F97}">
      <dsp:nvSpPr>
        <dsp:cNvPr id="0" name=""/>
        <dsp:cNvSpPr/>
      </dsp:nvSpPr>
      <dsp:spPr>
        <a:xfrm>
          <a:off x="0" y="4055316"/>
          <a:ext cx="560091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smtClean="0"/>
            <a:t>Network &amp; connectivity IT</a:t>
          </a:r>
          <a:endParaRPr lang="en-US" sz="1500" b="1" kern="1200" dirty="0"/>
        </a:p>
      </dsp:txBody>
      <dsp:txXfrm>
        <a:off x="0" y="4055316"/>
        <a:ext cx="5600917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BD667-2D21-4431-844C-C77D4263CF94}">
      <dsp:nvSpPr>
        <dsp:cNvPr id="0" name=""/>
        <dsp:cNvSpPr/>
      </dsp:nvSpPr>
      <dsp:spPr>
        <a:xfrm>
          <a:off x="0" y="115296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world</a:t>
          </a:r>
          <a:endParaRPr lang="en-US" sz="1800" kern="1200" dirty="0"/>
        </a:p>
      </dsp:txBody>
      <dsp:txXfrm>
        <a:off x="20561" y="135857"/>
        <a:ext cx="3468924" cy="380078"/>
      </dsp:txXfrm>
    </dsp:sp>
    <dsp:sp modelId="{EE07A7B7-951E-4023-9419-25C4DE8E23E2}">
      <dsp:nvSpPr>
        <dsp:cNvPr id="0" name=""/>
        <dsp:cNvSpPr/>
      </dsp:nvSpPr>
      <dsp:spPr>
        <a:xfrm>
          <a:off x="0" y="536496"/>
          <a:ext cx="3510046" cy="113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Equipment/Actuator</a:t>
          </a:r>
          <a:r>
            <a:rPr lang="en-US" sz="1400" kern="1200" dirty="0" smtClean="0"/>
            <a:t> (</a:t>
          </a:r>
          <a:r>
            <a:rPr lang="en-US" sz="1400" kern="1200" dirty="0" smtClean="0">
              <a:solidFill>
                <a:srgbClr val="00B050"/>
              </a:solidFill>
            </a:rPr>
            <a:t>gearbox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Sensor </a:t>
          </a:r>
          <a:r>
            <a:rPr lang="en-US" sz="1400" kern="1200" dirty="0" smtClean="0"/>
            <a:t>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Controller </a:t>
          </a:r>
          <a:r>
            <a:rPr lang="en-US" sz="1400" kern="1200" dirty="0" smtClean="0"/>
            <a:t>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Device for networking </a:t>
          </a:r>
          <a:r>
            <a:rPr lang="en-US" sz="1400" kern="1200" dirty="0" smtClean="0"/>
            <a:t>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err="1" smtClean="0"/>
            <a:t>Visualisation</a:t>
          </a:r>
          <a:r>
            <a:rPr lang="en-US" sz="1400" b="1" kern="1200" dirty="0" smtClean="0"/>
            <a:t> device </a:t>
          </a:r>
          <a:r>
            <a:rPr lang="en-US" sz="1400" b="0" kern="1200" dirty="0" smtClean="0"/>
            <a:t>(?)</a:t>
          </a:r>
          <a:endParaRPr lang="en-US" sz="1400" kern="1200" dirty="0"/>
        </a:p>
      </dsp:txBody>
      <dsp:txXfrm>
        <a:off x="0" y="536496"/>
        <a:ext cx="3510046" cy="1136430"/>
      </dsp:txXfrm>
    </dsp:sp>
    <dsp:sp modelId="{5002BFBD-4E3A-43DD-B01D-0F48E9EC8D33}">
      <dsp:nvSpPr>
        <dsp:cNvPr id="0" name=""/>
        <dsp:cNvSpPr/>
      </dsp:nvSpPr>
      <dsp:spPr>
        <a:xfrm>
          <a:off x="0" y="1672926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Digital world</a:t>
          </a:r>
          <a:endParaRPr lang="en-US" sz="1800" kern="1200" dirty="0"/>
        </a:p>
      </dsp:txBody>
      <dsp:txXfrm>
        <a:off x="20561" y="1693487"/>
        <a:ext cx="3468924" cy="380078"/>
      </dsp:txXfrm>
    </dsp:sp>
    <dsp:sp modelId="{C881368E-1479-4D29-A28E-02C8E9B71856}">
      <dsp:nvSpPr>
        <dsp:cNvPr id="0" name=""/>
        <dsp:cNvSpPr/>
      </dsp:nvSpPr>
      <dsp:spPr>
        <a:xfrm>
          <a:off x="0" y="2094126"/>
          <a:ext cx="3510046" cy="113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Source code </a:t>
          </a:r>
          <a:r>
            <a:rPr lang="en-US" sz="1400" kern="1200" dirty="0" smtClean="0"/>
            <a:t>of software 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Data repositories </a:t>
          </a:r>
          <a:r>
            <a:rPr lang="en-US" sz="1400" kern="1200" dirty="0" smtClean="0"/>
            <a:t>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Data management </a:t>
          </a:r>
          <a:r>
            <a:rPr lang="en-US" sz="1400" kern="1200" dirty="0" smtClean="0"/>
            <a:t>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Digital model </a:t>
          </a:r>
          <a:r>
            <a:rPr lang="en-US" sz="1400" kern="1200" dirty="0" smtClean="0"/>
            <a:t>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Intelligence </a:t>
          </a:r>
          <a:r>
            <a:rPr lang="en-US" sz="1400" kern="1200" dirty="0" smtClean="0"/>
            <a:t>(?)</a:t>
          </a:r>
          <a:endParaRPr lang="en-US" sz="1400" kern="1200" dirty="0"/>
        </a:p>
      </dsp:txBody>
      <dsp:txXfrm>
        <a:off x="0" y="2094126"/>
        <a:ext cx="3510046" cy="1136430"/>
      </dsp:txXfrm>
    </dsp:sp>
    <dsp:sp modelId="{C1AA2AC3-DA81-422B-833D-947F98D2CA29}">
      <dsp:nvSpPr>
        <dsp:cNvPr id="0" name=""/>
        <dsp:cNvSpPr/>
      </dsp:nvSpPr>
      <dsp:spPr>
        <a:xfrm>
          <a:off x="0" y="3230556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Connection</a:t>
          </a:r>
          <a:endParaRPr lang="en-US" sz="1800" kern="1200" dirty="0"/>
        </a:p>
      </dsp:txBody>
      <dsp:txXfrm>
        <a:off x="20561" y="3251117"/>
        <a:ext cx="3468924" cy="380078"/>
      </dsp:txXfrm>
    </dsp:sp>
    <dsp:sp modelId="{DAE7150F-2414-4805-B783-2D9FA7185F97}">
      <dsp:nvSpPr>
        <dsp:cNvPr id="0" name=""/>
        <dsp:cNvSpPr/>
      </dsp:nvSpPr>
      <dsp:spPr>
        <a:xfrm>
          <a:off x="0" y="3651756"/>
          <a:ext cx="3510046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Network </a:t>
          </a:r>
          <a:r>
            <a:rPr lang="en-US" sz="1400" b="0" kern="1200" dirty="0" smtClean="0"/>
            <a:t>(?)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Connectivity IT </a:t>
          </a:r>
          <a:r>
            <a:rPr lang="en-US" sz="1400" b="0" kern="1200" dirty="0" smtClean="0"/>
            <a:t>(?)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Security </a:t>
          </a:r>
          <a:r>
            <a:rPr lang="en-US" sz="1400" b="0" kern="1200" dirty="0" smtClean="0"/>
            <a:t>(?)</a:t>
          </a:r>
          <a:endParaRPr lang="en-US" sz="1400" b="1" kern="1200" dirty="0"/>
        </a:p>
      </dsp:txBody>
      <dsp:txXfrm>
        <a:off x="0" y="3651756"/>
        <a:ext cx="3510046" cy="68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BD667-2D21-4431-844C-C77D4263CF94}">
      <dsp:nvSpPr>
        <dsp:cNvPr id="0" name=""/>
        <dsp:cNvSpPr/>
      </dsp:nvSpPr>
      <dsp:spPr>
        <a:xfrm>
          <a:off x="0" y="12831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world</a:t>
          </a:r>
          <a:endParaRPr lang="en-US" sz="1800" kern="1200" dirty="0"/>
        </a:p>
      </dsp:txBody>
      <dsp:txXfrm>
        <a:off x="20561" y="33392"/>
        <a:ext cx="3468924" cy="380078"/>
      </dsp:txXfrm>
    </dsp:sp>
    <dsp:sp modelId="{EE07A7B7-951E-4023-9419-25C4DE8E23E2}">
      <dsp:nvSpPr>
        <dsp:cNvPr id="0" name=""/>
        <dsp:cNvSpPr/>
      </dsp:nvSpPr>
      <dsp:spPr>
        <a:xfrm>
          <a:off x="0" y="434031"/>
          <a:ext cx="3510046" cy="113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Equipment/Actuator</a:t>
          </a:r>
          <a:r>
            <a:rPr lang="en-US" sz="1400" kern="1200" dirty="0" smtClean="0"/>
            <a:t> (gearbox)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Sensor </a:t>
          </a:r>
          <a:r>
            <a:rPr lang="en-US" sz="1400" kern="1200" dirty="0" smtClean="0"/>
            <a:t>(</a:t>
          </a:r>
          <a:r>
            <a:rPr lang="en-US" sz="1400" kern="1200" dirty="0" smtClean="0">
              <a:solidFill>
                <a:srgbClr val="00B050"/>
              </a:solidFill>
            </a:rPr>
            <a:t>Proximity sensors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Controller </a:t>
          </a:r>
          <a:r>
            <a:rPr lang="en-US" sz="1400" kern="1200" dirty="0" smtClean="0"/>
            <a:t>(</a:t>
          </a:r>
          <a:r>
            <a:rPr lang="en-US" sz="1400" kern="1200" dirty="0" smtClean="0">
              <a:solidFill>
                <a:srgbClr val="00B050"/>
              </a:solidFill>
            </a:rPr>
            <a:t>Arduino</a:t>
          </a:r>
          <a:r>
            <a:rPr lang="en-US" sz="1400" kern="1200" dirty="0" smtClean="0"/>
            <a:t>, </a:t>
          </a:r>
          <a:r>
            <a:rPr lang="en-US" sz="1400" kern="1200" dirty="0" smtClean="0">
              <a:solidFill>
                <a:srgbClr val="00B050"/>
              </a:solidFill>
            </a:rPr>
            <a:t>Raspberry PI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Device for networking </a:t>
          </a:r>
          <a:r>
            <a:rPr lang="en-US" sz="1400" kern="1200" dirty="0" smtClean="0"/>
            <a:t>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smtClean="0"/>
            <a:t>Visualisation device </a:t>
          </a:r>
          <a:r>
            <a:rPr lang="en-US" sz="1400" b="0" kern="1200" smtClean="0"/>
            <a:t>(?)</a:t>
          </a:r>
          <a:endParaRPr lang="en-US" sz="1400" kern="1200" dirty="0"/>
        </a:p>
      </dsp:txBody>
      <dsp:txXfrm>
        <a:off x="0" y="434031"/>
        <a:ext cx="3510046" cy="1136430"/>
      </dsp:txXfrm>
    </dsp:sp>
    <dsp:sp modelId="{5002BFBD-4E3A-43DD-B01D-0F48E9EC8D33}">
      <dsp:nvSpPr>
        <dsp:cNvPr id="0" name=""/>
        <dsp:cNvSpPr/>
      </dsp:nvSpPr>
      <dsp:spPr>
        <a:xfrm>
          <a:off x="0" y="1570461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Digital world</a:t>
          </a:r>
          <a:endParaRPr lang="en-US" sz="1800" kern="1200" dirty="0"/>
        </a:p>
      </dsp:txBody>
      <dsp:txXfrm>
        <a:off x="20561" y="1591022"/>
        <a:ext cx="3468924" cy="380078"/>
      </dsp:txXfrm>
    </dsp:sp>
    <dsp:sp modelId="{C881368E-1479-4D29-A28E-02C8E9B71856}">
      <dsp:nvSpPr>
        <dsp:cNvPr id="0" name=""/>
        <dsp:cNvSpPr/>
      </dsp:nvSpPr>
      <dsp:spPr>
        <a:xfrm>
          <a:off x="0" y="1991661"/>
          <a:ext cx="3510046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Source code </a:t>
          </a:r>
          <a:r>
            <a:rPr lang="en-US" sz="1400" kern="1200" dirty="0" smtClean="0"/>
            <a:t>of software (</a:t>
          </a:r>
          <a:r>
            <a:rPr lang="en-US" sz="1400" kern="1200" dirty="0" smtClean="0">
              <a:solidFill>
                <a:srgbClr val="00B050"/>
              </a:solidFill>
            </a:rPr>
            <a:t>gear equation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Data repositories </a:t>
          </a:r>
          <a:r>
            <a:rPr lang="en-US" sz="1400" kern="1200" dirty="0" smtClean="0"/>
            <a:t>(</a:t>
          </a:r>
          <a:r>
            <a:rPr lang="en-US" sz="1400" kern="1200" dirty="0" smtClean="0">
              <a:solidFill>
                <a:srgbClr val="00B050"/>
              </a:solidFill>
            </a:rPr>
            <a:t>MySQL database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Data management </a:t>
          </a:r>
          <a:r>
            <a:rPr lang="en-US" sz="1400" kern="1200" dirty="0" smtClean="0"/>
            <a:t>(</a:t>
          </a:r>
          <a:r>
            <a:rPr lang="en-US" sz="1400" kern="1200" dirty="0" smtClean="0">
              <a:solidFill>
                <a:srgbClr val="00B050"/>
              </a:solidFill>
            </a:rPr>
            <a:t>RDBMS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Digital model </a:t>
          </a:r>
          <a:r>
            <a:rPr lang="en-US" sz="1400" kern="1200" dirty="0" smtClean="0"/>
            <a:t>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Intelligence </a:t>
          </a:r>
          <a:r>
            <a:rPr lang="en-US" sz="1400" kern="1200" dirty="0" smtClean="0"/>
            <a:t>(?)</a:t>
          </a:r>
          <a:endParaRPr lang="en-US" sz="1400" kern="1200" dirty="0"/>
        </a:p>
      </dsp:txBody>
      <dsp:txXfrm>
        <a:off x="0" y="1991661"/>
        <a:ext cx="3510046" cy="1341360"/>
      </dsp:txXfrm>
    </dsp:sp>
    <dsp:sp modelId="{C1AA2AC3-DA81-422B-833D-947F98D2CA29}">
      <dsp:nvSpPr>
        <dsp:cNvPr id="0" name=""/>
        <dsp:cNvSpPr/>
      </dsp:nvSpPr>
      <dsp:spPr>
        <a:xfrm>
          <a:off x="0" y="3333021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Connection</a:t>
          </a:r>
          <a:endParaRPr lang="en-US" sz="1800" kern="1200" dirty="0"/>
        </a:p>
      </dsp:txBody>
      <dsp:txXfrm>
        <a:off x="20561" y="3353582"/>
        <a:ext cx="3468924" cy="380078"/>
      </dsp:txXfrm>
    </dsp:sp>
    <dsp:sp modelId="{DAE7150F-2414-4805-B783-2D9FA7185F97}">
      <dsp:nvSpPr>
        <dsp:cNvPr id="0" name=""/>
        <dsp:cNvSpPr/>
      </dsp:nvSpPr>
      <dsp:spPr>
        <a:xfrm>
          <a:off x="0" y="3754221"/>
          <a:ext cx="3510046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Network </a:t>
          </a:r>
          <a:r>
            <a:rPr lang="en-US" sz="1400" b="0" kern="1200" dirty="0" smtClean="0"/>
            <a:t>(?)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Connectivity IT </a:t>
          </a:r>
          <a:r>
            <a:rPr lang="en-US" sz="1400" b="0" kern="1200" dirty="0" smtClean="0"/>
            <a:t>(?)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Security </a:t>
          </a:r>
          <a:r>
            <a:rPr lang="en-US" sz="1400" b="0" kern="1200" dirty="0" smtClean="0"/>
            <a:t>(?)</a:t>
          </a:r>
          <a:endParaRPr lang="en-US" sz="1400" b="1" kern="1200" dirty="0"/>
        </a:p>
      </dsp:txBody>
      <dsp:txXfrm>
        <a:off x="0" y="3754221"/>
        <a:ext cx="3510046" cy="68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BD667-2D21-4431-844C-C77D4263CF94}">
      <dsp:nvSpPr>
        <dsp:cNvPr id="0" name=""/>
        <dsp:cNvSpPr/>
      </dsp:nvSpPr>
      <dsp:spPr>
        <a:xfrm>
          <a:off x="0" y="12831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world</a:t>
          </a:r>
          <a:endParaRPr lang="en-US" sz="1800" kern="1200" dirty="0"/>
        </a:p>
      </dsp:txBody>
      <dsp:txXfrm>
        <a:off x="20561" y="33392"/>
        <a:ext cx="3468924" cy="380078"/>
      </dsp:txXfrm>
    </dsp:sp>
    <dsp:sp modelId="{EE07A7B7-951E-4023-9419-25C4DE8E23E2}">
      <dsp:nvSpPr>
        <dsp:cNvPr id="0" name=""/>
        <dsp:cNvSpPr/>
      </dsp:nvSpPr>
      <dsp:spPr>
        <a:xfrm>
          <a:off x="0" y="434031"/>
          <a:ext cx="3510046" cy="113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Equipment/Actuator</a:t>
          </a:r>
          <a:r>
            <a:rPr lang="en-US" sz="1400" kern="1200" dirty="0" smtClean="0"/>
            <a:t> (gearbox)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Sensor </a:t>
          </a:r>
          <a:r>
            <a:rPr lang="en-US" sz="1400" kern="1200" dirty="0" smtClean="0"/>
            <a:t>(Proximity sensors)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Controller </a:t>
          </a:r>
          <a:r>
            <a:rPr lang="en-US" sz="1400" kern="1200" dirty="0" smtClean="0"/>
            <a:t>(Arduino)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Device for networking </a:t>
          </a:r>
          <a:r>
            <a:rPr lang="en-US" sz="1400" kern="1200" dirty="0" smtClean="0"/>
            <a:t>(?)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err="1" smtClean="0"/>
            <a:t>Visualisation</a:t>
          </a:r>
          <a:r>
            <a:rPr lang="en-US" sz="1400" b="1" kern="1200" dirty="0" smtClean="0"/>
            <a:t> device </a:t>
          </a:r>
          <a:r>
            <a:rPr lang="en-US" sz="1400" b="0" kern="1200" dirty="0" smtClean="0"/>
            <a:t>(</a:t>
          </a:r>
          <a:r>
            <a:rPr lang="en-US" sz="1400" b="0" kern="1200" dirty="0" smtClean="0">
              <a:solidFill>
                <a:srgbClr val="00B050"/>
              </a:solidFill>
            </a:rPr>
            <a:t>AR device</a:t>
          </a:r>
          <a:r>
            <a:rPr lang="en-US" sz="1400" b="0" kern="1200" dirty="0" smtClean="0"/>
            <a:t>)</a:t>
          </a:r>
          <a:endParaRPr lang="en-US" sz="1400" b="0" kern="1200" dirty="0"/>
        </a:p>
      </dsp:txBody>
      <dsp:txXfrm>
        <a:off x="0" y="434031"/>
        <a:ext cx="3510046" cy="1136430"/>
      </dsp:txXfrm>
    </dsp:sp>
    <dsp:sp modelId="{5002BFBD-4E3A-43DD-B01D-0F48E9EC8D33}">
      <dsp:nvSpPr>
        <dsp:cNvPr id="0" name=""/>
        <dsp:cNvSpPr/>
      </dsp:nvSpPr>
      <dsp:spPr>
        <a:xfrm>
          <a:off x="0" y="1570461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Digital world</a:t>
          </a:r>
          <a:endParaRPr lang="en-US" sz="1800" kern="1200" dirty="0"/>
        </a:p>
      </dsp:txBody>
      <dsp:txXfrm>
        <a:off x="20561" y="1591022"/>
        <a:ext cx="3468924" cy="380078"/>
      </dsp:txXfrm>
    </dsp:sp>
    <dsp:sp modelId="{C881368E-1479-4D29-A28E-02C8E9B71856}">
      <dsp:nvSpPr>
        <dsp:cNvPr id="0" name=""/>
        <dsp:cNvSpPr/>
      </dsp:nvSpPr>
      <dsp:spPr>
        <a:xfrm>
          <a:off x="0" y="1991661"/>
          <a:ext cx="3510046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Source code </a:t>
          </a:r>
          <a:r>
            <a:rPr lang="en-US" sz="1400" kern="1200" dirty="0" smtClean="0"/>
            <a:t>of software (gear equation)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Data repositories </a:t>
          </a:r>
          <a:r>
            <a:rPr lang="en-US" sz="1400" kern="1200" dirty="0" smtClean="0"/>
            <a:t>(MySQL database)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Data management </a:t>
          </a:r>
          <a:r>
            <a:rPr lang="en-US" sz="1400" kern="1200" dirty="0" smtClean="0"/>
            <a:t>(RDBMS)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Digital model </a:t>
          </a:r>
          <a:r>
            <a:rPr lang="en-US" sz="1400" kern="1200" dirty="0" smtClean="0"/>
            <a:t>(</a:t>
          </a:r>
          <a:r>
            <a:rPr lang="en-US" sz="1400" kern="1200" dirty="0" smtClean="0">
              <a:solidFill>
                <a:srgbClr val="00B050"/>
              </a:solidFill>
            </a:rPr>
            <a:t>CAD model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Intelligence </a:t>
          </a:r>
          <a:r>
            <a:rPr lang="en-US" sz="1400" kern="1200" dirty="0" smtClean="0"/>
            <a:t>(N/A)</a:t>
          </a:r>
          <a:endParaRPr lang="en-US" sz="1400" kern="1200" dirty="0"/>
        </a:p>
      </dsp:txBody>
      <dsp:txXfrm>
        <a:off x="0" y="1991661"/>
        <a:ext cx="3510046" cy="1341360"/>
      </dsp:txXfrm>
    </dsp:sp>
    <dsp:sp modelId="{C1AA2AC3-DA81-422B-833D-947F98D2CA29}">
      <dsp:nvSpPr>
        <dsp:cNvPr id="0" name=""/>
        <dsp:cNvSpPr/>
      </dsp:nvSpPr>
      <dsp:spPr>
        <a:xfrm>
          <a:off x="0" y="3333021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Connection</a:t>
          </a:r>
          <a:endParaRPr lang="en-US" sz="1800" kern="1200" dirty="0"/>
        </a:p>
      </dsp:txBody>
      <dsp:txXfrm>
        <a:off x="20561" y="3353582"/>
        <a:ext cx="3468924" cy="380078"/>
      </dsp:txXfrm>
    </dsp:sp>
    <dsp:sp modelId="{DAE7150F-2414-4805-B783-2D9FA7185F97}">
      <dsp:nvSpPr>
        <dsp:cNvPr id="0" name=""/>
        <dsp:cNvSpPr/>
      </dsp:nvSpPr>
      <dsp:spPr>
        <a:xfrm>
          <a:off x="0" y="3754221"/>
          <a:ext cx="3510046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Network </a:t>
          </a:r>
          <a:r>
            <a:rPr lang="en-US" sz="1400" b="0" kern="1200" dirty="0" smtClean="0"/>
            <a:t>(?)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Connectivity IT </a:t>
          </a:r>
          <a:r>
            <a:rPr lang="en-US" sz="1400" b="0" kern="1200" dirty="0" smtClean="0"/>
            <a:t>(?)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Security </a:t>
          </a:r>
          <a:r>
            <a:rPr lang="en-US" sz="1400" b="0" kern="1200" dirty="0" smtClean="0"/>
            <a:t>(?)</a:t>
          </a:r>
          <a:endParaRPr lang="en-US" sz="1400" b="1" kern="1200" dirty="0"/>
        </a:p>
      </dsp:txBody>
      <dsp:txXfrm>
        <a:off x="0" y="3754221"/>
        <a:ext cx="3510046" cy="68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BD667-2D21-4431-844C-C77D4263CF94}">
      <dsp:nvSpPr>
        <dsp:cNvPr id="0" name=""/>
        <dsp:cNvSpPr/>
      </dsp:nvSpPr>
      <dsp:spPr>
        <a:xfrm>
          <a:off x="0" y="12831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Physical world</a:t>
          </a:r>
          <a:endParaRPr lang="en-US" sz="1800" kern="1200" dirty="0"/>
        </a:p>
      </dsp:txBody>
      <dsp:txXfrm>
        <a:off x="20561" y="33392"/>
        <a:ext cx="3468924" cy="380078"/>
      </dsp:txXfrm>
    </dsp:sp>
    <dsp:sp modelId="{EE07A7B7-951E-4023-9419-25C4DE8E23E2}">
      <dsp:nvSpPr>
        <dsp:cNvPr id="0" name=""/>
        <dsp:cNvSpPr/>
      </dsp:nvSpPr>
      <dsp:spPr>
        <a:xfrm>
          <a:off x="0" y="434031"/>
          <a:ext cx="3510046" cy="1136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Equipment/Actuator</a:t>
          </a:r>
          <a:r>
            <a:rPr lang="en-US" sz="1400" kern="1200" dirty="0" smtClean="0"/>
            <a:t> (gearbox)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Sensor </a:t>
          </a:r>
          <a:r>
            <a:rPr lang="en-US" sz="1400" kern="1200" dirty="0" smtClean="0"/>
            <a:t>(Proximity sensors)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Controller </a:t>
          </a:r>
          <a:r>
            <a:rPr lang="en-US" sz="1400" kern="1200" dirty="0" smtClean="0"/>
            <a:t>(Arduino, Raspberry PI)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Device for networking </a:t>
          </a:r>
          <a:r>
            <a:rPr lang="en-US" sz="1400" kern="1200" dirty="0" smtClean="0"/>
            <a:t>(</a:t>
          </a:r>
          <a:r>
            <a:rPr lang="en-US" sz="1400" kern="1200" dirty="0" smtClean="0">
              <a:solidFill>
                <a:srgbClr val="00B050"/>
              </a:solidFill>
            </a:rPr>
            <a:t>Router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err="1" smtClean="0"/>
            <a:t>Visualisation</a:t>
          </a:r>
          <a:r>
            <a:rPr lang="en-US" sz="1400" b="1" kern="1200" dirty="0" smtClean="0"/>
            <a:t> device </a:t>
          </a:r>
          <a:r>
            <a:rPr lang="en-US" sz="1400" b="0" kern="1200" dirty="0" smtClean="0"/>
            <a:t>(AR)</a:t>
          </a:r>
          <a:endParaRPr lang="en-US" sz="1400" b="0" kern="1200" dirty="0"/>
        </a:p>
      </dsp:txBody>
      <dsp:txXfrm>
        <a:off x="0" y="434031"/>
        <a:ext cx="3510046" cy="1136430"/>
      </dsp:txXfrm>
    </dsp:sp>
    <dsp:sp modelId="{5002BFBD-4E3A-43DD-B01D-0F48E9EC8D33}">
      <dsp:nvSpPr>
        <dsp:cNvPr id="0" name=""/>
        <dsp:cNvSpPr/>
      </dsp:nvSpPr>
      <dsp:spPr>
        <a:xfrm>
          <a:off x="0" y="1570461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Digital world</a:t>
          </a:r>
          <a:endParaRPr lang="en-US" sz="1800" kern="1200" dirty="0"/>
        </a:p>
      </dsp:txBody>
      <dsp:txXfrm>
        <a:off x="20561" y="1591022"/>
        <a:ext cx="3468924" cy="380078"/>
      </dsp:txXfrm>
    </dsp:sp>
    <dsp:sp modelId="{C881368E-1479-4D29-A28E-02C8E9B71856}">
      <dsp:nvSpPr>
        <dsp:cNvPr id="0" name=""/>
        <dsp:cNvSpPr/>
      </dsp:nvSpPr>
      <dsp:spPr>
        <a:xfrm>
          <a:off x="0" y="1991661"/>
          <a:ext cx="3510046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Source code </a:t>
          </a:r>
          <a:r>
            <a:rPr lang="en-US" sz="1400" kern="1200" dirty="0" smtClean="0"/>
            <a:t>of software (gear equation)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Data repositories </a:t>
          </a:r>
          <a:r>
            <a:rPr lang="en-US" sz="1400" kern="1200" dirty="0" smtClean="0"/>
            <a:t>(MySQL database)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Data management </a:t>
          </a:r>
          <a:r>
            <a:rPr lang="en-US" sz="1400" kern="1200" dirty="0" smtClean="0"/>
            <a:t>(RDBMS)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Digital model </a:t>
          </a:r>
          <a:r>
            <a:rPr lang="en-US" sz="1400" kern="1200" dirty="0" smtClean="0"/>
            <a:t>(CAD model)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Intelligence </a:t>
          </a:r>
          <a:r>
            <a:rPr lang="en-US" sz="1400" kern="1200" dirty="0" smtClean="0"/>
            <a:t>(N/A)</a:t>
          </a:r>
          <a:endParaRPr lang="en-US" sz="1400" kern="1200" dirty="0"/>
        </a:p>
      </dsp:txBody>
      <dsp:txXfrm>
        <a:off x="0" y="1991661"/>
        <a:ext cx="3510046" cy="1341360"/>
      </dsp:txXfrm>
    </dsp:sp>
    <dsp:sp modelId="{C1AA2AC3-DA81-422B-833D-947F98D2CA29}">
      <dsp:nvSpPr>
        <dsp:cNvPr id="0" name=""/>
        <dsp:cNvSpPr/>
      </dsp:nvSpPr>
      <dsp:spPr>
        <a:xfrm>
          <a:off x="0" y="3333021"/>
          <a:ext cx="3510046" cy="42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Connection</a:t>
          </a:r>
          <a:endParaRPr lang="en-US" sz="1800" kern="1200" dirty="0"/>
        </a:p>
      </dsp:txBody>
      <dsp:txXfrm>
        <a:off x="20561" y="3353582"/>
        <a:ext cx="3468924" cy="380078"/>
      </dsp:txXfrm>
    </dsp:sp>
    <dsp:sp modelId="{DAE7150F-2414-4805-B783-2D9FA7185F97}">
      <dsp:nvSpPr>
        <dsp:cNvPr id="0" name=""/>
        <dsp:cNvSpPr/>
      </dsp:nvSpPr>
      <dsp:spPr>
        <a:xfrm>
          <a:off x="0" y="3754221"/>
          <a:ext cx="3510046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Network </a:t>
          </a:r>
          <a:r>
            <a:rPr lang="en-US" sz="1400" b="0" kern="1200" dirty="0" smtClean="0"/>
            <a:t>(</a:t>
          </a:r>
          <a:r>
            <a:rPr lang="en-US" sz="1400" b="0" kern="1200" dirty="0" smtClean="0">
              <a:solidFill>
                <a:srgbClr val="00B050"/>
              </a:solidFill>
            </a:rPr>
            <a:t>LAN </a:t>
          </a:r>
          <a:r>
            <a:rPr lang="en-US" sz="1400" b="0" kern="1200" dirty="0" smtClean="0"/>
            <a:t>and </a:t>
          </a:r>
          <a:r>
            <a:rPr lang="en-US" sz="1400" b="0" kern="1200" dirty="0" smtClean="0">
              <a:solidFill>
                <a:srgbClr val="00B050"/>
              </a:solidFill>
            </a:rPr>
            <a:t>WAN</a:t>
          </a:r>
          <a:r>
            <a:rPr lang="en-US" sz="1400" b="0" kern="1200" dirty="0" smtClean="0"/>
            <a:t>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Connectivity IT </a:t>
          </a:r>
          <a:r>
            <a:rPr lang="en-US" sz="1400" b="0" kern="1200" dirty="0" smtClean="0"/>
            <a:t>(</a:t>
          </a:r>
          <a:r>
            <a:rPr lang="en-US" sz="1400" b="0" kern="1200" dirty="0" smtClean="0">
              <a:solidFill>
                <a:srgbClr val="00B050"/>
              </a:solidFill>
            </a:rPr>
            <a:t>TCP/IP</a:t>
          </a:r>
          <a:r>
            <a:rPr lang="en-US" sz="1400" b="0" kern="1200" dirty="0" smtClean="0"/>
            <a:t>)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/>
            <a:t>Security </a:t>
          </a:r>
          <a:r>
            <a:rPr lang="en-US" sz="1400" b="0" kern="1200" dirty="0" smtClean="0"/>
            <a:t>(N/A)</a:t>
          </a:r>
          <a:endParaRPr lang="en-US" sz="1400" b="1" kern="1200" dirty="0"/>
        </a:p>
      </dsp:txBody>
      <dsp:txXfrm>
        <a:off x="0" y="3754221"/>
        <a:ext cx="3510046" cy="68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BD667-2D21-4431-844C-C77D4263CF94}">
      <dsp:nvSpPr>
        <dsp:cNvPr id="0" name=""/>
        <dsp:cNvSpPr/>
      </dsp:nvSpPr>
      <dsp:spPr>
        <a:xfrm>
          <a:off x="0" y="171096"/>
          <a:ext cx="3510046" cy="397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Physical world</a:t>
          </a:r>
          <a:endParaRPr lang="en-US" sz="1700" kern="1200" dirty="0"/>
        </a:p>
      </dsp:txBody>
      <dsp:txXfrm>
        <a:off x="19419" y="190515"/>
        <a:ext cx="3471208" cy="358962"/>
      </dsp:txXfrm>
    </dsp:sp>
    <dsp:sp modelId="{EE07A7B7-951E-4023-9419-25C4DE8E23E2}">
      <dsp:nvSpPr>
        <dsp:cNvPr id="0" name=""/>
        <dsp:cNvSpPr/>
      </dsp:nvSpPr>
      <dsp:spPr>
        <a:xfrm>
          <a:off x="0" y="568896"/>
          <a:ext cx="3510046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Equipment/Actuator</a:t>
          </a:r>
          <a:r>
            <a:rPr lang="en-US" sz="1300" kern="1200" dirty="0" smtClean="0"/>
            <a:t> (gearbox)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Sensor </a:t>
          </a:r>
          <a:r>
            <a:rPr lang="en-US" sz="1300" kern="1200" dirty="0" smtClean="0"/>
            <a:t>(Proximity sensors)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Controller </a:t>
          </a:r>
          <a:r>
            <a:rPr lang="en-US" sz="1300" kern="1200" dirty="0" smtClean="0"/>
            <a:t>(Arduino, Raspberry PI)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Device for networking </a:t>
          </a:r>
          <a:r>
            <a:rPr lang="en-US" sz="1300" kern="1200" dirty="0" smtClean="0"/>
            <a:t>(</a:t>
          </a:r>
          <a:r>
            <a:rPr lang="en-US" sz="1300" kern="1200" dirty="0" smtClean="0">
              <a:solidFill>
                <a:schemeClr val="tx1"/>
              </a:solidFill>
            </a:rPr>
            <a:t>Modem and Router</a:t>
          </a:r>
          <a:r>
            <a:rPr lang="en-US" sz="1300" kern="1200" dirty="0" smtClean="0"/>
            <a:t>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err="1" smtClean="0"/>
            <a:t>Visualisation</a:t>
          </a:r>
          <a:r>
            <a:rPr lang="en-US" sz="1300" b="1" kern="1200" dirty="0" smtClean="0"/>
            <a:t> device </a:t>
          </a:r>
          <a:r>
            <a:rPr lang="en-US" sz="1300" b="0" kern="1200" dirty="0" smtClean="0"/>
            <a:t>(AR)</a:t>
          </a:r>
          <a:endParaRPr lang="en-US" sz="1300" b="0" kern="1200" dirty="0"/>
        </a:p>
      </dsp:txBody>
      <dsp:txXfrm>
        <a:off x="0" y="568896"/>
        <a:ext cx="3510046" cy="1231650"/>
      </dsp:txXfrm>
    </dsp:sp>
    <dsp:sp modelId="{5002BFBD-4E3A-43DD-B01D-0F48E9EC8D33}">
      <dsp:nvSpPr>
        <dsp:cNvPr id="0" name=""/>
        <dsp:cNvSpPr/>
      </dsp:nvSpPr>
      <dsp:spPr>
        <a:xfrm>
          <a:off x="0" y="1800546"/>
          <a:ext cx="3510046" cy="397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Digital world</a:t>
          </a:r>
          <a:endParaRPr lang="en-US" sz="1700" kern="1200" dirty="0"/>
        </a:p>
      </dsp:txBody>
      <dsp:txXfrm>
        <a:off x="19419" y="1819965"/>
        <a:ext cx="3471208" cy="358962"/>
      </dsp:txXfrm>
    </dsp:sp>
    <dsp:sp modelId="{C881368E-1479-4D29-A28E-02C8E9B71856}">
      <dsp:nvSpPr>
        <dsp:cNvPr id="0" name=""/>
        <dsp:cNvSpPr/>
      </dsp:nvSpPr>
      <dsp:spPr>
        <a:xfrm>
          <a:off x="0" y="2198346"/>
          <a:ext cx="3510046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Source code </a:t>
          </a:r>
          <a:r>
            <a:rPr lang="en-US" sz="1300" kern="1200" dirty="0" smtClean="0"/>
            <a:t>of software (gear equation)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Data repositories </a:t>
          </a:r>
          <a:r>
            <a:rPr lang="en-US" sz="1300" kern="1200" dirty="0" smtClean="0"/>
            <a:t>(MySQL database)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Data management </a:t>
          </a:r>
          <a:r>
            <a:rPr lang="en-US" sz="1300" kern="1200" dirty="0" smtClean="0"/>
            <a:t>(RDBMS)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Digital model </a:t>
          </a:r>
          <a:r>
            <a:rPr lang="en-US" sz="1300" kern="1200" dirty="0" smtClean="0"/>
            <a:t>(CAD model)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Intelligence </a:t>
          </a:r>
          <a:r>
            <a:rPr lang="en-US" sz="1300" kern="1200" dirty="0" smtClean="0"/>
            <a:t>(N/A)</a:t>
          </a:r>
          <a:endParaRPr lang="en-US" sz="1300" kern="1200" dirty="0"/>
        </a:p>
      </dsp:txBody>
      <dsp:txXfrm>
        <a:off x="0" y="2198346"/>
        <a:ext cx="3510046" cy="1055700"/>
      </dsp:txXfrm>
    </dsp:sp>
    <dsp:sp modelId="{C1AA2AC3-DA81-422B-833D-947F98D2CA29}">
      <dsp:nvSpPr>
        <dsp:cNvPr id="0" name=""/>
        <dsp:cNvSpPr/>
      </dsp:nvSpPr>
      <dsp:spPr>
        <a:xfrm>
          <a:off x="0" y="3254046"/>
          <a:ext cx="3510046" cy="397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Connection</a:t>
          </a:r>
          <a:endParaRPr lang="en-US" sz="1700" kern="1200" dirty="0"/>
        </a:p>
      </dsp:txBody>
      <dsp:txXfrm>
        <a:off x="19419" y="3273465"/>
        <a:ext cx="3471208" cy="358962"/>
      </dsp:txXfrm>
    </dsp:sp>
    <dsp:sp modelId="{DAE7150F-2414-4805-B783-2D9FA7185F97}">
      <dsp:nvSpPr>
        <dsp:cNvPr id="0" name=""/>
        <dsp:cNvSpPr/>
      </dsp:nvSpPr>
      <dsp:spPr>
        <a:xfrm>
          <a:off x="0" y="3651846"/>
          <a:ext cx="3510046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Network </a:t>
          </a:r>
          <a:r>
            <a:rPr lang="en-US" sz="1300" b="0" kern="1200" dirty="0" smtClean="0"/>
            <a:t>(</a:t>
          </a:r>
          <a:r>
            <a:rPr lang="en-US" sz="1300" b="0" kern="1200" dirty="0" smtClean="0">
              <a:solidFill>
                <a:schemeClr val="tx1"/>
              </a:solidFill>
            </a:rPr>
            <a:t>LAN </a:t>
          </a:r>
          <a:r>
            <a:rPr lang="en-US" sz="1300" b="0" kern="1200" dirty="0" smtClean="0"/>
            <a:t>and </a:t>
          </a:r>
          <a:r>
            <a:rPr lang="en-US" sz="1300" b="0" kern="1200" dirty="0" smtClean="0">
              <a:solidFill>
                <a:schemeClr val="tx1"/>
              </a:solidFill>
            </a:rPr>
            <a:t>WAN</a:t>
          </a:r>
          <a:r>
            <a:rPr lang="en-US" sz="1300" b="0" kern="1200" dirty="0" smtClean="0"/>
            <a:t>)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Connectivity IT </a:t>
          </a:r>
          <a:r>
            <a:rPr lang="en-US" sz="1300" b="0" kern="1200" dirty="0" smtClean="0"/>
            <a:t>(</a:t>
          </a:r>
          <a:r>
            <a:rPr lang="en-US" sz="1300" b="0" kern="1200" dirty="0" smtClean="0">
              <a:solidFill>
                <a:schemeClr val="tx1"/>
              </a:solidFill>
            </a:rPr>
            <a:t>TCP/IP</a:t>
          </a:r>
          <a:r>
            <a:rPr lang="en-US" sz="1300" b="0" kern="1200" dirty="0" smtClean="0"/>
            <a:t>)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Security </a:t>
          </a:r>
          <a:r>
            <a:rPr lang="en-US" sz="1300" b="0" kern="1200" dirty="0" smtClean="0"/>
            <a:t>(N/A)</a:t>
          </a:r>
          <a:endParaRPr lang="en-US" sz="1300" b="1" kern="1200" dirty="0"/>
        </a:p>
      </dsp:txBody>
      <dsp:txXfrm>
        <a:off x="0" y="3651846"/>
        <a:ext cx="3510046" cy="633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9DB79-E890-42DA-BC5C-080A8799DC84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4BCA-E75B-4E74-9890-68D22E610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07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Two objectives to be fulfilled when building this DT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 smtClean="0"/>
              <a:t>DT can help to monitor performance degradation of the output gear before failure occurs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 smtClean="0"/>
              <a:t>DT can help to increase the availability of the gearbox machine (reduce downtime)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E1CF2-CF6A-40F5-8502-4411E71491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1864" y="1700460"/>
            <a:ext cx="6264696" cy="21605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149080"/>
            <a:ext cx="6264696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5229200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/>
        </p:nvSpPr>
        <p:spPr>
          <a:xfrm>
            <a:off x="4871864" y="602128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7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or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71864" y="1700460"/>
            <a:ext cx="6264696" cy="21605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 i="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Presentation or Chapter Title, Arial Bold 32pt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71864" y="4005064"/>
            <a:ext cx="6264696" cy="7920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 b="1" i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Presenter’s Name and Title, Arial Bold 22pt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3469" y="494116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dirty="0"/>
              <a:t>Date, Arial 20pt</a:t>
            </a:r>
            <a:endParaRPr lang="en-US" dirty="0"/>
          </a:p>
        </p:txBody>
      </p:sp>
      <p:sp>
        <p:nvSpPr>
          <p:cNvPr id="5" name="Text Placeholder 17"/>
          <p:cNvSpPr txBox="1">
            <a:spLocks/>
          </p:cNvSpPr>
          <p:nvPr userDrawn="1"/>
        </p:nvSpPr>
        <p:spPr>
          <a:xfrm>
            <a:off x="4871864" y="5661248"/>
            <a:ext cx="62646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200" b="1" kern="1200" baseline="0">
                <a:solidFill>
                  <a:srgbClr val="09193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charset="0"/>
              <a:buChar char="•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Courier New" charset="0"/>
              <a:buChar char="o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charset="2"/>
              <a:buChar char="§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.HelveticaNeueDeskInterface-Regular" charset="0"/>
              <a:buChar char="-"/>
              <a:defRPr sz="2000" kern="1200">
                <a:solidFill>
                  <a:srgbClr val="6666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0" dirty="0" err="1"/>
              <a:t>www.cranfield.ac.uk</a:t>
            </a:r>
            <a:endParaRPr lang="en-GB" sz="2400" b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719736" y="6309320"/>
            <a:ext cx="396044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9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412875"/>
            <a:ext cx="11376644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/>
              <a:t>Sub-header, Arial Bold 22pt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6"/>
          </p:nvPr>
        </p:nvSpPr>
        <p:spPr>
          <a:xfrm>
            <a:off x="407988" y="2349501"/>
            <a:ext cx="11376025" cy="38158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6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412875"/>
            <a:ext cx="6696488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/>
              <a:t>Sub-header, Arial Bold 22pt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2349501"/>
            <a:ext cx="6696124" cy="38158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54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75210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1412776"/>
            <a:ext cx="6696124" cy="47525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11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7368" y="404664"/>
            <a:ext cx="11377264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07988" y="1412776"/>
            <a:ext cx="11376643" cy="475252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7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404664"/>
            <a:ext cx="4535488" cy="576064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404664"/>
            <a:ext cx="6552108" cy="57606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1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07988" y="404664"/>
            <a:ext cx="11376644" cy="5760641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6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07988" y="404664"/>
            <a:ext cx="5616004" cy="5760641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6168008" y="404664"/>
            <a:ext cx="5616004" cy="5760641"/>
          </a:xfrm>
          <a:prstGeom prst="rect">
            <a:avLst/>
          </a:prstGeom>
        </p:spPr>
        <p:txBody>
          <a:bodyPr numCol="1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465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166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487818"/>
            <a:ext cx="3309496" cy="183644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871864" y="2367553"/>
            <a:ext cx="658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4400" b="1" dirty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71864" y="3585210"/>
            <a:ext cx="63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4000" b="1" dirty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719736" y="6309320"/>
            <a:ext cx="396044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1412875"/>
            <a:ext cx="11376644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/>
              <a:t>Sub-header, Arial Bold 22pt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/>
          </p:nvPr>
        </p:nvSpPr>
        <p:spPr>
          <a:xfrm>
            <a:off x="407988" y="2349500"/>
            <a:ext cx="11376025" cy="39592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1412875"/>
            <a:ext cx="6696488" cy="7921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0099C4"/>
                </a:solidFill>
              </a:defRPr>
            </a:lvl1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200" b="1" baseline="0">
                <a:solidFill>
                  <a:srgbClr val="0099C4"/>
                </a:solidFill>
              </a:defRPr>
            </a:lvl3pPr>
          </a:lstStyle>
          <a:p>
            <a:pPr lvl="0"/>
            <a:r>
              <a:rPr lang="en-GB" dirty="0"/>
              <a:t>Sub-header, Arial Bold 22pt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6"/>
          </p:nvPr>
        </p:nvSpPr>
        <p:spPr>
          <a:xfrm>
            <a:off x="407989" y="2349500"/>
            <a:ext cx="6696124" cy="39592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6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ody copy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7248525" y="1412776"/>
            <a:ext cx="4535488" cy="489594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Image/media area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20"/>
          </p:nvPr>
        </p:nvSpPr>
        <p:spPr>
          <a:xfrm>
            <a:off x="407989" y="1412776"/>
            <a:ext cx="6696124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5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Large image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07988" y="1412776"/>
            <a:ext cx="11376643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559496" y="404664"/>
            <a:ext cx="10225136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407989" y="1412776"/>
            <a:ext cx="5616004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22" hasCustomPrompt="1"/>
          </p:nvPr>
        </p:nvSpPr>
        <p:spPr>
          <a:xfrm>
            <a:off x="6168008" y="1412776"/>
            <a:ext cx="5616004" cy="489594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Image/media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7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75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28112"/>
            <a:ext cx="3409000" cy="340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487818"/>
            <a:ext cx="3309496" cy="1836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1864" y="2367553"/>
            <a:ext cx="658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 err="1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rPr>
              <a:t>www.cranfield.ac.uk</a:t>
            </a:r>
            <a:endParaRPr lang="en-GB" sz="4400" b="1" dirty="0">
              <a:solidFill>
                <a:srgbClr val="0C406D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1864" y="3585210"/>
            <a:ext cx="633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solidFill>
                  <a:srgbClr val="0099C4"/>
                </a:solidFill>
                <a:latin typeface="Arial" charset="0"/>
                <a:ea typeface="Arial" charset="0"/>
                <a:cs typeface="Arial" charset="0"/>
              </a:rPr>
              <a:t>T: +44 (0)1234 750111</a:t>
            </a:r>
            <a:endParaRPr lang="en-US" sz="4000" b="1" dirty="0">
              <a:solidFill>
                <a:srgbClr val="0099C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1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436-517D-42B7-92FD-B3EB3BA74B0D}" type="datetime1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30BB-964B-41D3-9F92-876913A53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8800" y="403200"/>
            <a:ext cx="10224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28pt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24000"/>
            <a:ext cx="972000" cy="972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5843972" y="6414382"/>
            <a:ext cx="504056" cy="326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C406D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B87E66-6AAE-F643-B8FD-9355C1B5527C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2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00" y="403200"/>
            <a:ext cx="11376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Title, Arial Bold 28pt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rgbClr val="0C40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04312" y="6414383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600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Cranfield</a:t>
            </a:r>
            <a:r>
              <a:rPr lang="en-US" sz="16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 University</a:t>
            </a:r>
          </a:p>
        </p:txBody>
      </p:sp>
      <p:sp>
        <p:nvSpPr>
          <p:cNvPr id="15" name="Footer Placeholder 16"/>
          <p:cNvSpPr txBox="1">
            <a:spLocks/>
          </p:cNvSpPr>
          <p:nvPr/>
        </p:nvSpPr>
        <p:spPr>
          <a:xfrm>
            <a:off x="4038600" y="6414383"/>
            <a:ext cx="4114800" cy="307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B87E66-6AAE-F643-B8FD-9355C1B5527C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6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C406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2.png"/><Relationship Id="rId18" Type="http://schemas.openxmlformats.org/officeDocument/2006/relationships/image" Target="../media/image46.svg"/><Relationship Id="rId26" Type="http://schemas.openxmlformats.org/officeDocument/2006/relationships/image" Target="../media/image54.sv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40.sv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29" Type="http://schemas.openxmlformats.org/officeDocument/2006/relationships/image" Target="../media/image56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svg"/><Relationship Id="rId11" Type="http://schemas.openxmlformats.org/officeDocument/2006/relationships/image" Target="../media/image11.png"/><Relationship Id="rId24" Type="http://schemas.openxmlformats.org/officeDocument/2006/relationships/image" Target="../media/image52.sv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image" Target="../media/image20.png"/><Relationship Id="rId10" Type="http://schemas.openxmlformats.org/officeDocument/2006/relationships/image" Target="../media/image38.svg"/><Relationship Id="rId19" Type="http://schemas.openxmlformats.org/officeDocument/2006/relationships/image" Target="../media/image15.png"/><Relationship Id="rId31" Type="http://schemas.openxmlformats.org/officeDocument/2006/relationships/image" Target="../media/image58.svg"/><Relationship Id="rId4" Type="http://schemas.openxmlformats.org/officeDocument/2006/relationships/image" Target="../media/image32.svg"/><Relationship Id="rId9" Type="http://schemas.openxmlformats.org/officeDocument/2006/relationships/image" Target="../media/image10.png"/><Relationship Id="rId14" Type="http://schemas.openxmlformats.org/officeDocument/2006/relationships/image" Target="../media/image42.svg"/><Relationship Id="rId22" Type="http://schemas.openxmlformats.org/officeDocument/2006/relationships/image" Target="../media/image50.svg"/><Relationship Id="rId27" Type="http://schemas.openxmlformats.org/officeDocument/2006/relationships/image" Target="../media/image19.png"/><Relationship Id="rId30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Digital </a:t>
            </a:r>
            <a:r>
              <a:rPr lang="en-GB" dirty="0" smtClean="0"/>
              <a:t>Twin </a:t>
            </a:r>
            <a:r>
              <a:rPr lang="en-GB" dirty="0"/>
              <a:t>in </a:t>
            </a:r>
            <a:r>
              <a:rPr lang="en-GB" dirty="0" smtClean="0"/>
              <a:t>Practice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(Basics)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988632" y="4149080"/>
            <a:ext cx="6031160" cy="7920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1800" b="0" dirty="0" smtClean="0">
                <a:solidFill>
                  <a:srgbClr val="002060"/>
                </a:solidFill>
              </a:rPr>
              <a:t>Dr Dedy Ariansyah</a:t>
            </a:r>
            <a:r>
              <a:rPr lang="en-GB" sz="1800" b="0" dirty="0" smtClean="0"/>
              <a:t/>
            </a:r>
            <a:br>
              <a:rPr lang="en-GB" sz="1800" b="0" dirty="0" smtClean="0"/>
            </a:br>
            <a:r>
              <a:rPr lang="en-GB" sz="1800" b="0" dirty="0" smtClean="0">
                <a:latin typeface="+mj-lt"/>
              </a:rPr>
              <a:t>Research Fellow in AR for Through-life Engineering</a:t>
            </a:r>
            <a:endParaRPr lang="en-GB" sz="1800" b="0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51329" y="5356200"/>
            <a:ext cx="5905765" cy="504056"/>
          </a:xfrm>
        </p:spPr>
        <p:txBody>
          <a:bodyPr/>
          <a:lstStyle/>
          <a:p>
            <a:r>
              <a:rPr lang="en-GB" dirty="0" smtClean="0"/>
              <a:t>12/11/2019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8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Step 3</a:t>
            </a:r>
            <a:r>
              <a:rPr lang="en-GB" dirty="0" smtClean="0"/>
              <a:t>. Build the virtual representation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571584" cy="4050792"/>
          </a:xfrm>
        </p:spPr>
        <p:txBody>
          <a:bodyPr>
            <a:normAutofit/>
          </a:bodyPr>
          <a:lstStyle/>
          <a:p>
            <a:r>
              <a:rPr lang="en-GB" dirty="0" smtClean="0"/>
              <a:t>How the DT is visually represented?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/>
              <a:t>Desktop-based 2D, Virtual Reality, </a:t>
            </a:r>
            <a:r>
              <a:rPr lang="en-GB" dirty="0" smtClean="0">
                <a:solidFill>
                  <a:srgbClr val="00B050"/>
                </a:solidFill>
              </a:rPr>
              <a:t>Augmented Reality</a:t>
            </a:r>
            <a:r>
              <a:rPr lang="en-GB" dirty="0" smtClean="0"/>
              <a:t>, Mixed-reality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B050"/>
                </a:solidFill>
              </a:rPr>
              <a:t>3D CAD model</a:t>
            </a:r>
            <a:r>
              <a:rPr lang="en-GB" dirty="0" smtClean="0"/>
              <a:t> of physical asset is needed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>
            <p:extLst/>
          </p:nvPr>
        </p:nvGraphicFramePr>
        <p:xfrm>
          <a:off x="7719428" y="2093976"/>
          <a:ext cx="3510046" cy="445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2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Step 4</a:t>
            </a:r>
            <a:r>
              <a:rPr lang="en-GB" dirty="0" smtClean="0"/>
              <a:t>. Develop data exchange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571584" cy="4050792"/>
          </a:xfrm>
        </p:spPr>
        <p:txBody>
          <a:bodyPr>
            <a:normAutofit/>
          </a:bodyPr>
          <a:lstStyle/>
          <a:p>
            <a:r>
              <a:rPr lang="en-GB" dirty="0" smtClean="0"/>
              <a:t>How large is the network coverage area?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Personal Area Network (e.g. Bluetooth)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Local Area Network (e.g. Reuter)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 Wide Area Network (e.g. Modem)</a:t>
            </a:r>
          </a:p>
          <a:p>
            <a:r>
              <a:rPr lang="en-GB" dirty="0" smtClean="0"/>
              <a:t>What is the connection protocol?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B050"/>
                </a:solidFill>
              </a:rPr>
              <a:t>TCP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UDP</a:t>
            </a:r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948048"/>
              </p:ext>
            </p:extLst>
          </p:nvPr>
        </p:nvGraphicFramePr>
        <p:xfrm>
          <a:off x="7719428" y="2093976"/>
          <a:ext cx="3510046" cy="445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Step </a:t>
            </a:r>
            <a:r>
              <a:rPr lang="en-GB" u="sng" dirty="0"/>
              <a:t>5</a:t>
            </a:r>
            <a:r>
              <a:rPr lang="en-GB" dirty="0" smtClean="0"/>
              <a:t>. Verify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571584" cy="405079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Physical asset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Check if physical asset is running properly</a:t>
            </a:r>
          </a:p>
          <a:p>
            <a:r>
              <a:rPr lang="en-GB" dirty="0" smtClean="0"/>
              <a:t>Data logging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Check if sensors are properly installed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Check if right data are measured</a:t>
            </a:r>
          </a:p>
          <a:p>
            <a:r>
              <a:rPr lang="en-GB" dirty="0" smtClean="0"/>
              <a:t>Data storing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 Check if all desirable data are stored properly</a:t>
            </a:r>
          </a:p>
          <a:p>
            <a:r>
              <a:rPr lang="en-GB" dirty="0" smtClean="0"/>
              <a:t>Data reading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Check if DT read the right data from database</a:t>
            </a:r>
          </a:p>
          <a:p>
            <a:r>
              <a:rPr lang="en-GB" dirty="0" smtClean="0"/>
              <a:t>Data processing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Check if the right data are fed into the right program/source 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Check if there is a bug in the source code</a:t>
            </a:r>
          </a:p>
          <a:p>
            <a:r>
              <a:rPr lang="en-GB" dirty="0" smtClean="0"/>
              <a:t>Data visualisation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Check if the the status and behaviour of displayed DT reflects its physical twin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7694490" y="1918622"/>
          <a:ext cx="3510046" cy="445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0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Step 6</a:t>
            </a:r>
            <a:r>
              <a:rPr lang="en-GB" dirty="0" smtClean="0"/>
              <a:t>. Carry out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571584" cy="4050792"/>
          </a:xfrm>
        </p:spPr>
        <p:txBody>
          <a:bodyPr>
            <a:normAutofit/>
          </a:bodyPr>
          <a:lstStyle/>
          <a:p>
            <a:r>
              <a:rPr lang="en-GB" dirty="0" smtClean="0"/>
              <a:t>Manual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Compare data record at different times</a:t>
            </a:r>
          </a:p>
          <a:p>
            <a:r>
              <a:rPr lang="en-GB" dirty="0" smtClean="0"/>
              <a:t>Semi-automatic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Identify patterns of data</a:t>
            </a:r>
          </a:p>
          <a:p>
            <a:r>
              <a:rPr lang="en-GB" dirty="0" smtClean="0"/>
              <a:t>Automatic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Rule-based data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Multi-physics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Statistical analysis</a:t>
            </a:r>
          </a:p>
          <a:p>
            <a:pPr marL="274320" lvl="1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7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Step </a:t>
            </a:r>
            <a:r>
              <a:rPr lang="en-GB" u="sng" dirty="0"/>
              <a:t>7</a:t>
            </a:r>
            <a:r>
              <a:rPr lang="en-GB" dirty="0" smtClean="0"/>
              <a:t>. Develop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571584" cy="4050792"/>
          </a:xfrm>
        </p:spPr>
        <p:txBody>
          <a:bodyPr>
            <a:normAutofit/>
          </a:bodyPr>
          <a:lstStyle/>
          <a:p>
            <a:r>
              <a:rPr lang="en-GB" dirty="0" smtClean="0"/>
              <a:t>Define condition-action rules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Reduce the demand on the current asset and distribute it to the standby asset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 Initiate maintenance schedule on the current asset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Shut down the operation of the asset</a:t>
            </a:r>
          </a:p>
          <a:p>
            <a:pPr lvl="1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324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Step 8</a:t>
            </a:r>
            <a:r>
              <a:rPr lang="en-GB" dirty="0" smtClean="0"/>
              <a:t>. VALIDATE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8940426" cy="4151376"/>
          </a:xfrm>
        </p:spPr>
        <p:txBody>
          <a:bodyPr>
            <a:normAutofit/>
          </a:bodyPr>
          <a:lstStyle/>
          <a:p>
            <a:r>
              <a:rPr lang="en-GB" dirty="0" smtClean="0"/>
              <a:t>Validate the capability of the DT system to monitor the degradation of gears before failure occurs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Conduct an experiment to test whether a user can recognise the early indication of gear deterioration with and without DT</a:t>
            </a:r>
          </a:p>
          <a:p>
            <a:r>
              <a:rPr lang="en-GB" dirty="0" smtClean="0"/>
              <a:t>Validate the capability of the DT system to improve the availability of the gearbox machine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Conduct a periodic inspection to assess whether condition-action rule informed by DT improve the availability of the asset in comparison with the asset without DT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134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57300" y="1610836"/>
            <a:ext cx="10223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Agha et al., 2019. “Digital twin representation. . .”</a:t>
            </a:r>
          </a:p>
          <a:p>
            <a:endParaRPr lang="en-GB" dirty="0"/>
          </a:p>
          <a:p>
            <a:r>
              <a:rPr lang="en-GB" dirty="0"/>
              <a:t>Stark, Rainer, Carina </a:t>
            </a:r>
            <a:r>
              <a:rPr lang="en-GB" dirty="0" err="1"/>
              <a:t>Fresemann</a:t>
            </a:r>
            <a:r>
              <a:rPr lang="en-GB" dirty="0"/>
              <a:t>, and Kai </a:t>
            </a:r>
            <a:r>
              <a:rPr lang="en-GB" dirty="0" err="1"/>
              <a:t>Lindow</a:t>
            </a:r>
            <a:r>
              <a:rPr lang="en-GB" dirty="0"/>
              <a:t>. "Development and operation of Digital Twins for technical systems and services." </a:t>
            </a:r>
            <a:r>
              <a:rPr lang="en-GB" i="1" dirty="0"/>
              <a:t>CIRP Annals</a:t>
            </a:r>
            <a:r>
              <a:rPr lang="en-GB" dirty="0"/>
              <a:t> (2019).</a:t>
            </a:r>
          </a:p>
        </p:txBody>
      </p:sp>
    </p:spTree>
    <p:extLst>
      <p:ext uri="{BB962C8B-B14F-4D97-AF65-F5344CB8AC3E}">
        <p14:creationId xmlns:p14="http://schemas.microsoft.com/office/powerpoint/2010/main" val="5867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09700" y="1699736"/>
            <a:ext cx="96393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To show the example of Digital Twin (DT) system in condition monitoring and key components involved in building a DT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To show how DT system is built through a step by step procedure</a:t>
            </a:r>
          </a:p>
        </p:txBody>
      </p:sp>
    </p:spTree>
    <p:extLst>
      <p:ext uri="{BB962C8B-B14F-4D97-AF65-F5344CB8AC3E}">
        <p14:creationId xmlns:p14="http://schemas.microsoft.com/office/powerpoint/2010/main" val="38352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Demo #1 </a:t>
            </a:r>
            <a:br>
              <a:rPr lang="en-GB" sz="3200" dirty="0" smtClean="0"/>
            </a:br>
            <a:r>
              <a:rPr lang="en-GB" sz="3200" dirty="0" smtClean="0"/>
              <a:t>Helicopter computer system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F344F663-3767-431F-A9C5-9B9DC4672F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78" y="1655015"/>
            <a:ext cx="5197920" cy="41443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64744" y="5956330"/>
            <a:ext cx="449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Fig. 1: DT system architecture for condition monitoring of computer system in helicopter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32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12860"/>
            <a:ext cx="10058400" cy="4050792"/>
          </a:xfrm>
        </p:spPr>
        <p:txBody>
          <a:bodyPr/>
          <a:lstStyle/>
          <a:p>
            <a:r>
              <a:rPr lang="en-GB" dirty="0" smtClean="0"/>
              <a:t>From what you have learned in the previous lecture about Digital Twin, now you are given a task to build a DT system of a gearbox machine for a condition monitoring system – show DEMO #2 Digital twin of a gearbox machine</a:t>
            </a:r>
          </a:p>
        </p:txBody>
      </p:sp>
      <p:pic>
        <p:nvPicPr>
          <p:cNvPr id="1026" name="Picture 2" descr="Gear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96140"/>
            <a:ext cx="4040891" cy="30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9981" y="6214023"/>
            <a:ext cx="291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Fig. 2: Gearbox machine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339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770" y="453370"/>
            <a:ext cx="10381923" cy="647482"/>
          </a:xfrm>
        </p:spPr>
        <p:txBody>
          <a:bodyPr>
            <a:normAutofit/>
          </a:bodyPr>
          <a:lstStyle/>
          <a:p>
            <a:r>
              <a:rPr lang="en-GB" dirty="0" smtClean="0"/>
              <a:t>Modules for building digital twin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44486"/>
            <a:ext cx="3066723" cy="456111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Group work: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Sending data to a database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Modelling the physical asset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Data retrieval to drive Digital Twin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85114" y="6215038"/>
            <a:ext cx="381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Fig. 3: System Architecture of DT Gearbox</a:t>
            </a:r>
            <a:endParaRPr lang="en-GB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09" y="1621688"/>
            <a:ext cx="7884091" cy="44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a digital twin built?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oneTexte 41">
            <a:extLst>
              <a:ext uri="{FF2B5EF4-FFF2-40B4-BE49-F238E27FC236}">
                <a16:creationId xmlns:a16="http://schemas.microsoft.com/office/drawing/2014/main" id="{D5749A12-BEAA-49EF-BA24-4084FE3781F1}"/>
              </a:ext>
            </a:extLst>
          </p:cNvPr>
          <p:cNvSpPr txBox="1"/>
          <p:nvPr/>
        </p:nvSpPr>
        <p:spPr>
          <a:xfrm>
            <a:off x="5912030" y="3947451"/>
            <a:ext cx="1030274" cy="369332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this model working right ?</a:t>
            </a:r>
          </a:p>
        </p:txBody>
      </p:sp>
      <p:grpSp>
        <p:nvGrpSpPr>
          <p:cNvPr id="5" name="Groupe 79">
            <a:extLst>
              <a:ext uri="{FF2B5EF4-FFF2-40B4-BE49-F238E27FC236}">
                <a16:creationId xmlns:a16="http://schemas.microsoft.com/office/drawing/2014/main" id="{A2DA0D24-4F95-E745-9DD8-C63B67FC1D1F}"/>
              </a:ext>
            </a:extLst>
          </p:cNvPr>
          <p:cNvGrpSpPr/>
          <p:nvPr/>
        </p:nvGrpSpPr>
        <p:grpSpPr>
          <a:xfrm>
            <a:off x="1376955" y="1965431"/>
            <a:ext cx="8938750" cy="4206736"/>
            <a:chOff x="96795" y="2248064"/>
            <a:chExt cx="8938750" cy="4206736"/>
          </a:xfrm>
        </p:grpSpPr>
        <p:grpSp>
          <p:nvGrpSpPr>
            <p:cNvPr id="6" name="Groupe 71">
              <a:extLst>
                <a:ext uri="{FF2B5EF4-FFF2-40B4-BE49-F238E27FC236}">
                  <a16:creationId xmlns:a16="http://schemas.microsoft.com/office/drawing/2014/main" id="{9336CBD5-FA13-6C4E-B9D0-888793CBC4B8}"/>
                </a:ext>
              </a:extLst>
            </p:cNvPr>
            <p:cNvGrpSpPr/>
            <p:nvPr/>
          </p:nvGrpSpPr>
          <p:grpSpPr>
            <a:xfrm>
              <a:off x="96795" y="2344406"/>
              <a:ext cx="1132402" cy="4110394"/>
              <a:chOff x="85506" y="2344406"/>
              <a:chExt cx="1132402" cy="4110394"/>
            </a:xfrm>
          </p:grpSpPr>
          <p:sp>
            <p:nvSpPr>
              <p:cNvPr id="51" name="Rectangle : coins arrondis 21">
                <a:extLst>
                  <a:ext uri="{FF2B5EF4-FFF2-40B4-BE49-F238E27FC236}">
                    <a16:creationId xmlns:a16="http://schemas.microsoft.com/office/drawing/2014/main" id="{92D80C35-4A6D-4DF3-9B40-D07D2B46A3FD}"/>
                  </a:ext>
                </a:extLst>
              </p:cNvPr>
              <p:cNvSpPr/>
              <p:nvPr/>
            </p:nvSpPr>
            <p:spPr>
              <a:xfrm>
                <a:off x="99211" y="3142432"/>
                <a:ext cx="1118697" cy="33123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C4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ZoneTexte 29">
                <a:extLst>
                  <a:ext uri="{FF2B5EF4-FFF2-40B4-BE49-F238E27FC236}">
                    <a16:creationId xmlns:a16="http://schemas.microsoft.com/office/drawing/2014/main" id="{96BA4A9F-F2B6-43E8-A6C2-019FF94BB951}"/>
                  </a:ext>
                </a:extLst>
              </p:cNvPr>
              <p:cNvSpPr txBox="1"/>
              <p:nvPr/>
            </p:nvSpPr>
            <p:spPr>
              <a:xfrm>
                <a:off x="85506" y="3263216"/>
                <a:ext cx="1112676" cy="630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GB" sz="1200" b="1" u="sng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the requirements</a:t>
                </a:r>
              </a:p>
            </p:txBody>
          </p:sp>
          <p:sp>
            <p:nvSpPr>
              <p:cNvPr id="53" name="ZoneTexte 37">
                <a:extLst>
                  <a:ext uri="{FF2B5EF4-FFF2-40B4-BE49-F238E27FC236}">
                    <a16:creationId xmlns:a16="http://schemas.microsoft.com/office/drawing/2014/main" id="{C69955A0-665C-4A48-9387-917941C67706}"/>
                  </a:ext>
                </a:extLst>
              </p:cNvPr>
              <p:cNvSpPr txBox="1"/>
              <p:nvPr/>
            </p:nvSpPr>
            <p:spPr>
              <a:xfrm>
                <a:off x="85506" y="4225454"/>
                <a:ext cx="1112676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pPr algn="ctr">
                  <a:spcAft>
                    <a:spcPts val="1800"/>
                  </a:spcAft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Aim of the digital twin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needed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</a:p>
            </p:txBody>
          </p:sp>
          <p:grpSp>
            <p:nvGrpSpPr>
              <p:cNvPr id="54" name="Groupe 45">
                <a:extLst>
                  <a:ext uri="{FF2B5EF4-FFF2-40B4-BE49-F238E27FC236}">
                    <a16:creationId xmlns:a16="http://schemas.microsoft.com/office/drawing/2014/main" id="{2706B889-BFAB-46C2-A2B0-C6E4D29E12F0}"/>
                  </a:ext>
                </a:extLst>
              </p:cNvPr>
              <p:cNvGrpSpPr/>
              <p:nvPr/>
            </p:nvGrpSpPr>
            <p:grpSpPr>
              <a:xfrm>
                <a:off x="237382" y="2344406"/>
                <a:ext cx="808924" cy="816803"/>
                <a:chOff x="157862" y="1303900"/>
                <a:chExt cx="1024948" cy="1024948"/>
              </a:xfrm>
            </p:grpSpPr>
            <p:pic>
              <p:nvPicPr>
                <p:cNvPr id="55" name="Graphique 63" descr="Loupe">
                  <a:extLst>
                    <a:ext uri="{FF2B5EF4-FFF2-40B4-BE49-F238E27FC236}">
                      <a16:creationId xmlns:a16="http://schemas.microsoft.com/office/drawing/2014/main" id="{1AEFB538-A196-4975-B189-C5E075EAC2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57862" y="1303900"/>
                  <a:ext cx="1024948" cy="1024948"/>
                </a:xfrm>
                <a:prstGeom prst="rect">
                  <a:avLst/>
                </a:prstGeom>
              </p:spPr>
            </p:pic>
            <p:pic>
              <p:nvPicPr>
                <p:cNvPr id="56" name="Graphique 64" descr="Engrenages">
                  <a:extLst>
                    <a:ext uri="{FF2B5EF4-FFF2-40B4-BE49-F238E27FC236}">
                      <a16:creationId xmlns:a16="http://schemas.microsoft.com/office/drawing/2014/main" id="{D429E8DE-3957-441C-B691-74CFCAFA37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74" y="1484784"/>
                  <a:ext cx="499572" cy="4995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Groupe 73">
              <a:extLst>
                <a:ext uri="{FF2B5EF4-FFF2-40B4-BE49-F238E27FC236}">
                  <a16:creationId xmlns:a16="http://schemas.microsoft.com/office/drawing/2014/main" id="{72A16B3E-C31A-7D4B-9C02-4CA6FC60A6DF}"/>
                </a:ext>
              </a:extLst>
            </p:cNvPr>
            <p:cNvGrpSpPr/>
            <p:nvPr/>
          </p:nvGrpSpPr>
          <p:grpSpPr>
            <a:xfrm>
              <a:off x="2352062" y="2344405"/>
              <a:ext cx="1118697" cy="4110395"/>
              <a:chOff x="2351553" y="2344405"/>
              <a:chExt cx="1118697" cy="4110395"/>
            </a:xfrm>
          </p:grpSpPr>
          <p:sp>
            <p:nvSpPr>
              <p:cNvPr id="45" name="Rectangle : coins arrondis 27">
                <a:extLst>
                  <a:ext uri="{FF2B5EF4-FFF2-40B4-BE49-F238E27FC236}">
                    <a16:creationId xmlns:a16="http://schemas.microsoft.com/office/drawing/2014/main" id="{DD3F641A-6F88-4DA2-A466-006220AA148A}"/>
                  </a:ext>
                </a:extLst>
              </p:cNvPr>
              <p:cNvSpPr/>
              <p:nvPr/>
            </p:nvSpPr>
            <p:spPr>
              <a:xfrm>
                <a:off x="2351553" y="3142432"/>
                <a:ext cx="1118697" cy="33123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C4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ZoneTexte 31">
                <a:extLst>
                  <a:ext uri="{FF2B5EF4-FFF2-40B4-BE49-F238E27FC236}">
                    <a16:creationId xmlns:a16="http://schemas.microsoft.com/office/drawing/2014/main" id="{8DCCA3D4-74AF-4EB2-AE5E-744C8066C173}"/>
                  </a:ext>
                </a:extLst>
              </p:cNvPr>
              <p:cNvSpPr txBox="1"/>
              <p:nvPr/>
            </p:nvSpPr>
            <p:spPr>
              <a:xfrm>
                <a:off x="2354563" y="3263216"/>
                <a:ext cx="1112676" cy="8156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200" b="1" u="sng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 the virtual representation</a:t>
                </a:r>
              </a:p>
            </p:txBody>
          </p:sp>
          <p:sp>
            <p:nvSpPr>
              <p:cNvPr id="47" name="ZoneTexte 39">
                <a:extLst>
                  <a:ext uri="{FF2B5EF4-FFF2-40B4-BE49-F238E27FC236}">
                    <a16:creationId xmlns:a16="http://schemas.microsoft.com/office/drawing/2014/main" id="{B799B06C-9D7B-49CE-95FA-DCA07823DEBD}"/>
                  </a:ext>
                </a:extLst>
              </p:cNvPr>
              <p:cNvSpPr txBox="1"/>
              <p:nvPr/>
            </p:nvSpPr>
            <p:spPr>
              <a:xfrm>
                <a:off x="2393654" y="4246072"/>
                <a:ext cx="1034495" cy="600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36000" tIns="0" rIns="0" bIns="0" rtlCol="0">
                <a:spAutoFit/>
              </a:bodyPr>
              <a:lstStyle/>
              <a:p>
                <a:pPr algn="ctr">
                  <a:spcAft>
                    <a:spcPts val="1800"/>
                  </a:spcAft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3D</a:t>
                </a:r>
              </a:p>
              <a:p>
                <a:pPr algn="ctr">
                  <a:spcAft>
                    <a:spcPts val="1800"/>
                  </a:spcAft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2D</a:t>
                </a:r>
              </a:p>
            </p:txBody>
          </p:sp>
          <p:grpSp>
            <p:nvGrpSpPr>
              <p:cNvPr id="48" name="Groupe 46">
                <a:extLst>
                  <a:ext uri="{FF2B5EF4-FFF2-40B4-BE49-F238E27FC236}">
                    <a16:creationId xmlns:a16="http://schemas.microsoft.com/office/drawing/2014/main" id="{C914A5B7-CA1D-4FE1-A571-51E77AF4A267}"/>
                  </a:ext>
                </a:extLst>
              </p:cNvPr>
              <p:cNvGrpSpPr/>
              <p:nvPr/>
            </p:nvGrpSpPr>
            <p:grpSpPr>
              <a:xfrm>
                <a:off x="2506439" y="2344405"/>
                <a:ext cx="808924" cy="816804"/>
                <a:chOff x="2428176" y="2190387"/>
                <a:chExt cx="914399" cy="914400"/>
              </a:xfrm>
            </p:grpSpPr>
            <p:pic>
              <p:nvPicPr>
                <p:cNvPr id="49" name="Graphique 61" descr="Écran">
                  <a:extLst>
                    <a:ext uri="{FF2B5EF4-FFF2-40B4-BE49-F238E27FC236}">
                      <a16:creationId xmlns:a16="http://schemas.microsoft.com/office/drawing/2014/main" id="{7D3D7C44-74F5-445E-99B2-AA0D660D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8176" y="2190387"/>
                  <a:ext cx="914399" cy="914400"/>
                </a:xfrm>
                <a:prstGeom prst="rect">
                  <a:avLst/>
                </a:prstGeom>
              </p:spPr>
            </p:pic>
            <p:pic>
              <p:nvPicPr>
                <p:cNvPr id="50" name="Graphique 62" descr="Hélicoptère">
                  <a:extLst>
                    <a:ext uri="{FF2B5EF4-FFF2-40B4-BE49-F238E27FC236}">
                      <a16:creationId xmlns:a16="http://schemas.microsoft.com/office/drawing/2014/main" id="{400BF1FA-17A4-4B2D-8ED8-4CE3E5C04B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0785" y="2276872"/>
                  <a:ext cx="655097" cy="6550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e 72">
              <a:extLst>
                <a:ext uri="{FF2B5EF4-FFF2-40B4-BE49-F238E27FC236}">
                  <a16:creationId xmlns:a16="http://schemas.microsoft.com/office/drawing/2014/main" id="{B0610B4B-2850-634D-A44C-618D16DDE8DD}"/>
                </a:ext>
              </a:extLst>
            </p:cNvPr>
            <p:cNvGrpSpPr/>
            <p:nvPr/>
          </p:nvGrpSpPr>
          <p:grpSpPr>
            <a:xfrm>
              <a:off x="1221060" y="2392808"/>
              <a:ext cx="1127850" cy="4061992"/>
              <a:chOff x="1227121" y="2392808"/>
              <a:chExt cx="1127850" cy="4061992"/>
            </a:xfrm>
          </p:grpSpPr>
          <p:sp>
            <p:nvSpPr>
              <p:cNvPr id="41" name="Rectangle : coins arrondis 22">
                <a:extLst>
                  <a:ext uri="{FF2B5EF4-FFF2-40B4-BE49-F238E27FC236}">
                    <a16:creationId xmlns:a16="http://schemas.microsoft.com/office/drawing/2014/main" id="{AE318DCF-7D64-4DD1-9E28-88CC905772BC}"/>
                  </a:ext>
                </a:extLst>
              </p:cNvPr>
              <p:cNvSpPr/>
              <p:nvPr/>
            </p:nvSpPr>
            <p:spPr>
              <a:xfrm>
                <a:off x="1231698" y="3142432"/>
                <a:ext cx="1118697" cy="33123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C4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ZoneTexte 30">
                <a:extLst>
                  <a:ext uri="{FF2B5EF4-FFF2-40B4-BE49-F238E27FC236}">
                    <a16:creationId xmlns:a16="http://schemas.microsoft.com/office/drawing/2014/main" id="{0A7BAB0B-2C43-4F2D-8400-79409BB4B523}"/>
                  </a:ext>
                </a:extLst>
              </p:cNvPr>
              <p:cNvSpPr txBox="1"/>
              <p:nvPr/>
            </p:nvSpPr>
            <p:spPr>
              <a:xfrm>
                <a:off x="1234708" y="3263216"/>
                <a:ext cx="1112676" cy="8156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GB" sz="1200" b="1" u="sng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the information flow</a:t>
                </a:r>
              </a:p>
            </p:txBody>
          </p:sp>
          <p:sp>
            <p:nvSpPr>
              <p:cNvPr id="43" name="ZoneTexte 38">
                <a:extLst>
                  <a:ext uri="{FF2B5EF4-FFF2-40B4-BE49-F238E27FC236}">
                    <a16:creationId xmlns:a16="http://schemas.microsoft.com/office/drawing/2014/main" id="{0568B9A5-4338-4255-93FC-EFAAD634351A}"/>
                  </a:ext>
                </a:extLst>
              </p:cNvPr>
              <p:cNvSpPr txBox="1"/>
              <p:nvPr/>
            </p:nvSpPr>
            <p:spPr>
              <a:xfrm>
                <a:off x="1227121" y="4225454"/>
                <a:ext cx="1127850" cy="1708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>
                <a:spAutoFit/>
              </a:bodyPr>
              <a:lstStyle/>
              <a:p>
                <a:pPr algn="ctr">
                  <a:spcBef>
                    <a:spcPts val="1800"/>
                  </a:spcBef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Different sources of data (sensors, internal software, historical data, etc.)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storage</a:t>
                </a:r>
              </a:p>
            </p:txBody>
          </p:sp>
          <p:pic>
            <p:nvPicPr>
              <p:cNvPr id="44" name="Graphique 47" descr="Tableau décisionnel">
                <a:extLst>
                  <a:ext uri="{FF2B5EF4-FFF2-40B4-BE49-F238E27FC236}">
                    <a16:creationId xmlns:a16="http://schemas.microsoft.com/office/drawing/2014/main" id="{052CA0B7-7845-4427-BE3E-72434E79C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 rot="16200000">
                <a:off x="1431046" y="239280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9" name="Groupe 75">
              <a:extLst>
                <a:ext uri="{FF2B5EF4-FFF2-40B4-BE49-F238E27FC236}">
                  <a16:creationId xmlns:a16="http://schemas.microsoft.com/office/drawing/2014/main" id="{B672A241-6669-4742-BB50-1DF764E3F383}"/>
                </a:ext>
              </a:extLst>
            </p:cNvPr>
            <p:cNvGrpSpPr/>
            <p:nvPr/>
          </p:nvGrpSpPr>
          <p:grpSpPr>
            <a:xfrm>
              <a:off x="4585170" y="2392807"/>
              <a:ext cx="1118697" cy="4061993"/>
              <a:chOff x="4590630" y="2392807"/>
              <a:chExt cx="1118697" cy="4061993"/>
            </a:xfrm>
          </p:grpSpPr>
          <p:sp>
            <p:nvSpPr>
              <p:cNvPr id="38" name="Rectangle : coins arrondis 23">
                <a:extLst>
                  <a:ext uri="{FF2B5EF4-FFF2-40B4-BE49-F238E27FC236}">
                    <a16:creationId xmlns:a16="http://schemas.microsoft.com/office/drawing/2014/main" id="{F4636CF2-B80B-4403-81FA-EAA63E7DD7C7}"/>
                  </a:ext>
                </a:extLst>
              </p:cNvPr>
              <p:cNvSpPr/>
              <p:nvPr/>
            </p:nvSpPr>
            <p:spPr>
              <a:xfrm>
                <a:off x="4590630" y="3142432"/>
                <a:ext cx="1118697" cy="33123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C4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ZoneTexte 33">
                <a:extLst>
                  <a:ext uri="{FF2B5EF4-FFF2-40B4-BE49-F238E27FC236}">
                    <a16:creationId xmlns:a16="http://schemas.microsoft.com/office/drawing/2014/main" id="{B97FDA0E-9ED1-47D7-967F-04910E59E72C}"/>
                  </a:ext>
                </a:extLst>
              </p:cNvPr>
              <p:cNvSpPr txBox="1"/>
              <p:nvPr/>
            </p:nvSpPr>
            <p:spPr>
              <a:xfrm>
                <a:off x="4593640" y="3263216"/>
                <a:ext cx="1112676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200" b="1" u="sng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5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Verify</a:t>
                </a:r>
              </a:p>
            </p:txBody>
          </p:sp>
          <p:pic>
            <p:nvPicPr>
              <p:cNvPr id="40" name="Graphique 48" descr="Liste de vérification">
                <a:extLst>
                  <a:ext uri="{FF2B5EF4-FFF2-40B4-BE49-F238E27FC236}">
                    <a16:creationId xmlns:a16="http://schemas.microsoft.com/office/drawing/2014/main" id="{BCE2D89A-8C95-460A-9D10-D7E625193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4789978" y="2392807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0" name="Groupe 76">
              <a:extLst>
                <a:ext uri="{FF2B5EF4-FFF2-40B4-BE49-F238E27FC236}">
                  <a16:creationId xmlns:a16="http://schemas.microsoft.com/office/drawing/2014/main" id="{0B85F9F0-3709-604A-8FDE-3FEECF9AFEDC}"/>
                </a:ext>
              </a:extLst>
            </p:cNvPr>
            <p:cNvGrpSpPr/>
            <p:nvPr/>
          </p:nvGrpSpPr>
          <p:grpSpPr>
            <a:xfrm>
              <a:off x="5695730" y="2248064"/>
              <a:ext cx="1118697" cy="4206736"/>
              <a:chOff x="5698123" y="2248064"/>
              <a:chExt cx="1118697" cy="4206736"/>
            </a:xfrm>
          </p:grpSpPr>
          <p:sp>
            <p:nvSpPr>
              <p:cNvPr id="31" name="Rectangle : coins arrondis 26">
                <a:extLst>
                  <a:ext uri="{FF2B5EF4-FFF2-40B4-BE49-F238E27FC236}">
                    <a16:creationId xmlns:a16="http://schemas.microsoft.com/office/drawing/2014/main" id="{8579DAC6-EE41-480E-B53E-2C2761FD0198}"/>
                  </a:ext>
                </a:extLst>
              </p:cNvPr>
              <p:cNvSpPr/>
              <p:nvPr/>
            </p:nvSpPr>
            <p:spPr>
              <a:xfrm>
                <a:off x="5698123" y="3142433"/>
                <a:ext cx="1118697" cy="331236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C4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ZoneTexte 34">
                <a:extLst>
                  <a:ext uri="{FF2B5EF4-FFF2-40B4-BE49-F238E27FC236}">
                    <a16:creationId xmlns:a16="http://schemas.microsoft.com/office/drawing/2014/main" id="{D77E5AAB-E53B-420F-937B-329E5035DEC6}"/>
                  </a:ext>
                </a:extLst>
              </p:cNvPr>
              <p:cNvSpPr txBox="1"/>
              <p:nvPr/>
            </p:nvSpPr>
            <p:spPr>
              <a:xfrm>
                <a:off x="5701133" y="3263216"/>
                <a:ext cx="1112676" cy="630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200" b="1" u="sng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6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Carry out  analysis</a:t>
                </a:r>
              </a:p>
            </p:txBody>
          </p:sp>
          <p:sp>
            <p:nvSpPr>
              <p:cNvPr id="33" name="ZoneTexte 42">
                <a:extLst>
                  <a:ext uri="{FF2B5EF4-FFF2-40B4-BE49-F238E27FC236}">
                    <a16:creationId xmlns:a16="http://schemas.microsoft.com/office/drawing/2014/main" id="{91785258-61AA-4BC1-AD9A-6D79C42B65B3}"/>
                  </a:ext>
                </a:extLst>
              </p:cNvPr>
              <p:cNvSpPr txBox="1"/>
              <p:nvPr/>
            </p:nvSpPr>
            <p:spPr>
              <a:xfrm>
                <a:off x="5753415" y="4230085"/>
                <a:ext cx="10081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analysis</a:t>
                </a:r>
              </a:p>
            </p:txBody>
          </p:sp>
          <p:grpSp>
            <p:nvGrpSpPr>
              <p:cNvPr id="34" name="Groupe 49">
                <a:extLst>
                  <a:ext uri="{FF2B5EF4-FFF2-40B4-BE49-F238E27FC236}">
                    <a16:creationId xmlns:a16="http://schemas.microsoft.com/office/drawing/2014/main" id="{BEB4EB79-1453-450C-B168-99F6F86355B4}"/>
                  </a:ext>
                </a:extLst>
              </p:cNvPr>
              <p:cNvGrpSpPr/>
              <p:nvPr/>
            </p:nvGrpSpPr>
            <p:grpSpPr>
              <a:xfrm>
                <a:off x="5745317" y="2248064"/>
                <a:ext cx="1024308" cy="1009487"/>
                <a:chOff x="4622311" y="68098"/>
                <a:chExt cx="2347649" cy="2347649"/>
              </a:xfrm>
            </p:grpSpPr>
            <p:pic>
              <p:nvPicPr>
                <p:cNvPr id="35" name="Graphique 58" descr="Ordinateur portable">
                  <a:extLst>
                    <a:ext uri="{FF2B5EF4-FFF2-40B4-BE49-F238E27FC236}">
                      <a16:creationId xmlns:a16="http://schemas.microsoft.com/office/drawing/2014/main" id="{E7CDE887-D3DA-441B-9930-268200F85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2311" y="68098"/>
                  <a:ext cx="2347649" cy="2347649"/>
                </a:xfrm>
                <a:prstGeom prst="rect">
                  <a:avLst/>
                </a:prstGeom>
              </p:spPr>
            </p:pic>
            <p:pic>
              <p:nvPicPr>
                <p:cNvPr id="36" name="Graphique 59" descr="Histogramme">
                  <a:extLst>
                    <a:ext uri="{FF2B5EF4-FFF2-40B4-BE49-F238E27FC236}">
                      <a16:creationId xmlns:a16="http://schemas.microsoft.com/office/drawing/2014/main" id="{3C3FB09A-F610-4E50-A30D-78C31829D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6135" y="772283"/>
                  <a:ext cx="720001" cy="720001"/>
                </a:xfrm>
                <a:prstGeom prst="rect">
                  <a:avLst/>
                </a:prstGeom>
              </p:spPr>
            </p:pic>
            <p:pic>
              <p:nvPicPr>
                <p:cNvPr id="37" name="Graphique 60" descr="Graphique en secteurs">
                  <a:extLst>
                    <a:ext uri="{FF2B5EF4-FFF2-40B4-BE49-F238E27FC236}">
                      <a16:creationId xmlns:a16="http://schemas.microsoft.com/office/drawing/2014/main" id="{1C781490-5190-4E4F-9812-9E7D54626A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6135" y="772282"/>
                  <a:ext cx="720000" cy="72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e 74">
              <a:extLst>
                <a:ext uri="{FF2B5EF4-FFF2-40B4-BE49-F238E27FC236}">
                  <a16:creationId xmlns:a16="http://schemas.microsoft.com/office/drawing/2014/main" id="{97D83083-3C9F-8E4D-9E79-D48891DD1171}"/>
                </a:ext>
              </a:extLst>
            </p:cNvPr>
            <p:cNvGrpSpPr/>
            <p:nvPr/>
          </p:nvGrpSpPr>
          <p:grpSpPr>
            <a:xfrm>
              <a:off x="3438454" y="2392807"/>
              <a:ext cx="1189131" cy="4061993"/>
              <a:chOff x="3438927" y="2392807"/>
              <a:chExt cx="1189131" cy="4061993"/>
            </a:xfrm>
          </p:grpSpPr>
          <p:sp>
            <p:nvSpPr>
              <p:cNvPr id="27" name="Rectangle : coins arrondis 28">
                <a:extLst>
                  <a:ext uri="{FF2B5EF4-FFF2-40B4-BE49-F238E27FC236}">
                    <a16:creationId xmlns:a16="http://schemas.microsoft.com/office/drawing/2014/main" id="{E140EB7E-1769-433D-80BC-F5DEBAF007A9}"/>
                  </a:ext>
                </a:extLst>
              </p:cNvPr>
              <p:cNvSpPr/>
              <p:nvPr/>
            </p:nvSpPr>
            <p:spPr>
              <a:xfrm>
                <a:off x="3469089" y="3142432"/>
                <a:ext cx="1118697" cy="33123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C406D">
                    <a:alpha val="85098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ZoneTexte 32">
                <a:extLst>
                  <a:ext uri="{FF2B5EF4-FFF2-40B4-BE49-F238E27FC236}">
                    <a16:creationId xmlns:a16="http://schemas.microsoft.com/office/drawing/2014/main" id="{7D86075A-1489-4AF1-AF7D-7286998A5383}"/>
                  </a:ext>
                </a:extLst>
              </p:cNvPr>
              <p:cNvSpPr txBox="1"/>
              <p:nvPr/>
            </p:nvSpPr>
            <p:spPr>
              <a:xfrm>
                <a:off x="3472099" y="3263216"/>
                <a:ext cx="1112676" cy="8156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200" b="1" u="sng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the data exchange system</a:t>
                </a:r>
              </a:p>
            </p:txBody>
          </p:sp>
          <p:sp>
            <p:nvSpPr>
              <p:cNvPr id="29" name="ZoneTexte 40">
                <a:extLst>
                  <a:ext uri="{FF2B5EF4-FFF2-40B4-BE49-F238E27FC236}">
                    <a16:creationId xmlns:a16="http://schemas.microsoft.com/office/drawing/2014/main" id="{5D9629AA-5887-4E25-B512-357E4D24E7CD}"/>
                  </a:ext>
                </a:extLst>
              </p:cNvPr>
              <p:cNvSpPr txBox="1"/>
              <p:nvPr/>
            </p:nvSpPr>
            <p:spPr>
              <a:xfrm>
                <a:off x="3438927" y="4246072"/>
                <a:ext cx="1189131" cy="938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0" bIns="0" rtlCol="0">
                <a:spAutoFit/>
              </a:bodyPr>
              <a:lstStyle/>
              <a:p>
                <a:pPr algn="ctr">
                  <a:spcBef>
                    <a:spcPts val="1800"/>
                  </a:spcBef>
                </a:pPr>
                <a:r>
                  <a:rPr lang="en-GB" sz="11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Network communication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Connection security</a:t>
                </a:r>
              </a:p>
            </p:txBody>
          </p:sp>
          <p:pic>
            <p:nvPicPr>
              <p:cNvPr id="30" name="Graphique 50" descr="Informatique dématérialisée">
                <a:extLst>
                  <a:ext uri="{FF2B5EF4-FFF2-40B4-BE49-F238E27FC236}">
                    <a16:creationId xmlns:a16="http://schemas.microsoft.com/office/drawing/2014/main" id="{F7A4BB4B-2CF7-4AEA-B5CE-E48F370F5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>
                <a:off x="3668437" y="2392807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2" name="Groupe 77">
              <a:extLst>
                <a:ext uri="{FF2B5EF4-FFF2-40B4-BE49-F238E27FC236}">
                  <a16:creationId xmlns:a16="http://schemas.microsoft.com/office/drawing/2014/main" id="{EFF19813-22AD-6D47-84A5-A661FE4A5FF7}"/>
                </a:ext>
              </a:extLst>
            </p:cNvPr>
            <p:cNvGrpSpPr/>
            <p:nvPr/>
          </p:nvGrpSpPr>
          <p:grpSpPr>
            <a:xfrm>
              <a:off x="6806290" y="2388051"/>
              <a:ext cx="1118697" cy="4066749"/>
              <a:chOff x="6807662" y="2388051"/>
              <a:chExt cx="1118697" cy="4066749"/>
            </a:xfrm>
          </p:grpSpPr>
          <p:sp>
            <p:nvSpPr>
              <p:cNvPr id="20" name="Rectangle : coins arrondis 24">
                <a:extLst>
                  <a:ext uri="{FF2B5EF4-FFF2-40B4-BE49-F238E27FC236}">
                    <a16:creationId xmlns:a16="http://schemas.microsoft.com/office/drawing/2014/main" id="{1ED109A2-40E9-4954-B1C1-06F198C96172}"/>
                  </a:ext>
                </a:extLst>
              </p:cNvPr>
              <p:cNvSpPr/>
              <p:nvPr/>
            </p:nvSpPr>
            <p:spPr>
              <a:xfrm>
                <a:off x="6807662" y="3142434"/>
                <a:ext cx="1118697" cy="33123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C4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ZoneTexte 35">
                <a:extLst>
                  <a:ext uri="{FF2B5EF4-FFF2-40B4-BE49-F238E27FC236}">
                    <a16:creationId xmlns:a16="http://schemas.microsoft.com/office/drawing/2014/main" id="{9E8FF3D9-9499-41A8-A1BE-BBFA2CB6C779}"/>
                  </a:ext>
                </a:extLst>
              </p:cNvPr>
              <p:cNvSpPr txBox="1"/>
              <p:nvPr/>
            </p:nvSpPr>
            <p:spPr>
              <a:xfrm>
                <a:off x="6810672" y="3263216"/>
                <a:ext cx="1112676" cy="630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200" b="1" u="sng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7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 actions</a:t>
                </a:r>
              </a:p>
            </p:txBody>
          </p:sp>
          <p:sp>
            <p:nvSpPr>
              <p:cNvPr id="22" name="ZoneTexte 43">
                <a:extLst>
                  <a:ext uri="{FF2B5EF4-FFF2-40B4-BE49-F238E27FC236}">
                    <a16:creationId xmlns:a16="http://schemas.microsoft.com/office/drawing/2014/main" id="{4536B191-9C59-431E-9084-235285B7E045}"/>
                  </a:ext>
                </a:extLst>
              </p:cNvPr>
              <p:cNvSpPr txBox="1"/>
              <p:nvPr/>
            </p:nvSpPr>
            <p:spPr>
              <a:xfrm>
                <a:off x="6862954" y="4230086"/>
                <a:ext cx="1008112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0" bIns="0" rtlCol="0">
                <a:spAutoFit/>
              </a:bodyPr>
              <a:lstStyle/>
              <a:p>
                <a:pPr algn="ctr">
                  <a:spcBef>
                    <a:spcPts val="1800"/>
                  </a:spcBef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making</a:t>
                </a:r>
              </a:p>
              <a:p>
                <a:pPr algn="ctr">
                  <a:spcBef>
                    <a:spcPts val="1800"/>
                  </a:spcBef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Actions</a:t>
                </a:r>
              </a:p>
            </p:txBody>
          </p:sp>
          <p:grpSp>
            <p:nvGrpSpPr>
              <p:cNvPr id="23" name="Groupe 51">
                <a:extLst>
                  <a:ext uri="{FF2B5EF4-FFF2-40B4-BE49-F238E27FC236}">
                    <a16:creationId xmlns:a16="http://schemas.microsoft.com/office/drawing/2014/main" id="{13F05252-0390-4A89-A223-E8C019CA12DC}"/>
                  </a:ext>
                </a:extLst>
              </p:cNvPr>
              <p:cNvGrpSpPr/>
              <p:nvPr/>
            </p:nvGrpSpPr>
            <p:grpSpPr>
              <a:xfrm>
                <a:off x="6884976" y="2388051"/>
                <a:ext cx="964068" cy="729512"/>
                <a:chOff x="5994219" y="443930"/>
                <a:chExt cx="1342049" cy="1032858"/>
              </a:xfrm>
            </p:grpSpPr>
            <p:pic>
              <p:nvPicPr>
                <p:cNvPr id="24" name="Graphique 55" descr="Conversation ">
                  <a:extLst>
                    <a:ext uri="{FF2B5EF4-FFF2-40B4-BE49-F238E27FC236}">
                      <a16:creationId xmlns:a16="http://schemas.microsoft.com/office/drawing/2014/main" id="{E524EDC9-C31F-4E46-946B-EE8B6B4A31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2182" y="443930"/>
                  <a:ext cx="768703" cy="768704"/>
                </a:xfrm>
                <a:prstGeom prst="rect">
                  <a:avLst/>
                </a:prstGeom>
              </p:spPr>
            </p:pic>
            <p:pic>
              <p:nvPicPr>
                <p:cNvPr id="25" name="Graphique 56" descr="Ordinateur">
                  <a:extLst>
                    <a:ext uri="{FF2B5EF4-FFF2-40B4-BE49-F238E27FC236}">
                      <a16:creationId xmlns:a16="http://schemas.microsoft.com/office/drawing/2014/main" id="{C778C16D-E628-401F-84EE-662C7C1D8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4219" y="871729"/>
                  <a:ext cx="597414" cy="597414"/>
                </a:xfrm>
                <a:prstGeom prst="rect">
                  <a:avLst/>
                </a:prstGeom>
              </p:spPr>
            </p:pic>
            <p:pic>
              <p:nvPicPr>
                <p:cNvPr id="26" name="Graphique 57" descr="Hélicoptère">
                  <a:extLst>
                    <a:ext uri="{FF2B5EF4-FFF2-40B4-BE49-F238E27FC236}">
                      <a16:creationId xmlns:a16="http://schemas.microsoft.com/office/drawing/2014/main" id="{5DF6C1B5-E854-442E-8C3A-870B32E35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9642" y="930162"/>
                  <a:ext cx="546626" cy="54662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Groupe 78">
              <a:extLst>
                <a:ext uri="{FF2B5EF4-FFF2-40B4-BE49-F238E27FC236}">
                  <a16:creationId xmlns:a16="http://schemas.microsoft.com/office/drawing/2014/main" id="{F5D86317-DD41-B345-9F64-240FA12FBB65}"/>
                </a:ext>
              </a:extLst>
            </p:cNvPr>
            <p:cNvGrpSpPr/>
            <p:nvPr/>
          </p:nvGrpSpPr>
          <p:grpSpPr>
            <a:xfrm>
              <a:off x="7916848" y="2293265"/>
              <a:ext cx="1118697" cy="4161535"/>
              <a:chOff x="7916848" y="2293265"/>
              <a:chExt cx="1118697" cy="4161535"/>
            </a:xfrm>
          </p:grpSpPr>
          <p:sp>
            <p:nvSpPr>
              <p:cNvPr id="14" name="Rectangle : coins arrondis 25">
                <a:extLst>
                  <a:ext uri="{FF2B5EF4-FFF2-40B4-BE49-F238E27FC236}">
                    <a16:creationId xmlns:a16="http://schemas.microsoft.com/office/drawing/2014/main" id="{8C0DC65A-DB27-4CFE-A30E-F8858C26E615}"/>
                  </a:ext>
                </a:extLst>
              </p:cNvPr>
              <p:cNvSpPr/>
              <p:nvPr/>
            </p:nvSpPr>
            <p:spPr>
              <a:xfrm>
                <a:off x="7916848" y="3142433"/>
                <a:ext cx="1118697" cy="331236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C40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ZoneTexte 36">
                <a:extLst>
                  <a:ext uri="{FF2B5EF4-FFF2-40B4-BE49-F238E27FC236}">
                    <a16:creationId xmlns:a16="http://schemas.microsoft.com/office/drawing/2014/main" id="{71C392E6-38D2-4672-B05B-9DDCF2F6DCBC}"/>
                  </a:ext>
                </a:extLst>
              </p:cNvPr>
              <p:cNvSpPr txBox="1"/>
              <p:nvPr/>
            </p:nvSpPr>
            <p:spPr>
              <a:xfrm>
                <a:off x="7919858" y="3263216"/>
                <a:ext cx="1112676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200" b="1" u="sng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8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Validate</a:t>
                </a:r>
              </a:p>
            </p:txBody>
          </p:sp>
          <p:sp>
            <p:nvSpPr>
              <p:cNvPr id="16" name="ZoneTexte 44">
                <a:extLst>
                  <a:ext uri="{FF2B5EF4-FFF2-40B4-BE49-F238E27FC236}">
                    <a16:creationId xmlns:a16="http://schemas.microsoft.com/office/drawing/2014/main" id="{58FA901D-D366-4562-87DD-27C86595CC8A}"/>
                  </a:ext>
                </a:extLst>
              </p:cNvPr>
              <p:cNvSpPr txBox="1"/>
              <p:nvPr/>
            </p:nvSpPr>
            <p:spPr>
              <a:xfrm>
                <a:off x="7961059" y="4230085"/>
                <a:ext cx="1030274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Does the digital twin meet its purpose?</a:t>
                </a:r>
              </a:p>
            </p:txBody>
          </p:sp>
          <p:grpSp>
            <p:nvGrpSpPr>
              <p:cNvPr id="17" name="Groupe 52">
                <a:extLst>
                  <a:ext uri="{FF2B5EF4-FFF2-40B4-BE49-F238E27FC236}">
                    <a16:creationId xmlns:a16="http://schemas.microsoft.com/office/drawing/2014/main" id="{AD117A72-AACA-4B58-A53B-8F53186051F9}"/>
                  </a:ext>
                </a:extLst>
              </p:cNvPr>
              <p:cNvGrpSpPr/>
              <p:nvPr/>
            </p:nvGrpSpPr>
            <p:grpSpPr>
              <a:xfrm>
                <a:off x="7998921" y="2293265"/>
                <a:ext cx="954550" cy="919085"/>
                <a:chOff x="4860032" y="289213"/>
                <a:chExt cx="1814410" cy="1814410"/>
              </a:xfrm>
            </p:grpSpPr>
            <p:pic>
              <p:nvPicPr>
                <p:cNvPr id="18" name="Graphique 53" descr="Écran de projection">
                  <a:extLst>
                    <a:ext uri="{FF2B5EF4-FFF2-40B4-BE49-F238E27FC236}">
                      <a16:creationId xmlns:a16="http://schemas.microsoft.com/office/drawing/2014/main" id="{78E5BDDA-353E-48E9-8CC3-C86A1C6D1E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0032" y="289213"/>
                  <a:ext cx="1814410" cy="1814410"/>
                </a:xfrm>
                <a:prstGeom prst="rect">
                  <a:avLst/>
                </a:prstGeom>
              </p:spPr>
            </p:pic>
            <p:pic>
              <p:nvPicPr>
                <p:cNvPr id="19" name="Graphique 54" descr="Cible">
                  <a:extLst>
                    <a:ext uri="{FF2B5EF4-FFF2-40B4-BE49-F238E27FC236}">
                      <a16:creationId xmlns:a16="http://schemas.microsoft.com/office/drawing/2014/main" id="{04E9E6CA-7AB5-471E-9E05-68DA5CB43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9450" y="701009"/>
                  <a:ext cx="711767" cy="71176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8" name="ZoneTexte 116">
            <a:extLst>
              <a:ext uri="{FF2B5EF4-FFF2-40B4-BE49-F238E27FC236}">
                <a16:creationId xmlns:a16="http://schemas.microsoft.com/office/drawing/2014/main" id="{388DCDDA-32CA-41C9-B11C-E630D59C3F79}"/>
              </a:ext>
            </a:extLst>
          </p:cNvPr>
          <p:cNvSpPr txBox="1"/>
          <p:nvPr/>
        </p:nvSpPr>
        <p:spPr>
          <a:xfrm>
            <a:off x="3915491" y="6174459"/>
            <a:ext cx="3473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Fig. 4: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Building steps of the digital twin</a:t>
            </a:r>
          </a:p>
        </p:txBody>
      </p:sp>
      <p:sp>
        <p:nvSpPr>
          <p:cNvPr id="59" name="ZoneTexte 42">
            <a:extLst>
              <a:ext uri="{FF2B5EF4-FFF2-40B4-BE49-F238E27FC236}">
                <a16:creationId xmlns:a16="http://schemas.microsoft.com/office/drawing/2014/main" id="{EDC9E6C1-9B63-8D4B-8112-D03B05116CD5}"/>
              </a:ext>
            </a:extLst>
          </p:cNvPr>
          <p:cNvSpPr txBox="1"/>
          <p:nvPr/>
        </p:nvSpPr>
        <p:spPr>
          <a:xfrm>
            <a:off x="5906309" y="3942821"/>
            <a:ext cx="1008112" cy="738664"/>
          </a:xfrm>
          <a:prstGeom prst="rect">
            <a:avLst/>
          </a:prstGeom>
          <a:noFill/>
          <a:ln>
            <a:noFill/>
          </a:ln>
        </p:spPr>
        <p:txBody>
          <a:bodyPr wrap="square" lIns="3600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the digital twin work properly?</a:t>
            </a:r>
          </a:p>
        </p:txBody>
      </p:sp>
    </p:spTree>
    <p:extLst>
      <p:ext uri="{BB962C8B-B14F-4D97-AF65-F5344CB8AC3E}">
        <p14:creationId xmlns:p14="http://schemas.microsoft.com/office/powerpoint/2010/main" val="7307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elements of DT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1140705" y="2027474"/>
          <a:ext cx="5600917" cy="445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8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Step 1</a:t>
            </a:r>
            <a:r>
              <a:rPr lang="en-GB" dirty="0" smtClean="0"/>
              <a:t>. Define the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555541" cy="405079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The aim of DT</a:t>
            </a:r>
          </a:p>
          <a:p>
            <a:pPr lvl="1"/>
            <a:r>
              <a:rPr lang="en-GB" dirty="0" smtClean="0"/>
              <a:t>What is the expected outcome?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dirty="0" smtClean="0"/>
              <a:t>To monitor the performance degradation of the gearbox (i.e. gear) before failure occurs</a:t>
            </a:r>
          </a:p>
          <a:p>
            <a:pPr lvl="1"/>
            <a:r>
              <a:rPr lang="en-GB" dirty="0" smtClean="0"/>
              <a:t>What is the expected improvement?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dirty="0" smtClean="0"/>
              <a:t>Downtime reduced -&gt; availability increased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What data are needed?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Rotational speed, vibration, temperature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Constraints?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/>
              <a:t>Lack of sensor data and material degradation model</a:t>
            </a:r>
            <a:endParaRPr lang="en-GB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7719428" y="1918622"/>
          <a:ext cx="3510046" cy="445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2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Step 2</a:t>
            </a:r>
            <a:r>
              <a:rPr lang="en-GB" dirty="0" smtClean="0"/>
              <a:t>. Develop the information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571584" cy="4050792"/>
          </a:xfrm>
        </p:spPr>
        <p:txBody>
          <a:bodyPr>
            <a:normAutofit/>
          </a:bodyPr>
          <a:lstStyle/>
          <a:p>
            <a:r>
              <a:rPr lang="en-GB" dirty="0" smtClean="0"/>
              <a:t>What are the data sources?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B050"/>
                </a:solidFill>
              </a:rPr>
              <a:t>Proximity sensors</a:t>
            </a:r>
            <a:r>
              <a:rPr lang="en-GB" dirty="0" smtClean="0"/>
              <a:t>, encoder, piezoelectric, data from controller (</a:t>
            </a:r>
            <a:r>
              <a:rPr lang="en-GB" dirty="0" smtClean="0">
                <a:solidFill>
                  <a:srgbClr val="00B050"/>
                </a:solidFill>
              </a:rPr>
              <a:t>Arduino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Raspberry PI</a:t>
            </a:r>
            <a:r>
              <a:rPr lang="en-GB" dirty="0" smtClean="0"/>
              <a:t>, PLC controller), </a:t>
            </a:r>
            <a:r>
              <a:rPr lang="en-GB" dirty="0" smtClean="0">
                <a:solidFill>
                  <a:srgbClr val="00B050"/>
                </a:solidFill>
              </a:rPr>
              <a:t>source code </a:t>
            </a:r>
            <a:r>
              <a:rPr lang="en-GB" dirty="0" smtClean="0"/>
              <a:t>of software, user input, etc.</a:t>
            </a:r>
          </a:p>
          <a:p>
            <a:r>
              <a:rPr lang="en-GB" dirty="0" smtClean="0"/>
              <a:t>What type of data storage to use?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B050"/>
                </a:solidFill>
              </a:rPr>
              <a:t>SQL database</a:t>
            </a:r>
            <a:r>
              <a:rPr lang="en-GB" dirty="0" smtClean="0"/>
              <a:t>, non-SQL database, SPARQL database</a:t>
            </a:r>
          </a:p>
          <a:p>
            <a:pPr marL="274320" lvl="1" indent="0">
              <a:buNone/>
            </a:pPr>
            <a:endParaRPr lang="en-GB" dirty="0"/>
          </a:p>
          <a:p>
            <a:r>
              <a:rPr lang="en-GB" dirty="0" smtClean="0"/>
              <a:t>What data management to use?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B050"/>
                </a:solidFill>
              </a:rPr>
              <a:t>RDBMS</a:t>
            </a:r>
            <a:r>
              <a:rPr lang="en-GB" dirty="0" smtClean="0"/>
              <a:t>, Ontology</a:t>
            </a:r>
          </a:p>
          <a:p>
            <a:pPr marL="274320" lvl="1" indent="0">
              <a:buNone/>
            </a:pPr>
            <a:endParaRPr lang="en-GB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7719428" y="2093976"/>
          <a:ext cx="3510046" cy="445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8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space-Academic-Template-16x9-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3" id="{F0D1BCA6-31A5-D64B-B7BE-BB040D90BBB0}" vid="{4A11ADE4-8480-0E42-8A38-54F5234C1941}"/>
    </a:ext>
  </a:extLst>
</a:theme>
</file>

<file path=ppt/theme/theme2.xml><?xml version="1.0" encoding="utf-8"?>
<a:theme xmlns:a="http://schemas.openxmlformats.org/drawingml/2006/main" name="No Logo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3" id="{F0D1BCA6-31A5-D64B-B7BE-BB040D90BBB0}" vid="{23907144-6BFC-8240-84F8-391DE265D18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Manufacturing-Academic-Template-16x9-01</Template>
  <TotalTime>659</TotalTime>
  <Words>1228</Words>
  <Application>Microsoft Office PowerPoint</Application>
  <PresentationFormat>Widescreen</PresentationFormat>
  <Paragraphs>220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Aerospace-Academic-Template-16x9-01</vt:lpstr>
      <vt:lpstr>No Logo Master</vt:lpstr>
      <vt:lpstr>PowerPoint Presentation</vt:lpstr>
      <vt:lpstr>Objectives</vt:lpstr>
      <vt:lpstr>Demo #1  Helicopter computer system</vt:lpstr>
      <vt:lpstr>Your turn</vt:lpstr>
      <vt:lpstr>Modules for building digital twin</vt:lpstr>
      <vt:lpstr>How is a digital twin built?</vt:lpstr>
      <vt:lpstr>Design elements of DT system</vt:lpstr>
      <vt:lpstr>Step 1. Define the requirements</vt:lpstr>
      <vt:lpstr>Step 2. Develop the information flow</vt:lpstr>
      <vt:lpstr>Step 3. Build the virtual representation</vt:lpstr>
      <vt:lpstr>Step 4. Develop data exchange system</vt:lpstr>
      <vt:lpstr>Step 5. Verify</vt:lpstr>
      <vt:lpstr>Step 6. Carry out analysis</vt:lpstr>
      <vt:lpstr>Step 7. Develop actions</vt:lpstr>
      <vt:lpstr>Step 8. VALIDATE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 in practice (Basics)</dc:title>
  <dc:creator>Ariansyah, Dedy</dc:creator>
  <cp:lastModifiedBy>Ariansyah, Dedy</cp:lastModifiedBy>
  <cp:revision>19</cp:revision>
  <dcterms:created xsi:type="dcterms:W3CDTF">2019-11-11T09:28:11Z</dcterms:created>
  <dcterms:modified xsi:type="dcterms:W3CDTF">2020-04-01T13:12:22Z</dcterms:modified>
</cp:coreProperties>
</file>