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7ECB03-7A6E-45FC-9FBC-12D0B2674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D8654F-F486-424C-9152-1878B27E6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5EBE3D-212D-4247-8855-0E009E40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7AA0-985A-4B6F-821A-BD2793D98527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711BEC-62EE-438A-877B-1BB1E6EA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70FF7D-EA62-4865-ABCC-BA729EB0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2F7C-341E-423E-BCB7-239E93272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74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8A7EC-5FEE-4289-A934-6CBBE259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746C61-6C1A-4B78-8198-243F4085A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E275-D92B-4B98-9322-49E901EA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7AA0-985A-4B6F-821A-BD2793D98527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7C7BDE-1BB4-408F-8D1F-2F07FC08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D94847-9821-4DA0-8001-78A6045B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2F7C-341E-423E-BCB7-239E93272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22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C988126-37C4-41E8-9EAD-71CADFF8D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FE86A9-2300-42BD-88D1-1C615A02B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BC4B3C-9984-42AB-97CE-5393FD2A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7AA0-985A-4B6F-821A-BD2793D98527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099DF2-2002-46AA-8A9E-E5721C44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8231FC-7A22-4DF6-A557-1CF0C00B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2F7C-341E-423E-BCB7-239E93272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22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82644-904A-4C41-837C-B544660A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5B1219-89F9-48DB-AFA3-FC25D5987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B4B83C-80A9-41E9-BF4D-34FD330DF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7AA0-985A-4B6F-821A-BD2793D98527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47E621-30BD-4D07-9CAE-39E235FF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F0B09C-6B31-43C3-9D43-50096A04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2F7C-341E-423E-BCB7-239E93272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4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CBE4D-40B3-4D92-B71B-B123A7975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C194AB-BC07-4668-8504-B45B77E7A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5D3563-DB71-4D54-BDBC-EE5EC2121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7AA0-985A-4B6F-821A-BD2793D98527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2EE47C-B344-41D4-A1D2-FF340374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A5BEFE-5FCC-4C07-9F7B-596A92B9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2F7C-341E-423E-BCB7-239E93272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4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99310-34AB-4A2B-BB42-AA8962DC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52793C-E5A4-40B0-94C1-D6BCE33C4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4D85A1-E232-41B1-931A-85F538394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CD4F30-7299-4804-A0AC-EA77F1FD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7AA0-985A-4B6F-821A-BD2793D98527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2DD121-9DDF-4A32-B738-B7453033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4C00CD-3DBD-4C90-9A84-4E6C6EB4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2F7C-341E-423E-BCB7-239E93272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54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3817B6-13C0-4D4B-A1AA-C7AFEA33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360A76-80D7-4EA7-9B8D-86BC3A95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D573A1-07D3-4438-8046-BC175DC29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D5A3E4-DBB6-484D-A200-EC08C1681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12247E-FD41-4B6B-91DC-193D62842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457FF78-E7E2-4964-9A02-D5FA1D4D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7AA0-985A-4B6F-821A-BD2793D98527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F3174D-05F5-42F8-AC7D-276F416C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4600C5-6120-45A1-B283-7310D637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2F7C-341E-423E-BCB7-239E93272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92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BB56-5D4E-4C32-8DC6-CBA5E97C4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EBCF0E-0243-48D4-9354-7D527DDA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7AA0-985A-4B6F-821A-BD2793D98527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C62487-55FC-40FC-8C7D-85975589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C85FC5D-CF24-46F4-86DF-814943C0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2F7C-341E-423E-BCB7-239E93272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12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8C119B9-25AE-44B3-AC72-A6C4FE2D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7AA0-985A-4B6F-821A-BD2793D98527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84C4C5-7E03-409A-8CE7-3CDBD10D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3B2625-836B-4F77-8BD1-D0C170E1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2F7C-341E-423E-BCB7-239E93272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42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301BF-99D7-4065-92D0-5F983321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C19475-DF94-4A6A-9273-D87055569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7D4F81-2FA1-4F8D-935D-953F2C6E6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05BDCB-4655-4866-8E05-76C8787B2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7AA0-985A-4B6F-821A-BD2793D98527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609FE1-37D5-429C-9DAC-974D190E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2E22A0-F0B2-46C8-BE5E-491A587E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2F7C-341E-423E-BCB7-239E93272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97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CFD82-6A90-4998-9933-23543A21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9EF4F9B-2938-4E4B-99E9-C3A36F9E5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60D144-788F-4BCE-A310-D31B93ADB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359160-F822-45E4-812D-A1019B26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7AA0-985A-4B6F-821A-BD2793D98527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18A9C8-5ED3-4B3A-BD33-D9EAA751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F54BD7-EBB1-4902-B289-F38313B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2F7C-341E-423E-BCB7-239E93272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21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49E61-45BC-454E-AECD-3530A8AB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1326DD-3CD3-4EA1-A208-933C2D3FC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83729A-4073-474A-A44E-FB2953B6E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D7AA0-985A-4B6F-821A-BD2793D98527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DD3EEB-F715-45D8-96EA-6C85FB6AE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B551DB-680E-47A4-9CE8-284495915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62F7C-341E-423E-BCB7-239E93272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56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F995B-A19D-450C-AFC9-F528369F4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Аыпыпгыпгнырнг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0C6556-CC5A-47BF-A726-5B0D94E4A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5820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Аыпыпгыпгнырнг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tyftyftyfyi</dc:title>
  <dc:creator>dedvassi</dc:creator>
  <cp:lastModifiedBy>dedvassi</cp:lastModifiedBy>
  <cp:revision>2</cp:revision>
  <dcterms:created xsi:type="dcterms:W3CDTF">2025-01-08T14:56:42Z</dcterms:created>
  <dcterms:modified xsi:type="dcterms:W3CDTF">2025-01-08T15:04:23Z</dcterms:modified>
</cp:coreProperties>
</file>