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1"/>
  </p:sldMasterIdLst>
  <p:notesMasterIdLst>
    <p:notesMasterId r:id="rId16"/>
  </p:notesMasterIdLst>
  <p:handoutMasterIdLst>
    <p:handoutMasterId r:id="rId17"/>
  </p:handoutMasterIdLst>
  <p:sldIdLst>
    <p:sldId id="402" r:id="rId2"/>
    <p:sldId id="457" r:id="rId3"/>
    <p:sldId id="458" r:id="rId4"/>
    <p:sldId id="459" r:id="rId5"/>
    <p:sldId id="460" r:id="rId6"/>
    <p:sldId id="461" r:id="rId7"/>
    <p:sldId id="464" r:id="rId8"/>
    <p:sldId id="473" r:id="rId9"/>
    <p:sldId id="466" r:id="rId10"/>
    <p:sldId id="467" r:id="rId11"/>
    <p:sldId id="468" r:id="rId12"/>
    <p:sldId id="469" r:id="rId13"/>
    <p:sldId id="470" r:id="rId14"/>
    <p:sldId id="472" r:id="rId15"/>
  </p:sldIdLst>
  <p:sldSz cx="12192000" cy="6858000"/>
  <p:notesSz cx="6858000" cy="9144000"/>
  <p:defaultTextStyle>
    <a:defPPr>
      <a:defRPr lang="en-US"/>
    </a:defPPr>
    <a:lvl1pPr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56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28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00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72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6332" autoAdjust="0"/>
  </p:normalViewPr>
  <p:slideViewPr>
    <p:cSldViewPr snapToGrid="0">
      <p:cViewPr varScale="1">
        <p:scale>
          <a:sx n="86" d="100"/>
          <a:sy n="86" d="100"/>
        </p:scale>
        <p:origin x="490" y="7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notesViewPr>
    <p:cSldViewPr snapToGrid="0">
      <p:cViewPr>
        <p:scale>
          <a:sx n="90" d="100"/>
          <a:sy n="90" d="100"/>
        </p:scale>
        <p:origin x="408"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defTabSz="914330" eaLnBrk="1" fontAlgn="auto" hangingPunct="1">
              <a:spcBef>
                <a:spcPts val="0"/>
              </a:spcBef>
              <a:spcAft>
                <a:spcPts val="0"/>
              </a:spcAft>
              <a:defRPr sz="1200">
                <a:latin typeface="+mn-lt"/>
              </a:defRPr>
            </a:lvl1pPr>
          </a:lstStyle>
          <a:p>
            <a:pPr>
              <a:defRPr/>
            </a:pPr>
            <a:endParaRPr lang="tr-TR"/>
          </a:p>
        </p:txBody>
      </p:sp>
      <p:sp>
        <p:nvSpPr>
          <p:cNvPr id="3" name="Veri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defTabSz="914330" eaLnBrk="1" fontAlgn="auto" hangingPunct="1">
              <a:spcBef>
                <a:spcPts val="0"/>
              </a:spcBef>
              <a:spcAft>
                <a:spcPts val="0"/>
              </a:spcAft>
              <a:defRPr sz="1200">
                <a:latin typeface="+mn-lt"/>
              </a:defRPr>
            </a:lvl1pPr>
          </a:lstStyle>
          <a:p>
            <a:pPr>
              <a:defRPr/>
            </a:pPr>
            <a:fld id="{B888686C-6CDC-4243-9FAD-4D8C4E2658EF}" type="datetimeFigureOut">
              <a:rPr lang="tr-TR"/>
              <a:pPr>
                <a:defRPr/>
              </a:pPr>
              <a:t>17.10.2023</a:t>
            </a:fld>
            <a:endParaRPr lang="tr-TR"/>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defTabSz="914330" eaLnBrk="1" fontAlgn="auto" hangingPunct="1">
              <a:spcBef>
                <a:spcPts val="0"/>
              </a:spcBef>
              <a:spcAft>
                <a:spcPts val="0"/>
              </a:spcAft>
              <a:defRPr sz="1200">
                <a:latin typeface="+mn-lt"/>
              </a:defRPr>
            </a:lvl1pPr>
          </a:lstStyle>
          <a:p>
            <a:pPr>
              <a:defRPr/>
            </a:pPr>
            <a:r>
              <a:rPr lang="tr-TR" dirty="0" err="1"/>
              <a:t>Damage</a:t>
            </a:r>
            <a:r>
              <a:rPr lang="tr-TR" dirty="0"/>
              <a:t> Control Simulator</a:t>
            </a:r>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9DBE6EAE-EF37-4AAC-A9EB-24D0C582F916}" type="slidenum">
              <a:rPr lang="tr-TR" altLang="tr-TR"/>
              <a:pPr>
                <a:defRPr/>
              </a:pPr>
              <a:t>‹#›</a:t>
            </a:fld>
            <a:endParaRPr lang="tr-TR" altLang="tr-T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30" eaLnBrk="1" fontAlgn="auto" hangingPunct="1">
              <a:spcBef>
                <a:spcPts val="0"/>
              </a:spcBef>
              <a:spcAft>
                <a:spcPts val="0"/>
              </a:spcAft>
              <a:defRPr sz="1200">
                <a:latin typeface="+mn-lt"/>
              </a:defRPr>
            </a:lvl1pPr>
          </a:lstStyle>
          <a:p>
            <a:pPr>
              <a:defRPr/>
            </a:pPr>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330" eaLnBrk="1" fontAlgn="auto" hangingPunct="1">
              <a:spcBef>
                <a:spcPts val="0"/>
              </a:spcBef>
              <a:spcAft>
                <a:spcPts val="0"/>
              </a:spcAft>
              <a:defRPr sz="1200">
                <a:latin typeface="+mn-lt"/>
              </a:defRPr>
            </a:lvl1pPr>
          </a:lstStyle>
          <a:p>
            <a:pPr>
              <a:defRPr/>
            </a:pPr>
            <a:fld id="{FCC66AB2-0719-4CC3-9714-29C8AA5015A0}" type="datetimeFigureOut">
              <a:rPr lang="tr-TR"/>
              <a:pPr>
                <a:defRPr/>
              </a:pPr>
              <a:t>17.10.2023</a:t>
            </a:fld>
            <a:endParaRPr lang="tr-T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tr-TR"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914330" eaLnBrk="1" fontAlgn="auto" hangingPunct="1">
              <a:spcBef>
                <a:spcPts val="0"/>
              </a:spcBef>
              <a:spcAft>
                <a:spcPts val="0"/>
              </a:spcAft>
              <a:defRPr sz="1200">
                <a:latin typeface="+mn-lt"/>
              </a:defRPr>
            </a:lvl1pPr>
          </a:lstStyle>
          <a:p>
            <a:pPr>
              <a:defRPr/>
            </a:pPr>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8BA19484-DC1C-40B3-A3A5-5612DAEA4F9C}" type="slidenum">
              <a:rPr lang="tr-TR" altLang="tr-TR"/>
              <a:pPr>
                <a:defRPr/>
              </a:pPr>
              <a:t>‹#›</a:t>
            </a:fld>
            <a:endParaRPr lang="tr-TR" altLang="tr-T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RA BÖLÜM">
    <p:spTree>
      <p:nvGrpSpPr>
        <p:cNvPr id="1" name=""/>
        <p:cNvGrpSpPr/>
        <p:nvPr/>
      </p:nvGrpSpPr>
      <p:grpSpPr>
        <a:xfrm>
          <a:off x="0" y="0"/>
          <a:ext cx="0" cy="0"/>
          <a:chOff x="0" y="0"/>
          <a:chExt cx="0" cy="0"/>
        </a:xfrm>
      </p:grpSpPr>
      <p:pic>
        <p:nvPicPr>
          <p:cNvPr id="4" name="Picture 10" descr="iç sayfa.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34125"/>
            <a:ext cx="549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phic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78588" y="-3175"/>
            <a:ext cx="5713412" cy="686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Graphic 11"/>
          <p:cNvPicPr>
            <a:picLocks noChangeAspect="1"/>
          </p:cNvPicPr>
          <p:nvPr userDrawn="1"/>
        </p:nvPicPr>
        <p:blipFill>
          <a:blip r:embed="rId4" cstate="print">
            <a:extLst>
              <a:ext uri="{28A0092B-C50C-407E-A947-70E740481C1C}">
                <a14:useLocalDpi xmlns:a14="http://schemas.microsoft.com/office/drawing/2010/main" val="0"/>
              </a:ext>
            </a:extLst>
          </a:blip>
          <a:srcRect t="-780"/>
          <a:stretch>
            <a:fillRect/>
          </a:stretch>
        </p:blipFill>
        <p:spPr bwMode="auto">
          <a:xfrm>
            <a:off x="6342063" y="-53975"/>
            <a:ext cx="2530475" cy="692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7"/>
          <p:cNvSpPr>
            <a:spLocks noChangeArrowheads="1"/>
          </p:cNvSpPr>
          <p:nvPr userDrawn="1"/>
        </p:nvSpPr>
        <p:spPr bwMode="auto">
          <a:xfrm>
            <a:off x="671513" y="6442075"/>
            <a:ext cx="5972175" cy="215900"/>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fontAlgn="base">
              <a:spcBef>
                <a:spcPct val="0"/>
              </a:spcBef>
              <a:spcAft>
                <a:spcPct val="0"/>
              </a:spcAft>
              <a:defRPr>
                <a:solidFill>
                  <a:schemeClr val="tx1"/>
                </a:solidFill>
                <a:latin typeface="Arial" panose="020B0604020202020204" pitchFamily="34" charset="0"/>
              </a:defRPr>
            </a:lvl6pPr>
            <a:lvl7pPr marL="2971800" indent="-228600" defTabSz="912813" fontAlgn="base">
              <a:spcBef>
                <a:spcPct val="0"/>
              </a:spcBef>
              <a:spcAft>
                <a:spcPct val="0"/>
              </a:spcAft>
              <a:defRPr>
                <a:solidFill>
                  <a:schemeClr val="tx1"/>
                </a:solidFill>
                <a:latin typeface="Arial" panose="020B0604020202020204" pitchFamily="34" charset="0"/>
              </a:defRPr>
            </a:lvl7pPr>
            <a:lvl8pPr marL="3429000" indent="-228600" defTabSz="912813" fontAlgn="base">
              <a:spcBef>
                <a:spcPct val="0"/>
              </a:spcBef>
              <a:spcAft>
                <a:spcPct val="0"/>
              </a:spcAft>
              <a:defRPr>
                <a:solidFill>
                  <a:schemeClr val="tx1"/>
                </a:solidFill>
                <a:latin typeface="Arial" panose="020B0604020202020204" pitchFamily="34" charset="0"/>
              </a:defRPr>
            </a:lvl8pPr>
            <a:lvl9pPr marL="3886200" indent="-228600" defTabSz="912813" fontAlgn="base">
              <a:spcBef>
                <a:spcPct val="0"/>
              </a:spcBef>
              <a:spcAft>
                <a:spcPct val="0"/>
              </a:spcAft>
              <a:defRPr>
                <a:solidFill>
                  <a:schemeClr val="tx1"/>
                </a:solidFill>
                <a:latin typeface="Arial" panose="020B0604020202020204" pitchFamily="34" charset="0"/>
              </a:defRPr>
            </a:lvl9pPr>
          </a:lstStyle>
          <a:p>
            <a:pPr eaLnBrk="1" hangingPunct="1">
              <a:defRPr/>
            </a:pPr>
            <a:r>
              <a:rPr lang="tr-TR" altLang="tr-TR" sz="800" i="1">
                <a:solidFill>
                  <a:srgbClr val="353535"/>
                </a:solidFill>
                <a:cs typeface="Arial" panose="020B0604020202020204" pitchFamily="34" charset="0"/>
              </a:rPr>
              <a:t>SUNUM İSMİ YAZILABİLİR – LÜTFEN MASTER PAGE’TEN DEĞİŞTİRİN		</a:t>
            </a:r>
            <a:r>
              <a:rPr lang="tr-TR" altLang="tr-TR" sz="800" i="1">
                <a:solidFill>
                  <a:srgbClr val="BFBFBF"/>
                </a:solidFill>
                <a:cs typeface="Arial" panose="020B0604020202020204" pitchFamily="34" charset="0"/>
              </a:rPr>
              <a:t>Gizlilik derecesi yazılabilir</a:t>
            </a:r>
          </a:p>
        </p:txBody>
      </p:sp>
      <p:sp>
        <p:nvSpPr>
          <p:cNvPr id="10" name="Slide Number Placeholder 1"/>
          <p:cNvSpPr txBox="1">
            <a:spLocks/>
          </p:cNvSpPr>
          <p:nvPr userDrawn="1"/>
        </p:nvSpPr>
        <p:spPr>
          <a:xfrm>
            <a:off x="235873" y="6418877"/>
            <a:ext cx="513735" cy="227164"/>
          </a:xfrm>
          <a:prstGeom prst="rect">
            <a:avLst/>
          </a:prstGeom>
          <a:noFill/>
        </p:spPr>
        <p:txBody>
          <a:bodyPr lIns="0" tIns="0" rIns="0" bIns="0" anchor="ctr"/>
          <a:lstStyle>
            <a:defPPr>
              <a:defRPr lang="en-US"/>
            </a:defPPr>
            <a:lvl1pPr marL="0" algn="ctr" defTabSz="914330" rtl="0" eaLnBrk="1" latinLnBrk="0" hangingPunct="1">
              <a:defRPr sz="1000" b="0" i="0" kern="1200">
                <a:solidFill>
                  <a:schemeClr val="tx1">
                    <a:alpha val="70000"/>
                  </a:schemeClr>
                </a:solidFill>
                <a:latin typeface="Montserrat Medium" charset="0"/>
                <a:ea typeface="Montserrat Medium" charset="0"/>
                <a:cs typeface="Montserrat Medium" charset="0"/>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2A23AD26-0228-4A55-AA22-387B57F270F3}" type="slidenum">
              <a:rPr lang="en-US" smtClean="0">
                <a:latin typeface="Arial" panose="020B0604020202020204" pitchFamily="34" charset="0"/>
                <a:cs typeface="Arial" panose="020B0604020202020204" pitchFamily="34" charset="0"/>
              </a:rPr>
              <a:pPr fontAlgn="auto">
                <a:spcBef>
                  <a:spcPts val="0"/>
                </a:spcBef>
                <a:spcAft>
                  <a:spcPts val="0"/>
                </a:spcAft>
                <a:defRPr/>
              </a:pPr>
              <a:t>‹#›</a:t>
            </a:fld>
            <a:endParaRPr lang="en-US" dirty="0">
              <a:latin typeface="Arial" panose="020B0604020202020204" pitchFamily="34" charset="0"/>
              <a:cs typeface="Arial" panose="020B0604020202020204" pitchFamily="34" charset="0"/>
            </a:endParaRPr>
          </a:p>
        </p:txBody>
      </p:sp>
      <p:pic>
        <p:nvPicPr>
          <p:cNvPr id="11" name="Picture 12" descr="iç sayfa.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50825" y="314325"/>
            <a:ext cx="2446338"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icture Placeholder 5"/>
          <p:cNvSpPr>
            <a:spLocks noGrp="1"/>
          </p:cNvSpPr>
          <p:nvPr>
            <p:ph type="pic" sz="quarter" idx="10"/>
          </p:nvPr>
        </p:nvSpPr>
        <p:spPr>
          <a:xfrm>
            <a:off x="7158503" y="-59908"/>
            <a:ext cx="5054279" cy="6937377"/>
          </a:xfrm>
          <a:custGeom>
            <a:avLst/>
            <a:gdLst>
              <a:gd name="connsiteX0" fmla="*/ 0 w 2563899"/>
              <a:gd name="connsiteY0" fmla="*/ 0 h 3462697"/>
              <a:gd name="connsiteX1" fmla="*/ 2563899 w 2563899"/>
              <a:gd name="connsiteY1" fmla="*/ 0 h 3462697"/>
              <a:gd name="connsiteX2" fmla="*/ 2563899 w 2563899"/>
              <a:gd name="connsiteY2" fmla="*/ 3462697 h 3462697"/>
              <a:gd name="connsiteX3" fmla="*/ 0 w 2563899"/>
              <a:gd name="connsiteY3" fmla="*/ 3462697 h 3462697"/>
              <a:gd name="connsiteX4" fmla="*/ 0 w 2563899"/>
              <a:gd name="connsiteY4" fmla="*/ 0 h 3462697"/>
              <a:gd name="connsiteX0" fmla="*/ 0 w 3546328"/>
              <a:gd name="connsiteY0" fmla="*/ 1845175 h 5307872"/>
              <a:gd name="connsiteX1" fmla="*/ 3546328 w 3546328"/>
              <a:gd name="connsiteY1" fmla="*/ 0 h 5307872"/>
              <a:gd name="connsiteX2" fmla="*/ 2563899 w 3546328"/>
              <a:gd name="connsiteY2" fmla="*/ 5307872 h 5307872"/>
              <a:gd name="connsiteX3" fmla="*/ 0 w 3546328"/>
              <a:gd name="connsiteY3" fmla="*/ 5307872 h 5307872"/>
              <a:gd name="connsiteX4" fmla="*/ 0 w 3546328"/>
              <a:gd name="connsiteY4" fmla="*/ 1845175 h 5307872"/>
              <a:gd name="connsiteX0" fmla="*/ 0 w 3546328"/>
              <a:gd name="connsiteY0" fmla="*/ 1845175 h 6937377"/>
              <a:gd name="connsiteX1" fmla="*/ 3546328 w 3546328"/>
              <a:gd name="connsiteY1" fmla="*/ 0 h 6937377"/>
              <a:gd name="connsiteX2" fmla="*/ 3522366 w 3546328"/>
              <a:gd name="connsiteY2" fmla="*/ 6937377 h 6937377"/>
              <a:gd name="connsiteX3" fmla="*/ 0 w 3546328"/>
              <a:gd name="connsiteY3" fmla="*/ 5307872 h 6937377"/>
              <a:gd name="connsiteX4" fmla="*/ 0 w 3546328"/>
              <a:gd name="connsiteY4" fmla="*/ 1845175 h 6937377"/>
              <a:gd name="connsiteX0" fmla="*/ 1437701 w 4984029"/>
              <a:gd name="connsiteY0" fmla="*/ 1845175 h 6937377"/>
              <a:gd name="connsiteX1" fmla="*/ 4984029 w 4984029"/>
              <a:gd name="connsiteY1" fmla="*/ 0 h 6937377"/>
              <a:gd name="connsiteX2" fmla="*/ 4960067 w 4984029"/>
              <a:gd name="connsiteY2" fmla="*/ 6937377 h 6937377"/>
              <a:gd name="connsiteX3" fmla="*/ 0 w 4984029"/>
              <a:gd name="connsiteY3" fmla="*/ 6913414 h 6937377"/>
              <a:gd name="connsiteX4" fmla="*/ 1437701 w 4984029"/>
              <a:gd name="connsiteY4" fmla="*/ 1845175 h 6937377"/>
              <a:gd name="connsiteX0" fmla="*/ 455272 w 4984029"/>
              <a:gd name="connsiteY0" fmla="*/ 2552093 h 6937377"/>
              <a:gd name="connsiteX1" fmla="*/ 4984029 w 4984029"/>
              <a:gd name="connsiteY1" fmla="*/ 0 h 6937377"/>
              <a:gd name="connsiteX2" fmla="*/ 4960067 w 4984029"/>
              <a:gd name="connsiteY2" fmla="*/ 6937377 h 6937377"/>
              <a:gd name="connsiteX3" fmla="*/ 0 w 4984029"/>
              <a:gd name="connsiteY3" fmla="*/ 6913414 h 6937377"/>
              <a:gd name="connsiteX4" fmla="*/ 455272 w 4984029"/>
              <a:gd name="connsiteY4" fmla="*/ 2552093 h 6937377"/>
              <a:gd name="connsiteX0" fmla="*/ 475110 w 5003867"/>
              <a:gd name="connsiteY0" fmla="*/ 2552093 h 6937377"/>
              <a:gd name="connsiteX1" fmla="*/ 5003867 w 5003867"/>
              <a:gd name="connsiteY1" fmla="*/ 0 h 6937377"/>
              <a:gd name="connsiteX2" fmla="*/ 4979905 w 5003867"/>
              <a:gd name="connsiteY2" fmla="*/ 6937377 h 6937377"/>
              <a:gd name="connsiteX3" fmla="*/ 19838 w 5003867"/>
              <a:gd name="connsiteY3" fmla="*/ 6913414 h 6937377"/>
              <a:gd name="connsiteX4" fmla="*/ 475110 w 5003867"/>
              <a:gd name="connsiteY4" fmla="*/ 2552093 h 6937377"/>
              <a:gd name="connsiteX0" fmla="*/ 403756 w 5112225"/>
              <a:gd name="connsiteY0" fmla="*/ 3259011 h 6937377"/>
              <a:gd name="connsiteX1" fmla="*/ 5112225 w 5112225"/>
              <a:gd name="connsiteY1" fmla="*/ 0 h 6937377"/>
              <a:gd name="connsiteX2" fmla="*/ 5088263 w 5112225"/>
              <a:gd name="connsiteY2" fmla="*/ 6937377 h 6937377"/>
              <a:gd name="connsiteX3" fmla="*/ 128196 w 5112225"/>
              <a:gd name="connsiteY3" fmla="*/ 6913414 h 6937377"/>
              <a:gd name="connsiteX4" fmla="*/ 403756 w 5112225"/>
              <a:gd name="connsiteY4" fmla="*/ 3259011 h 6937377"/>
              <a:gd name="connsiteX0" fmla="*/ 275560 w 4984029"/>
              <a:gd name="connsiteY0" fmla="*/ 3259011 h 6937377"/>
              <a:gd name="connsiteX1" fmla="*/ 4984029 w 4984029"/>
              <a:gd name="connsiteY1" fmla="*/ 0 h 6937377"/>
              <a:gd name="connsiteX2" fmla="*/ 4960067 w 4984029"/>
              <a:gd name="connsiteY2" fmla="*/ 6937377 h 6937377"/>
              <a:gd name="connsiteX3" fmla="*/ 0 w 4984029"/>
              <a:gd name="connsiteY3" fmla="*/ 6913414 h 6937377"/>
              <a:gd name="connsiteX4" fmla="*/ 275560 w 4984029"/>
              <a:gd name="connsiteY4" fmla="*/ 3259011 h 6937377"/>
              <a:gd name="connsiteX0" fmla="*/ 311502 w 5019971"/>
              <a:gd name="connsiteY0" fmla="*/ 3259011 h 6937377"/>
              <a:gd name="connsiteX1" fmla="*/ 5019971 w 5019971"/>
              <a:gd name="connsiteY1" fmla="*/ 0 h 6937377"/>
              <a:gd name="connsiteX2" fmla="*/ 4996009 w 5019971"/>
              <a:gd name="connsiteY2" fmla="*/ 6937377 h 6937377"/>
              <a:gd name="connsiteX3" fmla="*/ 0 w 5019971"/>
              <a:gd name="connsiteY3" fmla="*/ 6913414 h 6937377"/>
              <a:gd name="connsiteX4" fmla="*/ 311502 w 5019971"/>
              <a:gd name="connsiteY4" fmla="*/ 3259011 h 6937377"/>
              <a:gd name="connsiteX0" fmla="*/ 317937 w 5026406"/>
              <a:gd name="connsiteY0" fmla="*/ 3259011 h 6937377"/>
              <a:gd name="connsiteX1" fmla="*/ 5026406 w 5026406"/>
              <a:gd name="connsiteY1" fmla="*/ 0 h 6937377"/>
              <a:gd name="connsiteX2" fmla="*/ 5002444 w 5026406"/>
              <a:gd name="connsiteY2" fmla="*/ 6937377 h 6937377"/>
              <a:gd name="connsiteX3" fmla="*/ 6435 w 5026406"/>
              <a:gd name="connsiteY3" fmla="*/ 6913414 h 6937377"/>
              <a:gd name="connsiteX4" fmla="*/ 317937 w 5026406"/>
              <a:gd name="connsiteY4" fmla="*/ 3259011 h 6937377"/>
              <a:gd name="connsiteX0" fmla="*/ 329270 w 5025758"/>
              <a:gd name="connsiteY0" fmla="*/ 2995415 h 6937377"/>
              <a:gd name="connsiteX1" fmla="*/ 5025758 w 5025758"/>
              <a:gd name="connsiteY1" fmla="*/ 0 h 6937377"/>
              <a:gd name="connsiteX2" fmla="*/ 5001796 w 5025758"/>
              <a:gd name="connsiteY2" fmla="*/ 6937377 h 6937377"/>
              <a:gd name="connsiteX3" fmla="*/ 5787 w 5025758"/>
              <a:gd name="connsiteY3" fmla="*/ 6913414 h 6937377"/>
              <a:gd name="connsiteX4" fmla="*/ 329270 w 5025758"/>
              <a:gd name="connsiteY4" fmla="*/ 2995415 h 6937377"/>
              <a:gd name="connsiteX0" fmla="*/ 329270 w 5025758"/>
              <a:gd name="connsiteY0" fmla="*/ 2995415 h 6937377"/>
              <a:gd name="connsiteX1" fmla="*/ 5025758 w 5025758"/>
              <a:gd name="connsiteY1" fmla="*/ 0 h 6937377"/>
              <a:gd name="connsiteX2" fmla="*/ 5001796 w 5025758"/>
              <a:gd name="connsiteY2" fmla="*/ 6937377 h 6937377"/>
              <a:gd name="connsiteX3" fmla="*/ 5787 w 5025758"/>
              <a:gd name="connsiteY3" fmla="*/ 6913414 h 6937377"/>
              <a:gd name="connsiteX4" fmla="*/ 329270 w 5025758"/>
              <a:gd name="connsiteY4" fmla="*/ 2995415 h 6937377"/>
              <a:gd name="connsiteX0" fmla="*/ 329270 w 5025758"/>
              <a:gd name="connsiteY0" fmla="*/ 2995415 h 6937377"/>
              <a:gd name="connsiteX1" fmla="*/ 5025758 w 5025758"/>
              <a:gd name="connsiteY1" fmla="*/ 0 h 6937377"/>
              <a:gd name="connsiteX2" fmla="*/ 5001796 w 5025758"/>
              <a:gd name="connsiteY2" fmla="*/ 6937377 h 6937377"/>
              <a:gd name="connsiteX3" fmla="*/ 5787 w 5025758"/>
              <a:gd name="connsiteY3" fmla="*/ 6913414 h 6937377"/>
              <a:gd name="connsiteX4" fmla="*/ 329270 w 5025758"/>
              <a:gd name="connsiteY4" fmla="*/ 2995415 h 6937377"/>
              <a:gd name="connsiteX0" fmla="*/ 329270 w 5025758"/>
              <a:gd name="connsiteY0" fmla="*/ 2995415 h 6937377"/>
              <a:gd name="connsiteX1" fmla="*/ 5025758 w 5025758"/>
              <a:gd name="connsiteY1" fmla="*/ 0 h 6937377"/>
              <a:gd name="connsiteX2" fmla="*/ 5001796 w 5025758"/>
              <a:gd name="connsiteY2" fmla="*/ 6937377 h 6937377"/>
              <a:gd name="connsiteX3" fmla="*/ 5787 w 5025758"/>
              <a:gd name="connsiteY3" fmla="*/ 6913414 h 6937377"/>
              <a:gd name="connsiteX4" fmla="*/ 329270 w 5025758"/>
              <a:gd name="connsiteY4" fmla="*/ 2995415 h 6937377"/>
              <a:gd name="connsiteX0" fmla="*/ 329270 w 5025758"/>
              <a:gd name="connsiteY0" fmla="*/ 3496426 h 7438388"/>
              <a:gd name="connsiteX1" fmla="*/ 2294127 w 5025758"/>
              <a:gd name="connsiteY1" fmla="*/ 872442 h 7438388"/>
              <a:gd name="connsiteX2" fmla="*/ 5025758 w 5025758"/>
              <a:gd name="connsiteY2" fmla="*/ 501011 h 7438388"/>
              <a:gd name="connsiteX3" fmla="*/ 5001796 w 5025758"/>
              <a:gd name="connsiteY3" fmla="*/ 7438388 h 7438388"/>
              <a:gd name="connsiteX4" fmla="*/ 5787 w 5025758"/>
              <a:gd name="connsiteY4" fmla="*/ 7414425 h 7438388"/>
              <a:gd name="connsiteX5" fmla="*/ 329270 w 5025758"/>
              <a:gd name="connsiteY5" fmla="*/ 3496426 h 7438388"/>
              <a:gd name="connsiteX0" fmla="*/ 329270 w 5025758"/>
              <a:gd name="connsiteY0" fmla="*/ 3590855 h 7532817"/>
              <a:gd name="connsiteX1" fmla="*/ 2270165 w 5025758"/>
              <a:gd name="connsiteY1" fmla="*/ 655348 h 7532817"/>
              <a:gd name="connsiteX2" fmla="*/ 5025758 w 5025758"/>
              <a:gd name="connsiteY2" fmla="*/ 595440 h 7532817"/>
              <a:gd name="connsiteX3" fmla="*/ 5001796 w 5025758"/>
              <a:gd name="connsiteY3" fmla="*/ 7532817 h 7532817"/>
              <a:gd name="connsiteX4" fmla="*/ 5787 w 5025758"/>
              <a:gd name="connsiteY4" fmla="*/ 7508854 h 7532817"/>
              <a:gd name="connsiteX5" fmla="*/ 329270 w 5025758"/>
              <a:gd name="connsiteY5" fmla="*/ 3590855 h 7532817"/>
              <a:gd name="connsiteX0" fmla="*/ 329270 w 5025758"/>
              <a:gd name="connsiteY0" fmla="*/ 3161896 h 7103858"/>
              <a:gd name="connsiteX1" fmla="*/ 2270165 w 5025758"/>
              <a:gd name="connsiteY1" fmla="*/ 226389 h 7103858"/>
              <a:gd name="connsiteX2" fmla="*/ 5025758 w 5025758"/>
              <a:gd name="connsiteY2" fmla="*/ 166481 h 7103858"/>
              <a:gd name="connsiteX3" fmla="*/ 5001796 w 5025758"/>
              <a:gd name="connsiteY3" fmla="*/ 7103858 h 7103858"/>
              <a:gd name="connsiteX4" fmla="*/ 5787 w 5025758"/>
              <a:gd name="connsiteY4" fmla="*/ 7079895 h 7103858"/>
              <a:gd name="connsiteX5" fmla="*/ 329270 w 5025758"/>
              <a:gd name="connsiteY5" fmla="*/ 3161896 h 7103858"/>
              <a:gd name="connsiteX0" fmla="*/ 329270 w 5025758"/>
              <a:gd name="connsiteY0" fmla="*/ 2995415 h 6937377"/>
              <a:gd name="connsiteX1" fmla="*/ 2270165 w 5025758"/>
              <a:gd name="connsiteY1" fmla="*/ 59908 h 6937377"/>
              <a:gd name="connsiteX2" fmla="*/ 5025758 w 5025758"/>
              <a:gd name="connsiteY2" fmla="*/ 0 h 6937377"/>
              <a:gd name="connsiteX3" fmla="*/ 5001796 w 5025758"/>
              <a:gd name="connsiteY3" fmla="*/ 6937377 h 6937377"/>
              <a:gd name="connsiteX4" fmla="*/ 5787 w 5025758"/>
              <a:gd name="connsiteY4" fmla="*/ 6913414 h 6937377"/>
              <a:gd name="connsiteX5" fmla="*/ 329270 w 5025758"/>
              <a:gd name="connsiteY5" fmla="*/ 2995415 h 6937377"/>
              <a:gd name="connsiteX0" fmla="*/ 357791 w 5054279"/>
              <a:gd name="connsiteY0" fmla="*/ 2995415 h 6937377"/>
              <a:gd name="connsiteX1" fmla="*/ 2298686 w 5054279"/>
              <a:gd name="connsiteY1" fmla="*/ 59908 h 6937377"/>
              <a:gd name="connsiteX2" fmla="*/ 5054279 w 5054279"/>
              <a:gd name="connsiteY2" fmla="*/ 0 h 6937377"/>
              <a:gd name="connsiteX3" fmla="*/ 5030317 w 5054279"/>
              <a:gd name="connsiteY3" fmla="*/ 6937377 h 6937377"/>
              <a:gd name="connsiteX4" fmla="*/ 34308 w 5054279"/>
              <a:gd name="connsiteY4" fmla="*/ 6913414 h 6937377"/>
              <a:gd name="connsiteX5" fmla="*/ 357791 w 5054279"/>
              <a:gd name="connsiteY5" fmla="*/ 2995415 h 6937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4279" h="6937377">
                <a:moveTo>
                  <a:pt x="357791" y="2995415"/>
                </a:moveTo>
                <a:cubicBezTo>
                  <a:pt x="739181" y="1905085"/>
                  <a:pt x="1515938" y="559144"/>
                  <a:pt x="2298686" y="59908"/>
                </a:cubicBezTo>
                <a:cubicBezTo>
                  <a:pt x="5041248" y="31069"/>
                  <a:pt x="5041999" y="50309"/>
                  <a:pt x="5054279" y="0"/>
                </a:cubicBezTo>
                <a:cubicBezTo>
                  <a:pt x="5046292" y="2312459"/>
                  <a:pt x="5038304" y="4624918"/>
                  <a:pt x="5030317" y="6937377"/>
                </a:cubicBezTo>
                <a:lnTo>
                  <a:pt x="34308" y="6913414"/>
                </a:lnTo>
                <a:cubicBezTo>
                  <a:pt x="6352" y="5411713"/>
                  <a:pt x="-113897" y="4733050"/>
                  <a:pt x="357791" y="2995415"/>
                </a:cubicBezTo>
                <a:close/>
              </a:path>
            </a:pathLst>
          </a:custGeom>
        </p:spPr>
        <p:txBody>
          <a:bodyPr vert="horz"/>
          <a:lstStyle/>
          <a:p>
            <a:pPr lvl="0"/>
            <a:endParaRPr lang="en-US" noProof="0" dirty="0"/>
          </a:p>
        </p:txBody>
      </p:sp>
      <p:sp>
        <p:nvSpPr>
          <p:cNvPr id="8" name="Text Placeholder 7"/>
          <p:cNvSpPr>
            <a:spLocks noGrp="1"/>
          </p:cNvSpPr>
          <p:nvPr>
            <p:ph type="body" sz="quarter" idx="11"/>
          </p:nvPr>
        </p:nvSpPr>
        <p:spPr>
          <a:xfrm>
            <a:off x="1050154" y="2085975"/>
            <a:ext cx="4656823" cy="2947988"/>
          </a:xfrm>
          <a:prstGeom prst="rect">
            <a:avLst/>
          </a:prstGeom>
        </p:spPr>
        <p:txBody>
          <a:bodyPr vert="horz"/>
          <a:lstStyle>
            <a:lvl1pPr>
              <a:lnSpc>
                <a:spcPct val="100000"/>
              </a:lnSpc>
              <a:defRPr sz="6600" b="1" i="0" baseline="0">
                <a:solidFill>
                  <a:srgbClr val="003C4C"/>
                </a:solidFill>
              </a:defRPr>
            </a:lvl1pPr>
          </a:lstStyle>
          <a:p>
            <a:pPr lvl="0"/>
            <a:r>
              <a:rPr lang="tr-TR"/>
              <a:t>Asıl metin stillerini düzenlemek için tıklayın</a:t>
            </a:r>
          </a:p>
          <a:p>
            <a:pPr lvl="1"/>
            <a:r>
              <a:rPr lang="tr-TR"/>
              <a:t>İkinci düzey</a:t>
            </a:r>
          </a:p>
        </p:txBody>
      </p:sp>
    </p:spTree>
    <p:extLst>
      <p:ext uri="{BB962C8B-B14F-4D97-AF65-F5344CB8AC3E}">
        <p14:creationId xmlns:p14="http://schemas.microsoft.com/office/powerpoint/2010/main" val="3895454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İÇ SAYFA">
    <p:spTree>
      <p:nvGrpSpPr>
        <p:cNvPr id="1" name=""/>
        <p:cNvGrpSpPr/>
        <p:nvPr/>
      </p:nvGrpSpPr>
      <p:grpSpPr>
        <a:xfrm>
          <a:off x="0" y="0"/>
          <a:ext cx="0" cy="0"/>
          <a:chOff x="0" y="0"/>
          <a:chExt cx="0" cy="0"/>
        </a:xfrm>
      </p:grpSpPr>
      <p:sp>
        <p:nvSpPr>
          <p:cNvPr id="3" name="Rectangle 2"/>
          <p:cNvSpPr/>
          <p:nvPr/>
        </p:nvSpPr>
        <p:spPr>
          <a:xfrm>
            <a:off x="646113" y="2076450"/>
            <a:ext cx="420687" cy="190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30" eaLnBrk="1" fontAlgn="auto" hangingPunct="1">
              <a:spcBef>
                <a:spcPts val="0"/>
              </a:spcBef>
              <a:spcAft>
                <a:spcPts val="0"/>
              </a:spcAft>
              <a:defRPr/>
            </a:pPr>
            <a:endParaRPr lang="tr-TR"/>
          </a:p>
        </p:txBody>
      </p:sp>
      <p:pic>
        <p:nvPicPr>
          <p:cNvPr id="4" name="Picture 1" descr="iç sayfa.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7"/>
          <p:cNvSpPr>
            <a:spLocks noChangeArrowheads="1"/>
          </p:cNvSpPr>
          <p:nvPr userDrawn="1"/>
        </p:nvSpPr>
        <p:spPr bwMode="auto">
          <a:xfrm>
            <a:off x="671513" y="6442075"/>
            <a:ext cx="8845550" cy="215900"/>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fontAlgn="base">
              <a:spcBef>
                <a:spcPct val="0"/>
              </a:spcBef>
              <a:spcAft>
                <a:spcPct val="0"/>
              </a:spcAft>
              <a:defRPr>
                <a:solidFill>
                  <a:schemeClr val="tx1"/>
                </a:solidFill>
                <a:latin typeface="Arial" panose="020B0604020202020204" pitchFamily="34" charset="0"/>
              </a:defRPr>
            </a:lvl6pPr>
            <a:lvl7pPr marL="2971800" indent="-228600" defTabSz="912813" fontAlgn="base">
              <a:spcBef>
                <a:spcPct val="0"/>
              </a:spcBef>
              <a:spcAft>
                <a:spcPct val="0"/>
              </a:spcAft>
              <a:defRPr>
                <a:solidFill>
                  <a:schemeClr val="tx1"/>
                </a:solidFill>
                <a:latin typeface="Arial" panose="020B0604020202020204" pitchFamily="34" charset="0"/>
              </a:defRPr>
            </a:lvl7pPr>
            <a:lvl8pPr marL="3429000" indent="-228600" defTabSz="912813" fontAlgn="base">
              <a:spcBef>
                <a:spcPct val="0"/>
              </a:spcBef>
              <a:spcAft>
                <a:spcPct val="0"/>
              </a:spcAft>
              <a:defRPr>
                <a:solidFill>
                  <a:schemeClr val="tx1"/>
                </a:solidFill>
                <a:latin typeface="Arial" panose="020B0604020202020204" pitchFamily="34" charset="0"/>
              </a:defRPr>
            </a:lvl8pPr>
            <a:lvl9pPr marL="3886200" indent="-228600" defTabSz="912813" fontAlgn="base">
              <a:spcBef>
                <a:spcPct val="0"/>
              </a:spcBef>
              <a:spcAft>
                <a:spcPct val="0"/>
              </a:spcAft>
              <a:defRPr>
                <a:solidFill>
                  <a:schemeClr val="tx1"/>
                </a:solidFill>
                <a:latin typeface="Arial" panose="020B0604020202020204" pitchFamily="34" charset="0"/>
              </a:defRPr>
            </a:lvl9pPr>
          </a:lstStyle>
          <a:p>
            <a:pPr eaLnBrk="1" hangingPunct="1">
              <a:defRPr/>
            </a:pPr>
            <a:r>
              <a:rPr lang="tr-TR" altLang="tr-TR" sz="800" i="1">
                <a:solidFill>
                  <a:srgbClr val="353535"/>
                </a:solidFill>
                <a:cs typeface="Arial" panose="020B0604020202020204" pitchFamily="34" charset="0"/>
              </a:rPr>
              <a:t>SUNUM İSMİ YAZILABİLİR – LÜTFEN MASTER PAGE’TEN DEĞİŞTİRİN		</a:t>
            </a:r>
            <a:r>
              <a:rPr lang="tr-TR" altLang="tr-TR" sz="800" i="1">
                <a:solidFill>
                  <a:srgbClr val="BFBFBF"/>
                </a:solidFill>
                <a:cs typeface="Arial" panose="020B0604020202020204" pitchFamily="34" charset="0"/>
              </a:rPr>
              <a:t>Gizlilik derecesi yazılabilir</a:t>
            </a:r>
          </a:p>
        </p:txBody>
      </p:sp>
      <p:sp>
        <p:nvSpPr>
          <p:cNvPr id="6" name="Slide Number Placeholder 1"/>
          <p:cNvSpPr txBox="1">
            <a:spLocks/>
          </p:cNvSpPr>
          <p:nvPr userDrawn="1"/>
        </p:nvSpPr>
        <p:spPr>
          <a:xfrm>
            <a:off x="235873" y="6418877"/>
            <a:ext cx="513735" cy="227164"/>
          </a:xfrm>
          <a:prstGeom prst="rect">
            <a:avLst/>
          </a:prstGeom>
          <a:noFill/>
        </p:spPr>
        <p:txBody>
          <a:bodyPr lIns="0" tIns="0" rIns="0" bIns="0" anchor="ctr"/>
          <a:lstStyle>
            <a:defPPr>
              <a:defRPr lang="en-US"/>
            </a:defPPr>
            <a:lvl1pPr marL="0" algn="ctr" defTabSz="914330" rtl="0" eaLnBrk="1" latinLnBrk="0" hangingPunct="1">
              <a:defRPr sz="1000" b="0" i="0" kern="1200">
                <a:solidFill>
                  <a:schemeClr val="tx1">
                    <a:alpha val="70000"/>
                  </a:schemeClr>
                </a:solidFill>
                <a:latin typeface="Montserrat Medium" charset="0"/>
                <a:ea typeface="Montserrat Medium" charset="0"/>
                <a:cs typeface="Montserrat Medium" charset="0"/>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61405EC3-23CE-4E2E-8494-0468C9AD5327}" type="slidenum">
              <a:rPr lang="en-US" smtClean="0">
                <a:latin typeface="Arial" panose="020B0604020202020204" pitchFamily="34" charset="0"/>
                <a:cs typeface="Arial" panose="020B0604020202020204" pitchFamily="34" charset="0"/>
              </a:rPr>
              <a:pPr fontAlgn="auto">
                <a:spcBef>
                  <a:spcPts val="0"/>
                </a:spcBef>
                <a:spcAft>
                  <a:spcPts val="0"/>
                </a:spcAft>
                <a:defRPr/>
              </a:pPr>
              <a:t>‹#›</a:t>
            </a:fld>
            <a:endParaRPr lang="en-US" dirty="0">
              <a:latin typeface="Arial" panose="020B0604020202020204" pitchFamily="34" charset="0"/>
              <a:cs typeface="Arial" panose="020B0604020202020204" pitchFamily="34" charset="0"/>
            </a:endParaRPr>
          </a:p>
        </p:txBody>
      </p:sp>
      <p:sp>
        <p:nvSpPr>
          <p:cNvPr id="8" name="Title Placeholder 11"/>
          <p:cNvSpPr>
            <a:spLocks noGrp="1"/>
          </p:cNvSpPr>
          <p:nvPr>
            <p:ph type="title"/>
          </p:nvPr>
        </p:nvSpPr>
        <p:spPr>
          <a:xfrm>
            <a:off x="257465" y="136797"/>
            <a:ext cx="10972800" cy="590903"/>
          </a:xfrm>
          <a:prstGeom prst="rect">
            <a:avLst/>
          </a:prstGeom>
        </p:spPr>
        <p:txBody>
          <a:bodyPr/>
          <a:lstStyle/>
          <a:p>
            <a:r>
              <a:rPr lang="tr-TR" dirty="0"/>
              <a:t>Slayt Başlığı</a:t>
            </a:r>
            <a:endParaRPr lang="en-US" dirty="0"/>
          </a:p>
        </p:txBody>
      </p:sp>
    </p:spTree>
    <p:extLst>
      <p:ext uri="{BB962C8B-B14F-4D97-AF65-F5344CB8AC3E}">
        <p14:creationId xmlns:p14="http://schemas.microsoft.com/office/powerpoint/2010/main" val="2359946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ÜYÜK FOTOĞRAFLI İÇ SAYFA">
    <p:spTree>
      <p:nvGrpSpPr>
        <p:cNvPr id="1" name=""/>
        <p:cNvGrpSpPr/>
        <p:nvPr/>
      </p:nvGrpSpPr>
      <p:grpSpPr>
        <a:xfrm>
          <a:off x="0" y="0"/>
          <a:ext cx="0" cy="0"/>
          <a:chOff x="0" y="0"/>
          <a:chExt cx="0" cy="0"/>
        </a:xfrm>
      </p:grpSpPr>
      <p:sp>
        <p:nvSpPr>
          <p:cNvPr id="4" name="Rectangle 2"/>
          <p:cNvSpPr/>
          <p:nvPr/>
        </p:nvSpPr>
        <p:spPr>
          <a:xfrm>
            <a:off x="646113" y="2076450"/>
            <a:ext cx="420687" cy="190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30" eaLnBrk="1" fontAlgn="auto" hangingPunct="1">
              <a:spcBef>
                <a:spcPts val="0"/>
              </a:spcBef>
              <a:spcAft>
                <a:spcPts val="0"/>
              </a:spcAft>
              <a:defRPr/>
            </a:pPr>
            <a:endParaRPr lang="tr-TR"/>
          </a:p>
        </p:txBody>
      </p:sp>
      <p:pic>
        <p:nvPicPr>
          <p:cNvPr id="5" name="Picture 1" descr="iç sayfa.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7"/>
          <p:cNvSpPr>
            <a:spLocks noChangeArrowheads="1"/>
          </p:cNvSpPr>
          <p:nvPr userDrawn="1"/>
        </p:nvSpPr>
        <p:spPr bwMode="auto">
          <a:xfrm>
            <a:off x="671513" y="6442075"/>
            <a:ext cx="5972175" cy="215900"/>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fontAlgn="base">
              <a:spcBef>
                <a:spcPct val="0"/>
              </a:spcBef>
              <a:spcAft>
                <a:spcPct val="0"/>
              </a:spcAft>
              <a:defRPr>
                <a:solidFill>
                  <a:schemeClr val="tx1"/>
                </a:solidFill>
                <a:latin typeface="Arial" panose="020B0604020202020204" pitchFamily="34" charset="0"/>
              </a:defRPr>
            </a:lvl6pPr>
            <a:lvl7pPr marL="2971800" indent="-228600" defTabSz="912813" fontAlgn="base">
              <a:spcBef>
                <a:spcPct val="0"/>
              </a:spcBef>
              <a:spcAft>
                <a:spcPct val="0"/>
              </a:spcAft>
              <a:defRPr>
                <a:solidFill>
                  <a:schemeClr val="tx1"/>
                </a:solidFill>
                <a:latin typeface="Arial" panose="020B0604020202020204" pitchFamily="34" charset="0"/>
              </a:defRPr>
            </a:lvl7pPr>
            <a:lvl8pPr marL="3429000" indent="-228600" defTabSz="912813" fontAlgn="base">
              <a:spcBef>
                <a:spcPct val="0"/>
              </a:spcBef>
              <a:spcAft>
                <a:spcPct val="0"/>
              </a:spcAft>
              <a:defRPr>
                <a:solidFill>
                  <a:schemeClr val="tx1"/>
                </a:solidFill>
                <a:latin typeface="Arial" panose="020B0604020202020204" pitchFamily="34" charset="0"/>
              </a:defRPr>
            </a:lvl8pPr>
            <a:lvl9pPr marL="3886200" indent="-228600" defTabSz="912813" fontAlgn="base">
              <a:spcBef>
                <a:spcPct val="0"/>
              </a:spcBef>
              <a:spcAft>
                <a:spcPct val="0"/>
              </a:spcAft>
              <a:defRPr>
                <a:solidFill>
                  <a:schemeClr val="tx1"/>
                </a:solidFill>
                <a:latin typeface="Arial" panose="020B0604020202020204" pitchFamily="34" charset="0"/>
              </a:defRPr>
            </a:lvl9pPr>
          </a:lstStyle>
          <a:p>
            <a:pPr eaLnBrk="1" hangingPunct="1">
              <a:defRPr/>
            </a:pPr>
            <a:r>
              <a:rPr lang="tr-TR" altLang="tr-TR" sz="800" i="1">
                <a:solidFill>
                  <a:srgbClr val="353535"/>
                </a:solidFill>
                <a:cs typeface="Arial" panose="020B0604020202020204" pitchFamily="34" charset="0"/>
              </a:rPr>
              <a:t>SUNUM İSMİ YAZILABİLİR – LÜTFEN MASTER PAGE’TEN DEĞİŞTİRİN		</a:t>
            </a:r>
            <a:r>
              <a:rPr lang="tr-TR" altLang="tr-TR" sz="800" i="1">
                <a:solidFill>
                  <a:srgbClr val="BFBFBF"/>
                </a:solidFill>
                <a:cs typeface="Arial" panose="020B0604020202020204" pitchFamily="34" charset="0"/>
              </a:rPr>
              <a:t>Gizlilik derecesi yazılabilir</a:t>
            </a:r>
          </a:p>
        </p:txBody>
      </p:sp>
      <p:sp>
        <p:nvSpPr>
          <p:cNvPr id="7" name="Slide Number Placeholder 1"/>
          <p:cNvSpPr txBox="1">
            <a:spLocks/>
          </p:cNvSpPr>
          <p:nvPr userDrawn="1"/>
        </p:nvSpPr>
        <p:spPr>
          <a:xfrm>
            <a:off x="235873" y="6418877"/>
            <a:ext cx="513735" cy="227164"/>
          </a:xfrm>
          <a:prstGeom prst="rect">
            <a:avLst/>
          </a:prstGeom>
          <a:noFill/>
        </p:spPr>
        <p:txBody>
          <a:bodyPr lIns="0" tIns="0" rIns="0" bIns="0" anchor="ctr"/>
          <a:lstStyle>
            <a:defPPr>
              <a:defRPr lang="en-US"/>
            </a:defPPr>
            <a:lvl1pPr marL="0" algn="ctr" defTabSz="914330" rtl="0" eaLnBrk="1" latinLnBrk="0" hangingPunct="1">
              <a:defRPr sz="1000" b="0" i="0" kern="1200">
                <a:solidFill>
                  <a:schemeClr val="tx1">
                    <a:alpha val="70000"/>
                  </a:schemeClr>
                </a:solidFill>
                <a:latin typeface="Montserrat Medium" charset="0"/>
                <a:ea typeface="Montserrat Medium" charset="0"/>
                <a:cs typeface="Montserrat Medium" charset="0"/>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C416AA07-FC4C-42F6-8CDC-6EE5349C9EA0}" type="slidenum">
              <a:rPr lang="en-US" smtClean="0">
                <a:latin typeface="Arial" panose="020B0604020202020204" pitchFamily="34" charset="0"/>
                <a:cs typeface="Arial" panose="020B0604020202020204" pitchFamily="34" charset="0"/>
              </a:rPr>
              <a:pPr fontAlgn="auto">
                <a:spcBef>
                  <a:spcPts val="0"/>
                </a:spcBef>
                <a:spcAft>
                  <a:spcPts val="0"/>
                </a:spcAft>
                <a:defRPr/>
              </a:pPr>
              <a:t>‹#›</a:t>
            </a:fld>
            <a:endParaRPr lang="en-US" dirty="0">
              <a:latin typeface="Arial" panose="020B0604020202020204" pitchFamily="34" charset="0"/>
              <a:cs typeface="Arial" panose="020B0604020202020204" pitchFamily="34" charset="0"/>
            </a:endParaRPr>
          </a:p>
        </p:txBody>
      </p:sp>
      <p:pic>
        <p:nvPicPr>
          <p:cNvPr id="8" name="Graphic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78588" y="-3175"/>
            <a:ext cx="5713412" cy="686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Graphic 11"/>
          <p:cNvPicPr>
            <a:picLocks noChangeAspect="1"/>
          </p:cNvPicPr>
          <p:nvPr userDrawn="1"/>
        </p:nvPicPr>
        <p:blipFill>
          <a:blip r:embed="rId4" cstate="print">
            <a:extLst>
              <a:ext uri="{28A0092B-C50C-407E-A947-70E740481C1C}">
                <a14:useLocalDpi xmlns:a14="http://schemas.microsoft.com/office/drawing/2010/main" val="0"/>
              </a:ext>
            </a:extLst>
          </a:blip>
          <a:srcRect t="-780"/>
          <a:stretch>
            <a:fillRect/>
          </a:stretch>
        </p:blipFill>
        <p:spPr bwMode="auto">
          <a:xfrm>
            <a:off x="6342063" y="-53975"/>
            <a:ext cx="2530475" cy="692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icture Placeholder 5"/>
          <p:cNvSpPr>
            <a:spLocks noGrp="1"/>
          </p:cNvSpPr>
          <p:nvPr>
            <p:ph type="pic" sz="quarter" idx="10"/>
          </p:nvPr>
        </p:nvSpPr>
        <p:spPr>
          <a:xfrm>
            <a:off x="7158503" y="-59908"/>
            <a:ext cx="5054279" cy="6937377"/>
          </a:xfrm>
          <a:custGeom>
            <a:avLst/>
            <a:gdLst>
              <a:gd name="connsiteX0" fmla="*/ 0 w 2563899"/>
              <a:gd name="connsiteY0" fmla="*/ 0 h 3462697"/>
              <a:gd name="connsiteX1" fmla="*/ 2563899 w 2563899"/>
              <a:gd name="connsiteY1" fmla="*/ 0 h 3462697"/>
              <a:gd name="connsiteX2" fmla="*/ 2563899 w 2563899"/>
              <a:gd name="connsiteY2" fmla="*/ 3462697 h 3462697"/>
              <a:gd name="connsiteX3" fmla="*/ 0 w 2563899"/>
              <a:gd name="connsiteY3" fmla="*/ 3462697 h 3462697"/>
              <a:gd name="connsiteX4" fmla="*/ 0 w 2563899"/>
              <a:gd name="connsiteY4" fmla="*/ 0 h 3462697"/>
              <a:gd name="connsiteX0" fmla="*/ 0 w 3546328"/>
              <a:gd name="connsiteY0" fmla="*/ 1845175 h 5307872"/>
              <a:gd name="connsiteX1" fmla="*/ 3546328 w 3546328"/>
              <a:gd name="connsiteY1" fmla="*/ 0 h 5307872"/>
              <a:gd name="connsiteX2" fmla="*/ 2563899 w 3546328"/>
              <a:gd name="connsiteY2" fmla="*/ 5307872 h 5307872"/>
              <a:gd name="connsiteX3" fmla="*/ 0 w 3546328"/>
              <a:gd name="connsiteY3" fmla="*/ 5307872 h 5307872"/>
              <a:gd name="connsiteX4" fmla="*/ 0 w 3546328"/>
              <a:gd name="connsiteY4" fmla="*/ 1845175 h 5307872"/>
              <a:gd name="connsiteX0" fmla="*/ 0 w 3546328"/>
              <a:gd name="connsiteY0" fmla="*/ 1845175 h 6937377"/>
              <a:gd name="connsiteX1" fmla="*/ 3546328 w 3546328"/>
              <a:gd name="connsiteY1" fmla="*/ 0 h 6937377"/>
              <a:gd name="connsiteX2" fmla="*/ 3522366 w 3546328"/>
              <a:gd name="connsiteY2" fmla="*/ 6937377 h 6937377"/>
              <a:gd name="connsiteX3" fmla="*/ 0 w 3546328"/>
              <a:gd name="connsiteY3" fmla="*/ 5307872 h 6937377"/>
              <a:gd name="connsiteX4" fmla="*/ 0 w 3546328"/>
              <a:gd name="connsiteY4" fmla="*/ 1845175 h 6937377"/>
              <a:gd name="connsiteX0" fmla="*/ 1437701 w 4984029"/>
              <a:gd name="connsiteY0" fmla="*/ 1845175 h 6937377"/>
              <a:gd name="connsiteX1" fmla="*/ 4984029 w 4984029"/>
              <a:gd name="connsiteY1" fmla="*/ 0 h 6937377"/>
              <a:gd name="connsiteX2" fmla="*/ 4960067 w 4984029"/>
              <a:gd name="connsiteY2" fmla="*/ 6937377 h 6937377"/>
              <a:gd name="connsiteX3" fmla="*/ 0 w 4984029"/>
              <a:gd name="connsiteY3" fmla="*/ 6913414 h 6937377"/>
              <a:gd name="connsiteX4" fmla="*/ 1437701 w 4984029"/>
              <a:gd name="connsiteY4" fmla="*/ 1845175 h 6937377"/>
              <a:gd name="connsiteX0" fmla="*/ 455272 w 4984029"/>
              <a:gd name="connsiteY0" fmla="*/ 2552093 h 6937377"/>
              <a:gd name="connsiteX1" fmla="*/ 4984029 w 4984029"/>
              <a:gd name="connsiteY1" fmla="*/ 0 h 6937377"/>
              <a:gd name="connsiteX2" fmla="*/ 4960067 w 4984029"/>
              <a:gd name="connsiteY2" fmla="*/ 6937377 h 6937377"/>
              <a:gd name="connsiteX3" fmla="*/ 0 w 4984029"/>
              <a:gd name="connsiteY3" fmla="*/ 6913414 h 6937377"/>
              <a:gd name="connsiteX4" fmla="*/ 455272 w 4984029"/>
              <a:gd name="connsiteY4" fmla="*/ 2552093 h 6937377"/>
              <a:gd name="connsiteX0" fmla="*/ 475110 w 5003867"/>
              <a:gd name="connsiteY0" fmla="*/ 2552093 h 6937377"/>
              <a:gd name="connsiteX1" fmla="*/ 5003867 w 5003867"/>
              <a:gd name="connsiteY1" fmla="*/ 0 h 6937377"/>
              <a:gd name="connsiteX2" fmla="*/ 4979905 w 5003867"/>
              <a:gd name="connsiteY2" fmla="*/ 6937377 h 6937377"/>
              <a:gd name="connsiteX3" fmla="*/ 19838 w 5003867"/>
              <a:gd name="connsiteY3" fmla="*/ 6913414 h 6937377"/>
              <a:gd name="connsiteX4" fmla="*/ 475110 w 5003867"/>
              <a:gd name="connsiteY4" fmla="*/ 2552093 h 6937377"/>
              <a:gd name="connsiteX0" fmla="*/ 403756 w 5112225"/>
              <a:gd name="connsiteY0" fmla="*/ 3259011 h 6937377"/>
              <a:gd name="connsiteX1" fmla="*/ 5112225 w 5112225"/>
              <a:gd name="connsiteY1" fmla="*/ 0 h 6937377"/>
              <a:gd name="connsiteX2" fmla="*/ 5088263 w 5112225"/>
              <a:gd name="connsiteY2" fmla="*/ 6937377 h 6937377"/>
              <a:gd name="connsiteX3" fmla="*/ 128196 w 5112225"/>
              <a:gd name="connsiteY3" fmla="*/ 6913414 h 6937377"/>
              <a:gd name="connsiteX4" fmla="*/ 403756 w 5112225"/>
              <a:gd name="connsiteY4" fmla="*/ 3259011 h 6937377"/>
              <a:gd name="connsiteX0" fmla="*/ 275560 w 4984029"/>
              <a:gd name="connsiteY0" fmla="*/ 3259011 h 6937377"/>
              <a:gd name="connsiteX1" fmla="*/ 4984029 w 4984029"/>
              <a:gd name="connsiteY1" fmla="*/ 0 h 6937377"/>
              <a:gd name="connsiteX2" fmla="*/ 4960067 w 4984029"/>
              <a:gd name="connsiteY2" fmla="*/ 6937377 h 6937377"/>
              <a:gd name="connsiteX3" fmla="*/ 0 w 4984029"/>
              <a:gd name="connsiteY3" fmla="*/ 6913414 h 6937377"/>
              <a:gd name="connsiteX4" fmla="*/ 275560 w 4984029"/>
              <a:gd name="connsiteY4" fmla="*/ 3259011 h 6937377"/>
              <a:gd name="connsiteX0" fmla="*/ 311502 w 5019971"/>
              <a:gd name="connsiteY0" fmla="*/ 3259011 h 6937377"/>
              <a:gd name="connsiteX1" fmla="*/ 5019971 w 5019971"/>
              <a:gd name="connsiteY1" fmla="*/ 0 h 6937377"/>
              <a:gd name="connsiteX2" fmla="*/ 4996009 w 5019971"/>
              <a:gd name="connsiteY2" fmla="*/ 6937377 h 6937377"/>
              <a:gd name="connsiteX3" fmla="*/ 0 w 5019971"/>
              <a:gd name="connsiteY3" fmla="*/ 6913414 h 6937377"/>
              <a:gd name="connsiteX4" fmla="*/ 311502 w 5019971"/>
              <a:gd name="connsiteY4" fmla="*/ 3259011 h 6937377"/>
              <a:gd name="connsiteX0" fmla="*/ 317937 w 5026406"/>
              <a:gd name="connsiteY0" fmla="*/ 3259011 h 6937377"/>
              <a:gd name="connsiteX1" fmla="*/ 5026406 w 5026406"/>
              <a:gd name="connsiteY1" fmla="*/ 0 h 6937377"/>
              <a:gd name="connsiteX2" fmla="*/ 5002444 w 5026406"/>
              <a:gd name="connsiteY2" fmla="*/ 6937377 h 6937377"/>
              <a:gd name="connsiteX3" fmla="*/ 6435 w 5026406"/>
              <a:gd name="connsiteY3" fmla="*/ 6913414 h 6937377"/>
              <a:gd name="connsiteX4" fmla="*/ 317937 w 5026406"/>
              <a:gd name="connsiteY4" fmla="*/ 3259011 h 6937377"/>
              <a:gd name="connsiteX0" fmla="*/ 329270 w 5025758"/>
              <a:gd name="connsiteY0" fmla="*/ 2995415 h 6937377"/>
              <a:gd name="connsiteX1" fmla="*/ 5025758 w 5025758"/>
              <a:gd name="connsiteY1" fmla="*/ 0 h 6937377"/>
              <a:gd name="connsiteX2" fmla="*/ 5001796 w 5025758"/>
              <a:gd name="connsiteY2" fmla="*/ 6937377 h 6937377"/>
              <a:gd name="connsiteX3" fmla="*/ 5787 w 5025758"/>
              <a:gd name="connsiteY3" fmla="*/ 6913414 h 6937377"/>
              <a:gd name="connsiteX4" fmla="*/ 329270 w 5025758"/>
              <a:gd name="connsiteY4" fmla="*/ 2995415 h 6937377"/>
              <a:gd name="connsiteX0" fmla="*/ 329270 w 5025758"/>
              <a:gd name="connsiteY0" fmla="*/ 2995415 h 6937377"/>
              <a:gd name="connsiteX1" fmla="*/ 5025758 w 5025758"/>
              <a:gd name="connsiteY1" fmla="*/ 0 h 6937377"/>
              <a:gd name="connsiteX2" fmla="*/ 5001796 w 5025758"/>
              <a:gd name="connsiteY2" fmla="*/ 6937377 h 6937377"/>
              <a:gd name="connsiteX3" fmla="*/ 5787 w 5025758"/>
              <a:gd name="connsiteY3" fmla="*/ 6913414 h 6937377"/>
              <a:gd name="connsiteX4" fmla="*/ 329270 w 5025758"/>
              <a:gd name="connsiteY4" fmla="*/ 2995415 h 6937377"/>
              <a:gd name="connsiteX0" fmla="*/ 329270 w 5025758"/>
              <a:gd name="connsiteY0" fmla="*/ 2995415 h 6937377"/>
              <a:gd name="connsiteX1" fmla="*/ 5025758 w 5025758"/>
              <a:gd name="connsiteY1" fmla="*/ 0 h 6937377"/>
              <a:gd name="connsiteX2" fmla="*/ 5001796 w 5025758"/>
              <a:gd name="connsiteY2" fmla="*/ 6937377 h 6937377"/>
              <a:gd name="connsiteX3" fmla="*/ 5787 w 5025758"/>
              <a:gd name="connsiteY3" fmla="*/ 6913414 h 6937377"/>
              <a:gd name="connsiteX4" fmla="*/ 329270 w 5025758"/>
              <a:gd name="connsiteY4" fmla="*/ 2995415 h 6937377"/>
              <a:gd name="connsiteX0" fmla="*/ 329270 w 5025758"/>
              <a:gd name="connsiteY0" fmla="*/ 2995415 h 6937377"/>
              <a:gd name="connsiteX1" fmla="*/ 5025758 w 5025758"/>
              <a:gd name="connsiteY1" fmla="*/ 0 h 6937377"/>
              <a:gd name="connsiteX2" fmla="*/ 5001796 w 5025758"/>
              <a:gd name="connsiteY2" fmla="*/ 6937377 h 6937377"/>
              <a:gd name="connsiteX3" fmla="*/ 5787 w 5025758"/>
              <a:gd name="connsiteY3" fmla="*/ 6913414 h 6937377"/>
              <a:gd name="connsiteX4" fmla="*/ 329270 w 5025758"/>
              <a:gd name="connsiteY4" fmla="*/ 2995415 h 6937377"/>
              <a:gd name="connsiteX0" fmla="*/ 329270 w 5025758"/>
              <a:gd name="connsiteY0" fmla="*/ 3496426 h 7438388"/>
              <a:gd name="connsiteX1" fmla="*/ 2294127 w 5025758"/>
              <a:gd name="connsiteY1" fmla="*/ 872442 h 7438388"/>
              <a:gd name="connsiteX2" fmla="*/ 5025758 w 5025758"/>
              <a:gd name="connsiteY2" fmla="*/ 501011 h 7438388"/>
              <a:gd name="connsiteX3" fmla="*/ 5001796 w 5025758"/>
              <a:gd name="connsiteY3" fmla="*/ 7438388 h 7438388"/>
              <a:gd name="connsiteX4" fmla="*/ 5787 w 5025758"/>
              <a:gd name="connsiteY4" fmla="*/ 7414425 h 7438388"/>
              <a:gd name="connsiteX5" fmla="*/ 329270 w 5025758"/>
              <a:gd name="connsiteY5" fmla="*/ 3496426 h 7438388"/>
              <a:gd name="connsiteX0" fmla="*/ 329270 w 5025758"/>
              <a:gd name="connsiteY0" fmla="*/ 3590855 h 7532817"/>
              <a:gd name="connsiteX1" fmla="*/ 2270165 w 5025758"/>
              <a:gd name="connsiteY1" fmla="*/ 655348 h 7532817"/>
              <a:gd name="connsiteX2" fmla="*/ 5025758 w 5025758"/>
              <a:gd name="connsiteY2" fmla="*/ 595440 h 7532817"/>
              <a:gd name="connsiteX3" fmla="*/ 5001796 w 5025758"/>
              <a:gd name="connsiteY3" fmla="*/ 7532817 h 7532817"/>
              <a:gd name="connsiteX4" fmla="*/ 5787 w 5025758"/>
              <a:gd name="connsiteY4" fmla="*/ 7508854 h 7532817"/>
              <a:gd name="connsiteX5" fmla="*/ 329270 w 5025758"/>
              <a:gd name="connsiteY5" fmla="*/ 3590855 h 7532817"/>
              <a:gd name="connsiteX0" fmla="*/ 329270 w 5025758"/>
              <a:gd name="connsiteY0" fmla="*/ 3161896 h 7103858"/>
              <a:gd name="connsiteX1" fmla="*/ 2270165 w 5025758"/>
              <a:gd name="connsiteY1" fmla="*/ 226389 h 7103858"/>
              <a:gd name="connsiteX2" fmla="*/ 5025758 w 5025758"/>
              <a:gd name="connsiteY2" fmla="*/ 166481 h 7103858"/>
              <a:gd name="connsiteX3" fmla="*/ 5001796 w 5025758"/>
              <a:gd name="connsiteY3" fmla="*/ 7103858 h 7103858"/>
              <a:gd name="connsiteX4" fmla="*/ 5787 w 5025758"/>
              <a:gd name="connsiteY4" fmla="*/ 7079895 h 7103858"/>
              <a:gd name="connsiteX5" fmla="*/ 329270 w 5025758"/>
              <a:gd name="connsiteY5" fmla="*/ 3161896 h 7103858"/>
              <a:gd name="connsiteX0" fmla="*/ 329270 w 5025758"/>
              <a:gd name="connsiteY0" fmla="*/ 2995415 h 6937377"/>
              <a:gd name="connsiteX1" fmla="*/ 2270165 w 5025758"/>
              <a:gd name="connsiteY1" fmla="*/ 59908 h 6937377"/>
              <a:gd name="connsiteX2" fmla="*/ 5025758 w 5025758"/>
              <a:gd name="connsiteY2" fmla="*/ 0 h 6937377"/>
              <a:gd name="connsiteX3" fmla="*/ 5001796 w 5025758"/>
              <a:gd name="connsiteY3" fmla="*/ 6937377 h 6937377"/>
              <a:gd name="connsiteX4" fmla="*/ 5787 w 5025758"/>
              <a:gd name="connsiteY4" fmla="*/ 6913414 h 6937377"/>
              <a:gd name="connsiteX5" fmla="*/ 329270 w 5025758"/>
              <a:gd name="connsiteY5" fmla="*/ 2995415 h 6937377"/>
              <a:gd name="connsiteX0" fmla="*/ 357791 w 5054279"/>
              <a:gd name="connsiteY0" fmla="*/ 2995415 h 6937377"/>
              <a:gd name="connsiteX1" fmla="*/ 2298686 w 5054279"/>
              <a:gd name="connsiteY1" fmla="*/ 59908 h 6937377"/>
              <a:gd name="connsiteX2" fmla="*/ 5054279 w 5054279"/>
              <a:gd name="connsiteY2" fmla="*/ 0 h 6937377"/>
              <a:gd name="connsiteX3" fmla="*/ 5030317 w 5054279"/>
              <a:gd name="connsiteY3" fmla="*/ 6937377 h 6937377"/>
              <a:gd name="connsiteX4" fmla="*/ 34308 w 5054279"/>
              <a:gd name="connsiteY4" fmla="*/ 6913414 h 6937377"/>
              <a:gd name="connsiteX5" fmla="*/ 357791 w 5054279"/>
              <a:gd name="connsiteY5" fmla="*/ 2995415 h 6937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4279" h="6937377">
                <a:moveTo>
                  <a:pt x="357791" y="2995415"/>
                </a:moveTo>
                <a:cubicBezTo>
                  <a:pt x="739181" y="1905085"/>
                  <a:pt x="1515938" y="559144"/>
                  <a:pt x="2298686" y="59908"/>
                </a:cubicBezTo>
                <a:cubicBezTo>
                  <a:pt x="5041248" y="31069"/>
                  <a:pt x="5041999" y="50309"/>
                  <a:pt x="5054279" y="0"/>
                </a:cubicBezTo>
                <a:cubicBezTo>
                  <a:pt x="5046292" y="2312459"/>
                  <a:pt x="5038304" y="4624918"/>
                  <a:pt x="5030317" y="6937377"/>
                </a:cubicBezTo>
                <a:lnTo>
                  <a:pt x="34308" y="6913414"/>
                </a:lnTo>
                <a:cubicBezTo>
                  <a:pt x="6352" y="5411713"/>
                  <a:pt x="-113897" y="4733050"/>
                  <a:pt x="357791" y="2995415"/>
                </a:cubicBezTo>
                <a:close/>
              </a:path>
            </a:pathLst>
          </a:custGeom>
        </p:spPr>
        <p:txBody>
          <a:bodyPr vert="horz"/>
          <a:lstStyle/>
          <a:p>
            <a:pPr lvl="0"/>
            <a:endParaRPr lang="en-US" noProof="0" dirty="0"/>
          </a:p>
        </p:txBody>
      </p:sp>
      <p:sp>
        <p:nvSpPr>
          <p:cNvPr id="10" name="Title Placeholder 11"/>
          <p:cNvSpPr>
            <a:spLocks noGrp="1"/>
          </p:cNvSpPr>
          <p:nvPr>
            <p:ph type="title"/>
          </p:nvPr>
        </p:nvSpPr>
        <p:spPr>
          <a:xfrm>
            <a:off x="257465" y="136797"/>
            <a:ext cx="10972800" cy="590903"/>
          </a:xfrm>
          <a:prstGeom prst="rect">
            <a:avLst/>
          </a:prstGeom>
        </p:spPr>
        <p:txBody>
          <a:bodyPr/>
          <a:lstStyle/>
          <a:p>
            <a:r>
              <a:rPr lang="tr-TR" dirty="0"/>
              <a:t>Slayt Başlığı</a:t>
            </a:r>
            <a:endParaRPr lang="en-US" dirty="0"/>
          </a:p>
        </p:txBody>
      </p:sp>
    </p:spTree>
    <p:extLst>
      <p:ext uri="{BB962C8B-B14F-4D97-AF65-F5344CB8AC3E}">
        <p14:creationId xmlns:p14="http://schemas.microsoft.com/office/powerpoint/2010/main" val="2138866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OŞ SAYFA">
    <p:spTree>
      <p:nvGrpSpPr>
        <p:cNvPr id="1" name=""/>
        <p:cNvGrpSpPr/>
        <p:nvPr/>
      </p:nvGrpSpPr>
      <p:grpSpPr>
        <a:xfrm>
          <a:off x="0" y="0"/>
          <a:ext cx="0" cy="0"/>
          <a:chOff x="0" y="0"/>
          <a:chExt cx="0" cy="0"/>
        </a:xfrm>
      </p:grpSpPr>
      <p:sp>
        <p:nvSpPr>
          <p:cNvPr id="3" name="Title Placeholder 11"/>
          <p:cNvSpPr>
            <a:spLocks noGrp="1"/>
          </p:cNvSpPr>
          <p:nvPr>
            <p:ph type="title"/>
          </p:nvPr>
        </p:nvSpPr>
        <p:spPr>
          <a:xfrm>
            <a:off x="257465" y="136797"/>
            <a:ext cx="10972800" cy="590903"/>
          </a:xfrm>
          <a:prstGeom prst="rect">
            <a:avLst/>
          </a:prstGeom>
        </p:spPr>
        <p:txBody>
          <a:bodyPr/>
          <a:lstStyle/>
          <a:p>
            <a:r>
              <a:rPr lang="tr-TR" dirty="0"/>
              <a:t>Slayt Başlığı</a:t>
            </a:r>
            <a:endParaRPr lang="en-US" dirty="0"/>
          </a:p>
        </p:txBody>
      </p:sp>
      <p:sp>
        <p:nvSpPr>
          <p:cNvPr id="7" name="Picture Placeholder 6"/>
          <p:cNvSpPr>
            <a:spLocks noGrp="1"/>
          </p:cNvSpPr>
          <p:nvPr>
            <p:ph type="pic" sz="quarter" idx="10"/>
          </p:nvPr>
        </p:nvSpPr>
        <p:spPr>
          <a:xfrm>
            <a:off x="6877340" y="1246188"/>
            <a:ext cx="4352925" cy="4333875"/>
          </a:xfrm>
          <a:prstGeom prst="rect">
            <a:avLst/>
          </a:prstGeom>
        </p:spPr>
        <p:txBody>
          <a:bodyPr/>
          <a:lstStyle/>
          <a:p>
            <a:pPr lvl="0"/>
            <a:endParaRPr lang="tr-TR" noProof="0"/>
          </a:p>
        </p:txBody>
      </p:sp>
    </p:spTree>
    <p:extLst>
      <p:ext uri="{BB962C8B-B14F-4D97-AF65-F5344CB8AC3E}">
        <p14:creationId xmlns:p14="http://schemas.microsoft.com/office/powerpoint/2010/main" val="875491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OŞ SAYFA">
    <p:spTree>
      <p:nvGrpSpPr>
        <p:cNvPr id="1" name=""/>
        <p:cNvGrpSpPr/>
        <p:nvPr/>
      </p:nvGrpSpPr>
      <p:grpSpPr>
        <a:xfrm>
          <a:off x="0" y="0"/>
          <a:ext cx="0" cy="0"/>
          <a:chOff x="0" y="0"/>
          <a:chExt cx="0" cy="0"/>
        </a:xfrm>
      </p:grpSpPr>
      <p:sp>
        <p:nvSpPr>
          <p:cNvPr id="3" name="Title Placeholder 11"/>
          <p:cNvSpPr>
            <a:spLocks noGrp="1"/>
          </p:cNvSpPr>
          <p:nvPr>
            <p:ph type="title"/>
          </p:nvPr>
        </p:nvSpPr>
        <p:spPr>
          <a:xfrm>
            <a:off x="257465" y="136797"/>
            <a:ext cx="10972800" cy="590903"/>
          </a:xfrm>
          <a:prstGeom prst="rect">
            <a:avLst/>
          </a:prstGeom>
        </p:spPr>
        <p:txBody>
          <a:bodyPr/>
          <a:lstStyle/>
          <a:p>
            <a:r>
              <a:rPr lang="tr-TR" dirty="0"/>
              <a:t>Slayt Başlığı</a:t>
            </a:r>
            <a:endParaRPr lang="en-US" dirty="0"/>
          </a:p>
        </p:txBody>
      </p:sp>
      <p:sp>
        <p:nvSpPr>
          <p:cNvPr id="7" name="Picture Placeholder 6"/>
          <p:cNvSpPr>
            <a:spLocks noGrp="1"/>
          </p:cNvSpPr>
          <p:nvPr>
            <p:ph type="pic" sz="quarter" idx="10"/>
          </p:nvPr>
        </p:nvSpPr>
        <p:spPr>
          <a:xfrm>
            <a:off x="5619174" y="1345719"/>
            <a:ext cx="2907035" cy="4223215"/>
          </a:xfrm>
          <a:prstGeom prst="rect">
            <a:avLst/>
          </a:prstGeom>
        </p:spPr>
        <p:txBody>
          <a:bodyPr/>
          <a:lstStyle/>
          <a:p>
            <a:pPr lvl="0"/>
            <a:endParaRPr lang="tr-TR" noProof="0"/>
          </a:p>
        </p:txBody>
      </p:sp>
      <p:sp>
        <p:nvSpPr>
          <p:cNvPr id="8" name="Picture Placeholder 6"/>
          <p:cNvSpPr>
            <a:spLocks noGrp="1"/>
          </p:cNvSpPr>
          <p:nvPr>
            <p:ph type="pic" sz="quarter" idx="11"/>
          </p:nvPr>
        </p:nvSpPr>
        <p:spPr>
          <a:xfrm>
            <a:off x="8622863" y="1345720"/>
            <a:ext cx="2907035" cy="2080090"/>
          </a:xfrm>
          <a:prstGeom prst="rect">
            <a:avLst/>
          </a:prstGeom>
        </p:spPr>
        <p:txBody>
          <a:bodyPr/>
          <a:lstStyle/>
          <a:p>
            <a:pPr lvl="0"/>
            <a:endParaRPr lang="tr-TR" noProof="0"/>
          </a:p>
        </p:txBody>
      </p:sp>
      <p:sp>
        <p:nvSpPr>
          <p:cNvPr id="9" name="Picture Placeholder 6"/>
          <p:cNvSpPr>
            <a:spLocks noGrp="1"/>
          </p:cNvSpPr>
          <p:nvPr>
            <p:ph type="pic" sz="quarter" idx="12"/>
          </p:nvPr>
        </p:nvSpPr>
        <p:spPr>
          <a:xfrm>
            <a:off x="8622863" y="3488844"/>
            <a:ext cx="2907035" cy="2080090"/>
          </a:xfrm>
          <a:prstGeom prst="rect">
            <a:avLst/>
          </a:prstGeom>
        </p:spPr>
        <p:txBody>
          <a:bodyPr/>
          <a:lstStyle/>
          <a:p>
            <a:pPr lvl="0"/>
            <a:endParaRPr lang="tr-TR" noProof="0"/>
          </a:p>
        </p:txBody>
      </p:sp>
    </p:spTree>
    <p:extLst>
      <p:ext uri="{BB962C8B-B14F-4D97-AF65-F5344CB8AC3E}">
        <p14:creationId xmlns:p14="http://schemas.microsoft.com/office/powerpoint/2010/main" val="208198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OŞ SAYFA">
    <p:spTree>
      <p:nvGrpSpPr>
        <p:cNvPr id="1" name=""/>
        <p:cNvGrpSpPr/>
        <p:nvPr/>
      </p:nvGrpSpPr>
      <p:grpSpPr>
        <a:xfrm>
          <a:off x="0" y="0"/>
          <a:ext cx="0" cy="0"/>
          <a:chOff x="0" y="0"/>
          <a:chExt cx="0" cy="0"/>
        </a:xfrm>
      </p:grpSpPr>
      <p:sp>
        <p:nvSpPr>
          <p:cNvPr id="3" name="Title Placeholder 11"/>
          <p:cNvSpPr>
            <a:spLocks noGrp="1"/>
          </p:cNvSpPr>
          <p:nvPr>
            <p:ph type="title"/>
          </p:nvPr>
        </p:nvSpPr>
        <p:spPr>
          <a:xfrm>
            <a:off x="257465" y="136797"/>
            <a:ext cx="10972800" cy="590903"/>
          </a:xfrm>
          <a:prstGeom prst="rect">
            <a:avLst/>
          </a:prstGeom>
        </p:spPr>
        <p:txBody>
          <a:bodyPr/>
          <a:lstStyle/>
          <a:p>
            <a:r>
              <a:rPr lang="tr-TR" dirty="0"/>
              <a:t>Slayt Başlığı</a:t>
            </a:r>
            <a:endParaRPr lang="en-US" dirty="0"/>
          </a:p>
        </p:txBody>
      </p:sp>
      <p:sp>
        <p:nvSpPr>
          <p:cNvPr id="7" name="Picture Placeholder 6"/>
          <p:cNvSpPr>
            <a:spLocks noGrp="1"/>
          </p:cNvSpPr>
          <p:nvPr>
            <p:ph type="pic" sz="quarter" idx="10"/>
          </p:nvPr>
        </p:nvSpPr>
        <p:spPr>
          <a:xfrm>
            <a:off x="5171036" y="1473360"/>
            <a:ext cx="6340540" cy="2451100"/>
          </a:xfrm>
          <a:prstGeom prst="rect">
            <a:avLst/>
          </a:prstGeom>
        </p:spPr>
        <p:txBody>
          <a:bodyPr/>
          <a:lstStyle/>
          <a:p>
            <a:pPr lvl="0"/>
            <a:endParaRPr lang="tr-TR" noProof="0"/>
          </a:p>
        </p:txBody>
      </p:sp>
      <p:sp>
        <p:nvSpPr>
          <p:cNvPr id="11" name="Content Placeholder 10"/>
          <p:cNvSpPr>
            <a:spLocks noGrp="1"/>
          </p:cNvSpPr>
          <p:nvPr>
            <p:ph sz="quarter" idx="11"/>
          </p:nvPr>
        </p:nvSpPr>
        <p:spPr>
          <a:xfrm>
            <a:off x="5170488" y="4103688"/>
            <a:ext cx="6340475" cy="1281112"/>
          </a:xfrm>
          <a:prstGeom prst="rect">
            <a:avLst/>
          </a:prstGeom>
        </p:spPr>
        <p:txBody>
          <a:bodyPr/>
          <a:lstStyle>
            <a:lvl1pPr algn="ctr">
              <a:lnSpc>
                <a:spcPct val="120000"/>
              </a:lnSpc>
              <a:defRPr/>
            </a:lvl1pPr>
            <a:lvl2pPr algn="ctr">
              <a:defRPr/>
            </a:lvl2pPr>
            <a:lvl3pPr>
              <a:defRPr/>
            </a:lvl3pPr>
          </a:lstStyle>
          <a:p>
            <a:pPr lvl="0"/>
            <a:r>
              <a:rPr lang="tr-TR"/>
              <a:t>Asıl metin stillerini düzenlemek için tıklayın</a:t>
            </a:r>
          </a:p>
        </p:txBody>
      </p:sp>
    </p:spTree>
    <p:extLst>
      <p:ext uri="{BB962C8B-B14F-4D97-AF65-F5344CB8AC3E}">
        <p14:creationId xmlns:p14="http://schemas.microsoft.com/office/powerpoint/2010/main" val="385908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 descr="iç sayfa.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1"/>
          <p:cNvSpPr txBox="1">
            <a:spLocks/>
          </p:cNvSpPr>
          <p:nvPr userDrawn="1"/>
        </p:nvSpPr>
        <p:spPr>
          <a:xfrm>
            <a:off x="235873" y="6418877"/>
            <a:ext cx="513735" cy="227164"/>
          </a:xfrm>
          <a:prstGeom prst="rect">
            <a:avLst/>
          </a:prstGeom>
          <a:noFill/>
        </p:spPr>
        <p:txBody>
          <a:bodyPr lIns="0" tIns="0" rIns="0" bIns="0" anchor="ctr"/>
          <a:lstStyle>
            <a:defPPr>
              <a:defRPr lang="en-US"/>
            </a:defPPr>
            <a:lvl1pPr marL="0" algn="ctr" defTabSz="914330" rtl="0" eaLnBrk="1" latinLnBrk="0" hangingPunct="1">
              <a:defRPr sz="1000" b="0" i="0" kern="1200">
                <a:solidFill>
                  <a:schemeClr val="tx1">
                    <a:alpha val="70000"/>
                  </a:schemeClr>
                </a:solidFill>
                <a:latin typeface="Montserrat Medium" charset="0"/>
                <a:ea typeface="Montserrat Medium" charset="0"/>
                <a:cs typeface="Montserrat Medium" charset="0"/>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D4DFEF44-F73D-4292-9E4E-B7800EE435EE}" type="slidenum">
              <a:rPr lang="en-US" smtClean="0">
                <a:latin typeface="Arial" panose="020B0604020202020204" pitchFamily="34" charset="0"/>
                <a:cs typeface="Arial" panose="020B0604020202020204" pitchFamily="34" charset="0"/>
              </a:rPr>
              <a:pPr fontAlgn="auto">
                <a:spcBef>
                  <a:spcPts val="0"/>
                </a:spcBef>
                <a:spcAft>
                  <a:spcPts val="0"/>
                </a:spcAft>
                <a:defRPr/>
              </a:pPr>
              <a:t>‹#›</a:t>
            </a:fld>
            <a:endParaRPr lang="en-US" dirty="0">
              <a:latin typeface="Arial" panose="020B0604020202020204" pitchFamily="34" charset="0"/>
              <a:cs typeface="Arial" panose="020B0604020202020204" pitchFamily="34" charset="0"/>
            </a:endParaRPr>
          </a:p>
        </p:txBody>
      </p:sp>
      <p:sp>
        <p:nvSpPr>
          <p:cNvPr id="1028" name="Rectangle 17"/>
          <p:cNvSpPr>
            <a:spLocks noChangeArrowheads="1"/>
          </p:cNvSpPr>
          <p:nvPr userDrawn="1"/>
        </p:nvSpPr>
        <p:spPr bwMode="auto">
          <a:xfrm>
            <a:off x="671513" y="6442075"/>
            <a:ext cx="1398140" cy="338554"/>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fontAlgn="base">
              <a:spcBef>
                <a:spcPct val="0"/>
              </a:spcBef>
              <a:spcAft>
                <a:spcPct val="0"/>
              </a:spcAft>
              <a:defRPr>
                <a:solidFill>
                  <a:schemeClr val="tx1"/>
                </a:solidFill>
                <a:latin typeface="Arial" panose="020B0604020202020204" pitchFamily="34" charset="0"/>
              </a:defRPr>
            </a:lvl6pPr>
            <a:lvl7pPr marL="2971800" indent="-228600" defTabSz="912813" fontAlgn="base">
              <a:spcBef>
                <a:spcPct val="0"/>
              </a:spcBef>
              <a:spcAft>
                <a:spcPct val="0"/>
              </a:spcAft>
              <a:defRPr>
                <a:solidFill>
                  <a:schemeClr val="tx1"/>
                </a:solidFill>
                <a:latin typeface="Arial" panose="020B0604020202020204" pitchFamily="34" charset="0"/>
              </a:defRPr>
            </a:lvl7pPr>
            <a:lvl8pPr marL="3429000" indent="-228600" defTabSz="912813" fontAlgn="base">
              <a:spcBef>
                <a:spcPct val="0"/>
              </a:spcBef>
              <a:spcAft>
                <a:spcPct val="0"/>
              </a:spcAft>
              <a:defRPr>
                <a:solidFill>
                  <a:schemeClr val="tx1"/>
                </a:solidFill>
                <a:latin typeface="Arial" panose="020B0604020202020204" pitchFamily="34" charset="0"/>
              </a:defRPr>
            </a:lvl8pPr>
            <a:lvl9pPr marL="3886200" indent="-228600" defTabSz="912813" fontAlgn="base">
              <a:spcBef>
                <a:spcPct val="0"/>
              </a:spcBef>
              <a:spcAft>
                <a:spcPct val="0"/>
              </a:spcAft>
              <a:defRPr>
                <a:solidFill>
                  <a:schemeClr val="tx1"/>
                </a:solidFill>
                <a:latin typeface="Arial" panose="020B0604020202020204" pitchFamily="34" charset="0"/>
              </a:defRPr>
            </a:lvl9pPr>
          </a:lstStyle>
          <a:p>
            <a:pPr eaLnBrk="1" hangingPunct="1">
              <a:defRPr/>
            </a:pPr>
            <a:r>
              <a:rPr lang="en-US" sz="800" dirty="0"/>
              <a:t>Damage Control </a:t>
            </a:r>
            <a:r>
              <a:rPr lang="tr-TR" sz="800" dirty="0"/>
              <a:t>Simulator</a:t>
            </a:r>
          </a:p>
          <a:p>
            <a:pPr eaLnBrk="1" hangingPunct="1">
              <a:defRPr/>
            </a:pPr>
            <a:endParaRPr lang="tr-TR" altLang="tr-TR" sz="800" i="1" dirty="0">
              <a:solidFill>
                <a:schemeClr val="bg1"/>
              </a:solidFill>
              <a:cs typeface="Arial" panose="020B0604020202020204" pitchFamily="34" charset="0"/>
            </a:endParaRPr>
          </a:p>
        </p:txBody>
      </p:sp>
      <p:sp>
        <p:nvSpPr>
          <p:cNvPr id="12" name="Title Placeholder 11"/>
          <p:cNvSpPr>
            <a:spLocks noGrp="1"/>
          </p:cNvSpPr>
          <p:nvPr>
            <p:ph type="title"/>
          </p:nvPr>
        </p:nvSpPr>
        <p:spPr>
          <a:xfrm>
            <a:off x="257175" y="136525"/>
            <a:ext cx="10972800" cy="590550"/>
          </a:xfrm>
          <a:prstGeom prst="rect">
            <a:avLst/>
          </a:prstGeom>
        </p:spPr>
        <p:txBody>
          <a:bodyPr vert="horz" lIns="91440" tIns="45720" rIns="91440" bIns="45720" rtlCol="0" anchor="ctr">
            <a:normAutofit/>
          </a:bodyPr>
          <a:lstStyle/>
          <a:p>
            <a:r>
              <a:rPr lang="tr-TR" dirty="0"/>
              <a:t>Slayt Başlığı</a:t>
            </a:r>
            <a:endParaRPr lang="en-US" dirty="0"/>
          </a:p>
        </p:txBody>
      </p:sp>
    </p:spTree>
  </p:cSld>
  <p:clrMap bg1="lt1" tx1="dk1" bg2="lt2" tx2="dk2" accent1="accent1" accent2="accent2" accent3="accent3" accent4="accent4" accent5="accent5" accent6="accent6" hlink="hlink" folHlink="folHlink"/>
  <p:sldLayoutIdLst>
    <p:sldLayoutId id="2147484145" r:id="rId1"/>
    <p:sldLayoutId id="2147484146" r:id="rId2"/>
    <p:sldLayoutId id="2147484147" r:id="rId3"/>
    <p:sldLayoutId id="2147484142" r:id="rId4"/>
    <p:sldLayoutId id="2147484143" r:id="rId5"/>
    <p:sldLayoutId id="2147484144" r:id="rId6"/>
  </p:sldLayoutIdLst>
  <p:hf hdr="0" ftr="0" dt="0"/>
  <p:txStyles>
    <p:titleStyle>
      <a:lvl1pPr algn="l" defTabSz="912813" rtl="0" eaLnBrk="0" fontAlgn="base" hangingPunct="0">
        <a:lnSpc>
          <a:spcPct val="80000"/>
        </a:lnSpc>
        <a:spcBef>
          <a:spcPct val="0"/>
        </a:spcBef>
        <a:spcAft>
          <a:spcPct val="0"/>
        </a:spcAft>
        <a:defRPr sz="3600" b="1" kern="1200" spc="-151">
          <a:solidFill>
            <a:schemeClr val="accent1"/>
          </a:solidFill>
          <a:latin typeface="+mj-lt"/>
          <a:ea typeface="+mj-ea"/>
          <a:cs typeface="+mj-cs"/>
        </a:defRPr>
      </a:lvl1pPr>
      <a:lvl2pPr algn="l" defTabSz="912813" rtl="0" eaLnBrk="0" fontAlgn="base" hangingPunct="0">
        <a:lnSpc>
          <a:spcPct val="80000"/>
        </a:lnSpc>
        <a:spcBef>
          <a:spcPct val="0"/>
        </a:spcBef>
        <a:spcAft>
          <a:spcPct val="0"/>
        </a:spcAft>
        <a:defRPr sz="3600" b="1">
          <a:solidFill>
            <a:schemeClr val="accent1"/>
          </a:solidFill>
          <a:latin typeface="Arial" panose="020B0604020202020204" pitchFamily="34" charset="0"/>
        </a:defRPr>
      </a:lvl2pPr>
      <a:lvl3pPr algn="l" defTabSz="912813" rtl="0" eaLnBrk="0" fontAlgn="base" hangingPunct="0">
        <a:lnSpc>
          <a:spcPct val="80000"/>
        </a:lnSpc>
        <a:spcBef>
          <a:spcPct val="0"/>
        </a:spcBef>
        <a:spcAft>
          <a:spcPct val="0"/>
        </a:spcAft>
        <a:defRPr sz="3600" b="1">
          <a:solidFill>
            <a:schemeClr val="accent1"/>
          </a:solidFill>
          <a:latin typeface="Arial" panose="020B0604020202020204" pitchFamily="34" charset="0"/>
        </a:defRPr>
      </a:lvl3pPr>
      <a:lvl4pPr algn="l" defTabSz="912813" rtl="0" eaLnBrk="0" fontAlgn="base" hangingPunct="0">
        <a:lnSpc>
          <a:spcPct val="80000"/>
        </a:lnSpc>
        <a:spcBef>
          <a:spcPct val="0"/>
        </a:spcBef>
        <a:spcAft>
          <a:spcPct val="0"/>
        </a:spcAft>
        <a:defRPr sz="3600" b="1">
          <a:solidFill>
            <a:schemeClr val="accent1"/>
          </a:solidFill>
          <a:latin typeface="Arial" panose="020B0604020202020204" pitchFamily="34" charset="0"/>
        </a:defRPr>
      </a:lvl4pPr>
      <a:lvl5pPr algn="l" defTabSz="912813" rtl="0" eaLnBrk="0" fontAlgn="base" hangingPunct="0">
        <a:lnSpc>
          <a:spcPct val="80000"/>
        </a:lnSpc>
        <a:spcBef>
          <a:spcPct val="0"/>
        </a:spcBef>
        <a:spcAft>
          <a:spcPct val="0"/>
        </a:spcAft>
        <a:defRPr sz="3600" b="1">
          <a:solidFill>
            <a:schemeClr val="accent1"/>
          </a:solidFill>
          <a:latin typeface="Arial" panose="020B0604020202020204" pitchFamily="34" charset="0"/>
        </a:defRPr>
      </a:lvl5pPr>
      <a:lvl6pPr marL="457200" algn="l" defTabSz="912813" rtl="0" fontAlgn="base">
        <a:lnSpc>
          <a:spcPct val="80000"/>
        </a:lnSpc>
        <a:spcBef>
          <a:spcPct val="0"/>
        </a:spcBef>
        <a:spcAft>
          <a:spcPct val="0"/>
        </a:spcAft>
        <a:defRPr sz="3600" b="1">
          <a:solidFill>
            <a:schemeClr val="accent1"/>
          </a:solidFill>
          <a:latin typeface="Arial" panose="020B0604020202020204" pitchFamily="34" charset="0"/>
        </a:defRPr>
      </a:lvl6pPr>
      <a:lvl7pPr marL="914400" algn="l" defTabSz="912813" rtl="0" fontAlgn="base">
        <a:lnSpc>
          <a:spcPct val="80000"/>
        </a:lnSpc>
        <a:spcBef>
          <a:spcPct val="0"/>
        </a:spcBef>
        <a:spcAft>
          <a:spcPct val="0"/>
        </a:spcAft>
        <a:defRPr sz="3600" b="1">
          <a:solidFill>
            <a:schemeClr val="accent1"/>
          </a:solidFill>
          <a:latin typeface="Arial" panose="020B0604020202020204" pitchFamily="34" charset="0"/>
        </a:defRPr>
      </a:lvl7pPr>
      <a:lvl8pPr marL="1371600" algn="l" defTabSz="912813" rtl="0" fontAlgn="base">
        <a:lnSpc>
          <a:spcPct val="80000"/>
        </a:lnSpc>
        <a:spcBef>
          <a:spcPct val="0"/>
        </a:spcBef>
        <a:spcAft>
          <a:spcPct val="0"/>
        </a:spcAft>
        <a:defRPr sz="3600" b="1">
          <a:solidFill>
            <a:schemeClr val="accent1"/>
          </a:solidFill>
          <a:latin typeface="Arial" panose="020B0604020202020204" pitchFamily="34" charset="0"/>
        </a:defRPr>
      </a:lvl8pPr>
      <a:lvl9pPr marL="1828800" algn="l" defTabSz="912813" rtl="0" fontAlgn="base">
        <a:lnSpc>
          <a:spcPct val="80000"/>
        </a:lnSpc>
        <a:spcBef>
          <a:spcPct val="0"/>
        </a:spcBef>
        <a:spcAft>
          <a:spcPct val="0"/>
        </a:spcAft>
        <a:defRPr sz="3600" b="1">
          <a:solidFill>
            <a:schemeClr val="accent1"/>
          </a:solidFill>
          <a:latin typeface="Arial" panose="020B0604020202020204" pitchFamily="34" charset="0"/>
        </a:defRPr>
      </a:lvl9pPr>
    </p:titleStyle>
    <p:bodyStyle>
      <a:lvl1pPr algn="l" defTabSz="912813" rtl="0" eaLnBrk="0" fontAlgn="base" hangingPunct="0">
        <a:lnSpc>
          <a:spcPct val="120000"/>
        </a:lnSpc>
        <a:spcBef>
          <a:spcPts val="1000"/>
        </a:spcBef>
        <a:spcAft>
          <a:spcPct val="0"/>
        </a:spcAft>
        <a:buFont typeface="Arial" panose="020B0604020202020204" pitchFamily="34" charset="0"/>
        <a:defRPr sz="2800" kern="1200">
          <a:solidFill>
            <a:schemeClr val="tx1"/>
          </a:solidFill>
          <a:latin typeface="+mn-lt"/>
          <a:ea typeface="+mn-ea"/>
          <a:cs typeface="+mn-cs"/>
        </a:defRPr>
      </a:lvl1pPr>
      <a:lvl2pPr algn="l" defTabSz="912813" rtl="0" eaLnBrk="0" fontAlgn="base" hangingPunct="0">
        <a:lnSpc>
          <a:spcPct val="120000"/>
        </a:lnSpc>
        <a:spcBef>
          <a:spcPts val="500"/>
        </a:spcBef>
        <a:spcAft>
          <a:spcPct val="0"/>
        </a:spcAft>
        <a:buFont typeface="Arial" panose="020B0604020202020204" pitchFamily="34" charset="0"/>
        <a:defRPr kern="1200">
          <a:solidFill>
            <a:schemeClr val="tx1"/>
          </a:solidFill>
          <a:latin typeface="+mn-lt"/>
          <a:ea typeface="+mn-ea"/>
          <a:cs typeface="+mn-cs"/>
        </a:defRPr>
      </a:lvl2pPr>
      <a:lvl3pPr algn="l" defTabSz="912813" rtl="0" eaLnBrk="0" fontAlgn="base" hangingPunct="0">
        <a:lnSpc>
          <a:spcPct val="120000"/>
        </a:lnSpc>
        <a:spcBef>
          <a:spcPts val="500"/>
        </a:spcBef>
        <a:spcAft>
          <a:spcPct val="0"/>
        </a:spcAft>
        <a:buFont typeface="Arial" panose="020B0604020202020204" pitchFamily="34" charset="0"/>
        <a:defRPr sz="1200" kern="1200">
          <a:solidFill>
            <a:schemeClr val="tx1"/>
          </a:solidFill>
          <a:latin typeface="+mn-lt"/>
          <a:ea typeface="+mn-ea"/>
          <a:cs typeface="+mn-cs"/>
        </a:defRPr>
      </a:lvl3pPr>
      <a:lvl4pPr algn="l" defTabSz="912813" rtl="0" eaLnBrk="0" fontAlgn="base" hangingPunct="0">
        <a:lnSpc>
          <a:spcPct val="120000"/>
        </a:lnSpc>
        <a:spcBef>
          <a:spcPts val="500"/>
        </a:spcBef>
        <a:spcAft>
          <a:spcPct val="0"/>
        </a:spcAft>
        <a:buFont typeface="Arial" panose="020B0604020202020204" pitchFamily="34" charset="0"/>
        <a:defRPr sz="1000" kern="1200">
          <a:solidFill>
            <a:srgbClr val="1F1F1F"/>
          </a:solidFill>
          <a:latin typeface="+mn-lt"/>
          <a:ea typeface="+mn-ea"/>
          <a:cs typeface="+mn-cs"/>
        </a:defRPr>
      </a:lvl4pPr>
      <a:lvl5pPr algn="l" defTabSz="912813" rtl="0" eaLnBrk="0" fontAlgn="base" hangingPunct="0">
        <a:lnSpc>
          <a:spcPct val="120000"/>
        </a:lnSpc>
        <a:spcBef>
          <a:spcPts val="500"/>
        </a:spcBef>
        <a:spcAft>
          <a:spcPct val="0"/>
        </a:spcAft>
        <a:buFont typeface="Arial" panose="020B0604020202020204" pitchFamily="34" charset="0"/>
        <a:defRPr sz="1000" kern="1200">
          <a:solidFill>
            <a:srgbClr val="1F1F1F"/>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8" algn="l" defTabSz="914318" rtl="0" eaLnBrk="1" latinLnBrk="0" hangingPunct="1">
        <a:defRPr sz="1800" kern="1200">
          <a:solidFill>
            <a:schemeClr val="tx1"/>
          </a:solidFill>
          <a:latin typeface="+mn-lt"/>
          <a:ea typeface="+mn-ea"/>
          <a:cs typeface="+mn-cs"/>
        </a:defRPr>
      </a:lvl4pPr>
      <a:lvl5pPr marL="1828636" algn="l" defTabSz="914318" rtl="0" eaLnBrk="1" latinLnBrk="0" hangingPunct="1">
        <a:defRPr sz="1800" kern="1200">
          <a:solidFill>
            <a:schemeClr val="tx1"/>
          </a:solidFill>
          <a:latin typeface="+mn-lt"/>
          <a:ea typeface="+mn-ea"/>
          <a:cs typeface="+mn-cs"/>
        </a:defRPr>
      </a:lvl5pPr>
      <a:lvl6pPr marL="2285794" algn="l" defTabSz="914318" rtl="0" eaLnBrk="1" latinLnBrk="0" hangingPunct="1">
        <a:defRPr sz="1800" kern="1200">
          <a:solidFill>
            <a:schemeClr val="tx1"/>
          </a:solidFill>
          <a:latin typeface="+mn-lt"/>
          <a:ea typeface="+mn-ea"/>
          <a:cs typeface="+mn-cs"/>
        </a:defRPr>
      </a:lvl6pPr>
      <a:lvl7pPr marL="2742953" algn="l" defTabSz="914318" rtl="0" eaLnBrk="1" latinLnBrk="0" hangingPunct="1">
        <a:defRPr sz="1800" kern="1200">
          <a:solidFill>
            <a:schemeClr val="tx1"/>
          </a:solidFill>
          <a:latin typeface="+mn-lt"/>
          <a:ea typeface="+mn-ea"/>
          <a:cs typeface="+mn-cs"/>
        </a:defRPr>
      </a:lvl7pPr>
      <a:lvl8pPr marL="3200112" algn="l" defTabSz="914318" rtl="0" eaLnBrk="1" latinLnBrk="0" hangingPunct="1">
        <a:defRPr sz="1800" kern="1200">
          <a:solidFill>
            <a:schemeClr val="tx1"/>
          </a:solidFill>
          <a:latin typeface="+mn-lt"/>
          <a:ea typeface="+mn-ea"/>
          <a:cs typeface="+mn-cs"/>
        </a:defRPr>
      </a:lvl8pPr>
      <a:lvl9pPr marL="3657271" algn="l" defTabSz="91431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4.xml"/><Relationship Id="rId4"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5"/>
          <p:cNvSpPr txBox="1">
            <a:spLocks/>
          </p:cNvSpPr>
          <p:nvPr/>
        </p:nvSpPr>
        <p:spPr>
          <a:xfrm>
            <a:off x="892175" y="3213100"/>
            <a:ext cx="5421313" cy="692150"/>
          </a:xfrm>
          <a:prstGeom prst="rect">
            <a:avLst/>
          </a:prstGeom>
        </p:spPr>
        <p:txBody>
          <a:bodyPr/>
          <a:lstStyle>
            <a:lvl1pPr algn="l" defTabSz="914318" rtl="0" eaLnBrk="1" latinLnBrk="0" hangingPunct="1">
              <a:lnSpc>
                <a:spcPct val="80000"/>
              </a:lnSpc>
              <a:spcBef>
                <a:spcPct val="0"/>
              </a:spcBef>
              <a:buNone/>
              <a:defRPr sz="4400" kern="1200" spc="-151" baseline="0">
                <a:solidFill>
                  <a:schemeClr val="tx1"/>
                </a:solidFill>
                <a:latin typeface="+mj-lt"/>
                <a:ea typeface="+mj-ea"/>
                <a:cs typeface="+mj-cs"/>
              </a:defRPr>
            </a:lvl1pPr>
          </a:lstStyle>
          <a:p>
            <a:pPr fontAlgn="auto">
              <a:lnSpc>
                <a:spcPts val="4300"/>
              </a:lnSpc>
              <a:spcAft>
                <a:spcPts val="0"/>
              </a:spcAft>
              <a:defRPr/>
            </a:pPr>
            <a:r>
              <a:rPr lang="tr-TR" sz="2800" b="1" dirty="0" err="1">
                <a:solidFill>
                  <a:srgbClr val="0C3D51"/>
                </a:solidFill>
                <a:cs typeface="Arial" panose="020B0604020202020204" pitchFamily="34" charset="0"/>
              </a:rPr>
              <a:t>Damage</a:t>
            </a:r>
            <a:r>
              <a:rPr lang="tr-TR" sz="2800" b="1" dirty="0">
                <a:solidFill>
                  <a:srgbClr val="0C3D51"/>
                </a:solidFill>
                <a:cs typeface="Arial" panose="020B0604020202020204" pitchFamily="34" charset="0"/>
              </a:rPr>
              <a:t> Control Simulator </a:t>
            </a:r>
          </a:p>
          <a:p>
            <a:pPr fontAlgn="auto">
              <a:lnSpc>
                <a:spcPts val="4300"/>
              </a:lnSpc>
              <a:spcAft>
                <a:spcPts val="0"/>
              </a:spcAft>
              <a:defRPr/>
            </a:pPr>
            <a:r>
              <a:rPr lang="tr-TR" sz="2800" b="1" dirty="0">
                <a:solidFill>
                  <a:srgbClr val="0C3D51"/>
                </a:solidFill>
                <a:cs typeface="Arial" panose="020B0604020202020204" pitchFamily="34" charset="0"/>
              </a:rPr>
              <a:t>            </a:t>
            </a:r>
            <a:r>
              <a:rPr lang="tr-TR" sz="2800" b="1" dirty="0" err="1">
                <a:solidFill>
                  <a:srgbClr val="0C3D51"/>
                </a:solidFill>
                <a:cs typeface="Arial" panose="020B0604020202020204" pitchFamily="34" charset="0"/>
              </a:rPr>
              <a:t>Safety</a:t>
            </a:r>
            <a:r>
              <a:rPr lang="tr-TR" sz="2800" b="1" dirty="0">
                <a:solidFill>
                  <a:srgbClr val="0C3D51"/>
                </a:solidFill>
                <a:cs typeface="Arial" panose="020B0604020202020204" pitchFamily="34" charset="0"/>
              </a:rPr>
              <a:t> </a:t>
            </a:r>
            <a:r>
              <a:rPr lang="tr-TR" sz="2800" b="1" dirty="0" err="1">
                <a:solidFill>
                  <a:srgbClr val="0C3D51"/>
                </a:solidFill>
                <a:cs typeface="Arial" panose="020B0604020202020204" pitchFamily="34" charset="0"/>
              </a:rPr>
              <a:t>Briefing</a:t>
            </a:r>
            <a:endParaRPr lang="en-US" sz="3600" b="1" dirty="0">
              <a:solidFill>
                <a:schemeClr val="accent2"/>
              </a:solidFill>
              <a:cs typeface="Arial" panose="020B0604020202020204" pitchFamily="34" charset="0"/>
            </a:endParaRPr>
          </a:p>
        </p:txBody>
      </p:sp>
      <p:sp>
        <p:nvSpPr>
          <p:cNvPr id="5" name="Title 5">
            <a:extLst>
              <a:ext uri="{FF2B5EF4-FFF2-40B4-BE49-F238E27FC236}">
                <a16:creationId xmlns:a16="http://schemas.microsoft.com/office/drawing/2014/main" id="{9EB6C88E-97C6-405A-80EC-B3F8853161CB}"/>
              </a:ext>
            </a:extLst>
          </p:cNvPr>
          <p:cNvSpPr txBox="1">
            <a:spLocks/>
          </p:cNvSpPr>
          <p:nvPr/>
        </p:nvSpPr>
        <p:spPr>
          <a:xfrm>
            <a:off x="892175" y="5442946"/>
            <a:ext cx="5420725" cy="361229"/>
          </a:xfrm>
          <a:prstGeom prst="rect">
            <a:avLst/>
          </a:prstGeom>
        </p:spPr>
        <p:txBody>
          <a:bodyPr/>
          <a:lstStyle>
            <a:defPPr>
              <a:defRPr lang="en-US"/>
            </a:defPPr>
            <a:lvl1pPr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56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28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00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72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100000"/>
              </a:lnSpc>
            </a:pPr>
            <a:r>
              <a:rPr lang="tr-TR" sz="1600" b="1" dirty="0">
                <a:solidFill>
                  <a:schemeClr val="accent2"/>
                </a:solidFill>
                <a:cs typeface="Arial" panose="020B0604020202020204" pitchFamily="34" charset="0"/>
              </a:rPr>
              <a:t>INDONESIA </a:t>
            </a:r>
            <a:r>
              <a:rPr lang="tr-TR" sz="1600" b="1" dirty="0">
                <a:solidFill>
                  <a:schemeClr val="accent2"/>
                </a:solidFill>
                <a:latin typeface="Arial" panose="020B0604020202020204" pitchFamily="34" charset="0"/>
                <a:cs typeface="Arial" panose="020B0604020202020204" pitchFamily="34" charset="0"/>
              </a:rPr>
              <a:t>2023</a:t>
            </a:r>
            <a:endParaRPr lang="en-US" sz="1600" b="1" dirty="0">
              <a:solidFill>
                <a:schemeClr val="accent2"/>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Metin kutusu 3"/>
          <p:cNvSpPr txBox="1">
            <a:spLocks noChangeArrowheads="1"/>
          </p:cNvSpPr>
          <p:nvPr/>
        </p:nvSpPr>
        <p:spPr bwMode="auto">
          <a:xfrm>
            <a:off x="950913" y="1028700"/>
            <a:ext cx="97996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a:r>
              <a:rPr lang="tr-TR" altLang="tr-TR" sz="2800" b="1" dirty="0"/>
              <a:t>Safety </a:t>
            </a:r>
            <a:r>
              <a:rPr lang="tr-TR" altLang="tr-TR" sz="2800" b="1" dirty="0" err="1"/>
              <a:t>Measures</a:t>
            </a:r>
            <a:endParaRPr lang="tr-TR" altLang="tr-TR" sz="2800" b="1" dirty="0"/>
          </a:p>
        </p:txBody>
      </p:sp>
      <p:sp>
        <p:nvSpPr>
          <p:cNvPr id="6" name="Metin kutusu 5"/>
          <p:cNvSpPr txBox="1"/>
          <p:nvPr/>
        </p:nvSpPr>
        <p:spPr>
          <a:xfrm>
            <a:off x="2081586" y="5693121"/>
            <a:ext cx="8316913" cy="400110"/>
          </a:xfrm>
          <a:prstGeom prst="rect">
            <a:avLst/>
          </a:prstGeom>
          <a:noFill/>
        </p:spPr>
        <p:txBody>
          <a:bodyPr wrap="square">
            <a:spAutoFit/>
          </a:bodyPr>
          <a:lstStyle/>
          <a:p>
            <a:pPr algn="just" defTabSz="914330" eaLnBrk="1" fontAlgn="auto" hangingPunct="1">
              <a:spcBef>
                <a:spcPts val="0"/>
              </a:spcBef>
              <a:spcAft>
                <a:spcPts val="0"/>
              </a:spcAft>
              <a:buClr>
                <a:schemeClr val="accent2"/>
              </a:buClr>
              <a:buSzPct val="125000"/>
              <a:defRPr/>
            </a:pPr>
            <a:r>
              <a:rPr lang="en-US" sz="2000" b="1" dirty="0">
                <a:cs typeface="Arial" panose="020B0604020202020204" pitchFamily="34" charset="0"/>
              </a:rPr>
              <a:t> Submersible pump must never be carried by holding the cable.</a:t>
            </a:r>
          </a:p>
        </p:txBody>
      </p:sp>
      <p:pic>
        <p:nvPicPr>
          <p:cNvPr id="8" name="Resim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4350" y="1759905"/>
            <a:ext cx="2679700" cy="37163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9" name="Resim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34100" y="1759905"/>
            <a:ext cx="2743200" cy="36560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10" name="7 Dikdörtgen"/>
          <p:cNvSpPr>
            <a:spLocks noChangeArrowheads="1"/>
          </p:cNvSpPr>
          <p:nvPr/>
        </p:nvSpPr>
        <p:spPr bwMode="auto">
          <a:xfrm>
            <a:off x="4254500" y="5144455"/>
            <a:ext cx="901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tr-TR" altLang="tr-TR" b="1">
                <a:solidFill>
                  <a:srgbClr val="00B050"/>
                </a:solidFill>
              </a:rPr>
              <a:t>RIGHT</a:t>
            </a:r>
          </a:p>
        </p:txBody>
      </p:sp>
      <p:sp>
        <p:nvSpPr>
          <p:cNvPr id="11" name="7 Dikdörtgen"/>
          <p:cNvSpPr>
            <a:spLocks noChangeArrowheads="1"/>
          </p:cNvSpPr>
          <p:nvPr/>
        </p:nvSpPr>
        <p:spPr bwMode="auto">
          <a:xfrm>
            <a:off x="6110288" y="5117468"/>
            <a:ext cx="10953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tr-TR" altLang="tr-TR" b="1">
                <a:solidFill>
                  <a:srgbClr val="CC0000"/>
                </a:solidFill>
              </a:rPr>
              <a:t>WRONG</a:t>
            </a:r>
            <a:endParaRPr lang="tr-TR" altLang="tr-TR">
              <a:solidFill>
                <a:srgbClr val="CC0000"/>
              </a:solidFill>
            </a:endParaRPr>
          </a:p>
        </p:txBody>
      </p:sp>
      <p:sp>
        <p:nvSpPr>
          <p:cNvPr id="15" name="Right Arrow 9"/>
          <p:cNvSpPr/>
          <p:nvPr/>
        </p:nvSpPr>
        <p:spPr bwMode="auto">
          <a:xfrm rot="10233446">
            <a:off x="7214784" y="2950030"/>
            <a:ext cx="998537" cy="193675"/>
          </a:xfrm>
          <a:prstGeom prst="rightArrow">
            <a:avLst/>
          </a:prstGeom>
          <a:solidFill>
            <a:schemeClr val="accent6">
              <a:lumMod val="75000"/>
            </a:schemeClr>
          </a:solidFill>
          <a:ln w="19050" cap="flat" cmpd="sng" algn="ctr">
            <a:solidFill>
              <a:srgbClr val="FFFF00"/>
            </a:solidFill>
            <a:prstDash val="solid"/>
            <a:round/>
            <a:headEnd type="none" w="med" len="med"/>
            <a:tailEnd type="none" w="med" len="med"/>
          </a:ln>
          <a:effectLst/>
        </p:spPr>
        <p:txBody>
          <a:bodyPr/>
          <a:lstStyle/>
          <a:p>
            <a:pPr eaLnBrk="1" hangingPunct="1">
              <a:defRPr/>
            </a:pPr>
            <a:endParaRPr lang="tr-TR">
              <a:latin typeface="Arial" charset="0"/>
              <a:cs typeface="Arial" charset="0"/>
            </a:endParaRPr>
          </a:p>
        </p:txBody>
      </p:sp>
      <p:sp>
        <p:nvSpPr>
          <p:cNvPr id="12" name="Unvan 1"/>
          <p:cNvSpPr>
            <a:spLocks noGrp="1"/>
          </p:cNvSpPr>
          <p:nvPr>
            <p:ph type="title"/>
          </p:nvPr>
        </p:nvSpPr>
        <p:spPr>
          <a:xfrm>
            <a:off x="257175" y="136525"/>
            <a:ext cx="10972800" cy="590550"/>
          </a:xfrm>
        </p:spPr>
        <p:txBody>
          <a:bodyPr/>
          <a:lstStyle/>
          <a:p>
            <a:pPr eaLnBrk="1" hangingPunct="1">
              <a:defRPr/>
            </a:pPr>
            <a:r>
              <a:rPr lang="tr-TR" dirty="0" err="1"/>
              <a:t>Damage</a:t>
            </a:r>
            <a:r>
              <a:rPr lang="tr-TR" dirty="0"/>
              <a:t> Control Simulator </a:t>
            </a:r>
            <a:r>
              <a:rPr lang="tr-TR" dirty="0" err="1"/>
              <a:t>Safety</a:t>
            </a:r>
            <a:r>
              <a:rPr lang="tr-TR" dirty="0"/>
              <a:t> </a:t>
            </a:r>
            <a:r>
              <a:rPr lang="tr-TR" dirty="0" err="1"/>
              <a:t>Briefing</a:t>
            </a:r>
            <a:endParaRPr lang="tr-TR" dirty="0"/>
          </a:p>
        </p:txBody>
      </p:sp>
    </p:spTree>
    <p:extLst>
      <p:ext uri="{BB962C8B-B14F-4D97-AF65-F5344CB8AC3E}">
        <p14:creationId xmlns:p14="http://schemas.microsoft.com/office/powerpoint/2010/main" val="2329675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Metin kutusu 3"/>
          <p:cNvSpPr txBox="1">
            <a:spLocks noChangeArrowheads="1"/>
          </p:cNvSpPr>
          <p:nvPr/>
        </p:nvSpPr>
        <p:spPr bwMode="auto">
          <a:xfrm>
            <a:off x="950913" y="1028700"/>
            <a:ext cx="97996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a:r>
              <a:rPr lang="tr-TR" altLang="tr-TR" sz="2800" b="1" dirty="0"/>
              <a:t>Safety </a:t>
            </a:r>
            <a:r>
              <a:rPr lang="tr-TR" altLang="tr-TR" sz="2800" b="1" dirty="0" err="1"/>
              <a:t>Measures</a:t>
            </a:r>
            <a:endParaRPr lang="tr-TR" altLang="tr-TR" sz="2800" b="1" dirty="0"/>
          </a:p>
        </p:txBody>
      </p:sp>
      <p:sp>
        <p:nvSpPr>
          <p:cNvPr id="3" name="Dikdörtgen 2"/>
          <p:cNvSpPr/>
          <p:nvPr/>
        </p:nvSpPr>
        <p:spPr>
          <a:xfrm>
            <a:off x="1546881" y="2413633"/>
            <a:ext cx="9668670" cy="2246769"/>
          </a:xfrm>
          <a:prstGeom prst="rect">
            <a:avLst/>
          </a:prstGeom>
        </p:spPr>
        <p:txBody>
          <a:bodyPr wrap="square">
            <a:spAutoFit/>
          </a:bodyPr>
          <a:lstStyle/>
          <a:p>
            <a:pPr marL="285750" indent="-285750">
              <a:buClr>
                <a:schemeClr val="accent2"/>
              </a:buClr>
              <a:buFont typeface="Wingdings" panose="05000000000000000000" pitchFamily="2" charset="2"/>
              <a:buChar char="§"/>
            </a:pPr>
            <a:r>
              <a:rPr lang="en-US" sz="2000" b="1" dirty="0"/>
              <a:t>The instruction given by the instructor should be strictly followed.</a:t>
            </a:r>
            <a:endParaRPr lang="tr-TR" sz="2000" b="1" dirty="0"/>
          </a:p>
          <a:p>
            <a:pPr>
              <a:buClr>
                <a:schemeClr val="accent2"/>
              </a:buClr>
            </a:pPr>
            <a:r>
              <a:rPr lang="en-US" sz="2000" b="1" dirty="0"/>
              <a:t>  </a:t>
            </a:r>
          </a:p>
          <a:p>
            <a:pPr marL="285750" indent="-285750">
              <a:buClr>
                <a:schemeClr val="accent2"/>
              </a:buClr>
              <a:buFont typeface="Wingdings" panose="05000000000000000000" pitchFamily="2" charset="2"/>
              <a:buChar char="§"/>
            </a:pPr>
            <a:r>
              <a:rPr lang="en-US" sz="2000" b="1" dirty="0"/>
              <a:t>No devices or systems  which you are not informed about should not be used.</a:t>
            </a:r>
          </a:p>
          <a:p>
            <a:pPr marL="285750" indent="-285750">
              <a:buClr>
                <a:schemeClr val="accent2"/>
              </a:buClr>
              <a:buFont typeface="Wingdings" panose="05000000000000000000" pitchFamily="2" charset="2"/>
              <a:buChar char="§"/>
            </a:pPr>
            <a:endParaRPr lang="tr-TR" sz="2000" b="1" dirty="0"/>
          </a:p>
          <a:p>
            <a:pPr marL="285750" indent="-285750">
              <a:buClr>
                <a:schemeClr val="accent2"/>
              </a:buClr>
              <a:buFont typeface="Wingdings" panose="05000000000000000000" pitchFamily="2" charset="2"/>
              <a:buChar char="§"/>
            </a:pPr>
            <a:endParaRPr lang="tr-TR" sz="2000" b="1" dirty="0"/>
          </a:p>
          <a:p>
            <a:pPr marL="285750" indent="-285750">
              <a:buClr>
                <a:schemeClr val="accent2"/>
              </a:buClr>
              <a:buFont typeface="Wingdings" panose="05000000000000000000" pitchFamily="2" charset="2"/>
              <a:buChar char="§"/>
            </a:pPr>
            <a:endParaRPr lang="en-US" sz="2000" b="1" dirty="0"/>
          </a:p>
        </p:txBody>
      </p:sp>
      <p:sp>
        <p:nvSpPr>
          <p:cNvPr id="5" name="Unvan 1"/>
          <p:cNvSpPr>
            <a:spLocks noGrp="1"/>
          </p:cNvSpPr>
          <p:nvPr>
            <p:ph type="title"/>
          </p:nvPr>
        </p:nvSpPr>
        <p:spPr>
          <a:xfrm>
            <a:off x="257175" y="136525"/>
            <a:ext cx="10972800" cy="590550"/>
          </a:xfrm>
        </p:spPr>
        <p:txBody>
          <a:bodyPr/>
          <a:lstStyle/>
          <a:p>
            <a:pPr eaLnBrk="1" hangingPunct="1">
              <a:defRPr/>
            </a:pPr>
            <a:r>
              <a:rPr lang="tr-TR" dirty="0" err="1"/>
              <a:t>Damage</a:t>
            </a:r>
            <a:r>
              <a:rPr lang="tr-TR" dirty="0"/>
              <a:t> Control Simulator </a:t>
            </a:r>
            <a:r>
              <a:rPr lang="tr-TR" dirty="0" err="1"/>
              <a:t>Safety</a:t>
            </a:r>
            <a:r>
              <a:rPr lang="tr-TR" dirty="0"/>
              <a:t> </a:t>
            </a:r>
            <a:r>
              <a:rPr lang="tr-TR" dirty="0" err="1"/>
              <a:t>Briefing</a:t>
            </a:r>
            <a:endParaRPr lang="tr-TR" dirty="0"/>
          </a:p>
        </p:txBody>
      </p:sp>
    </p:spTree>
    <p:extLst>
      <p:ext uri="{BB962C8B-B14F-4D97-AF65-F5344CB8AC3E}">
        <p14:creationId xmlns:p14="http://schemas.microsoft.com/office/powerpoint/2010/main" val="3436569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Metin kutusu 3"/>
          <p:cNvSpPr txBox="1">
            <a:spLocks noChangeArrowheads="1"/>
          </p:cNvSpPr>
          <p:nvPr/>
        </p:nvSpPr>
        <p:spPr bwMode="auto">
          <a:xfrm>
            <a:off x="950913" y="1028700"/>
            <a:ext cx="97996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a:r>
              <a:rPr lang="tr-TR" altLang="tr-TR" sz="2800" b="1" dirty="0"/>
              <a:t>Safety </a:t>
            </a:r>
            <a:r>
              <a:rPr lang="tr-TR" altLang="tr-TR" sz="2800" b="1" dirty="0" err="1"/>
              <a:t>Measures</a:t>
            </a:r>
            <a:endParaRPr lang="tr-TR" altLang="tr-TR" sz="2800" b="1" dirty="0"/>
          </a:p>
        </p:txBody>
      </p:sp>
      <p:pic>
        <p:nvPicPr>
          <p:cNvPr id="5" name="Resim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2402" y="2219325"/>
            <a:ext cx="2736850" cy="32829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7" name="Resim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3298" y="2219325"/>
            <a:ext cx="2736850" cy="3302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8" name="Right Arrow 10"/>
          <p:cNvSpPr>
            <a:spLocks noChangeArrowheads="1"/>
          </p:cNvSpPr>
          <p:nvPr/>
        </p:nvSpPr>
        <p:spPr bwMode="auto">
          <a:xfrm rot="20101216">
            <a:off x="8037513" y="3878263"/>
            <a:ext cx="998537" cy="193675"/>
          </a:xfrm>
          <a:prstGeom prst="rightArrow">
            <a:avLst>
              <a:gd name="adj1" fmla="val 50000"/>
              <a:gd name="adj2" fmla="val 50006"/>
            </a:avLst>
          </a:prstGeom>
          <a:solidFill>
            <a:srgbClr val="00B0F0"/>
          </a:solidFill>
          <a:ln w="19050" algn="ctr">
            <a:solidFill>
              <a:schemeClr val="tx1"/>
            </a:solidFill>
            <a:round/>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tr-TR" altLang="tr-TR"/>
          </a:p>
        </p:txBody>
      </p:sp>
      <p:sp>
        <p:nvSpPr>
          <p:cNvPr id="9" name="7 Dikdörtgen"/>
          <p:cNvSpPr>
            <a:spLocks noChangeArrowheads="1"/>
          </p:cNvSpPr>
          <p:nvPr/>
        </p:nvSpPr>
        <p:spPr bwMode="auto">
          <a:xfrm>
            <a:off x="3792991" y="5022395"/>
            <a:ext cx="901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tr-TR" altLang="tr-TR" b="1">
                <a:solidFill>
                  <a:srgbClr val="00B050"/>
                </a:solidFill>
              </a:rPr>
              <a:t>RIGHT</a:t>
            </a:r>
          </a:p>
        </p:txBody>
      </p:sp>
      <p:sp>
        <p:nvSpPr>
          <p:cNvPr id="10" name="7 Dikdörtgen"/>
          <p:cNvSpPr>
            <a:spLocks noChangeArrowheads="1"/>
          </p:cNvSpPr>
          <p:nvPr/>
        </p:nvSpPr>
        <p:spPr bwMode="auto">
          <a:xfrm>
            <a:off x="8097339" y="5024844"/>
            <a:ext cx="10953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tr-TR" altLang="tr-TR" b="1" dirty="0">
                <a:solidFill>
                  <a:srgbClr val="CC0000"/>
                </a:solidFill>
              </a:rPr>
              <a:t>WRONG</a:t>
            </a:r>
            <a:endParaRPr lang="tr-TR" altLang="tr-TR" dirty="0">
              <a:solidFill>
                <a:srgbClr val="CC0000"/>
              </a:solidFill>
            </a:endParaRPr>
          </a:p>
        </p:txBody>
      </p:sp>
      <p:sp>
        <p:nvSpPr>
          <p:cNvPr id="4" name="Dikdörtgen 3"/>
          <p:cNvSpPr/>
          <p:nvPr/>
        </p:nvSpPr>
        <p:spPr>
          <a:xfrm>
            <a:off x="2530476" y="5693756"/>
            <a:ext cx="7451724" cy="707886"/>
          </a:xfrm>
          <a:prstGeom prst="rect">
            <a:avLst/>
          </a:prstGeom>
        </p:spPr>
        <p:txBody>
          <a:bodyPr wrap="square">
            <a:spAutoFit/>
          </a:bodyPr>
          <a:lstStyle/>
          <a:p>
            <a:r>
              <a:rPr lang="en-US" sz="2000" b="1" dirty="0"/>
              <a:t> Maximum attention should be paid when carrying steel shoring, and the movable side should be carried up.</a:t>
            </a:r>
            <a:endParaRPr lang="tr-TR" sz="2000" b="1" dirty="0"/>
          </a:p>
        </p:txBody>
      </p:sp>
      <p:sp>
        <p:nvSpPr>
          <p:cNvPr id="11" name="Unvan 1"/>
          <p:cNvSpPr>
            <a:spLocks noGrp="1"/>
          </p:cNvSpPr>
          <p:nvPr>
            <p:ph type="title"/>
          </p:nvPr>
        </p:nvSpPr>
        <p:spPr>
          <a:xfrm>
            <a:off x="257175" y="136525"/>
            <a:ext cx="10972800" cy="590550"/>
          </a:xfrm>
        </p:spPr>
        <p:txBody>
          <a:bodyPr/>
          <a:lstStyle/>
          <a:p>
            <a:pPr eaLnBrk="1" hangingPunct="1">
              <a:defRPr/>
            </a:pPr>
            <a:r>
              <a:rPr lang="tr-TR" dirty="0" err="1"/>
              <a:t>Damage</a:t>
            </a:r>
            <a:r>
              <a:rPr lang="tr-TR" dirty="0"/>
              <a:t> Control Simulator </a:t>
            </a:r>
            <a:r>
              <a:rPr lang="tr-TR" dirty="0" err="1"/>
              <a:t>Safety</a:t>
            </a:r>
            <a:r>
              <a:rPr lang="tr-TR" dirty="0"/>
              <a:t> </a:t>
            </a:r>
            <a:r>
              <a:rPr lang="tr-TR" dirty="0" err="1"/>
              <a:t>Briefing</a:t>
            </a:r>
            <a:endParaRPr lang="tr-TR" dirty="0"/>
          </a:p>
        </p:txBody>
      </p:sp>
    </p:spTree>
    <p:extLst>
      <p:ext uri="{BB962C8B-B14F-4D97-AF65-F5344CB8AC3E}">
        <p14:creationId xmlns:p14="http://schemas.microsoft.com/office/powerpoint/2010/main" val="4237071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Metin kutusu 3"/>
          <p:cNvSpPr txBox="1">
            <a:spLocks noChangeArrowheads="1"/>
          </p:cNvSpPr>
          <p:nvPr/>
        </p:nvSpPr>
        <p:spPr bwMode="auto">
          <a:xfrm>
            <a:off x="950913" y="1309116"/>
            <a:ext cx="97996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a:r>
              <a:rPr lang="tr-TR" altLang="tr-TR" sz="2800" b="1" dirty="0"/>
              <a:t>      Safety Measures</a:t>
            </a:r>
          </a:p>
        </p:txBody>
      </p:sp>
      <p:sp>
        <p:nvSpPr>
          <p:cNvPr id="3" name="Dikdörtgen 2"/>
          <p:cNvSpPr/>
          <p:nvPr/>
        </p:nvSpPr>
        <p:spPr>
          <a:xfrm>
            <a:off x="2097024" y="2072315"/>
            <a:ext cx="8275574" cy="3785652"/>
          </a:xfrm>
          <a:prstGeom prst="rect">
            <a:avLst/>
          </a:prstGeom>
        </p:spPr>
        <p:txBody>
          <a:bodyPr wrap="square">
            <a:spAutoFit/>
          </a:bodyPr>
          <a:lstStyle/>
          <a:p>
            <a:pPr marL="285750" indent="-285750" algn="just">
              <a:buClr>
                <a:schemeClr val="accent2"/>
              </a:buClr>
              <a:buFont typeface="Wingdings" panose="05000000000000000000" pitchFamily="2" charset="2"/>
              <a:buChar char="§"/>
            </a:pPr>
            <a:r>
              <a:rPr lang="en-US" sz="2000" b="1" dirty="0"/>
              <a:t>The trainee who has any illness must tell the condition before the training.</a:t>
            </a:r>
          </a:p>
          <a:p>
            <a:pPr marL="285750" indent="-285750" algn="just">
              <a:buClr>
                <a:schemeClr val="accent2"/>
              </a:buClr>
              <a:buFont typeface="Wingdings" panose="05000000000000000000" pitchFamily="2" charset="2"/>
              <a:buChar char="§"/>
            </a:pPr>
            <a:endParaRPr lang="en-US" sz="2000" b="1" dirty="0"/>
          </a:p>
          <a:p>
            <a:pPr marL="285750" indent="-285750" algn="just">
              <a:buClr>
                <a:schemeClr val="accent2"/>
              </a:buClr>
              <a:buFont typeface="Wingdings" panose="05000000000000000000" pitchFamily="2" charset="2"/>
              <a:buChar char="§"/>
            </a:pPr>
            <a:r>
              <a:rPr lang="en-US" sz="2000" b="1" dirty="0"/>
              <a:t>While using ‘’ wooden hammer" for training purposes, around control must</a:t>
            </a:r>
            <a:r>
              <a:rPr lang="tr-TR" sz="2000" b="1" dirty="0"/>
              <a:t> </a:t>
            </a:r>
            <a:r>
              <a:rPr lang="en-US" sz="2000" b="1" dirty="0"/>
              <a:t>certainly be done.</a:t>
            </a:r>
            <a:endParaRPr lang="tr-TR" sz="2000" b="1" dirty="0"/>
          </a:p>
          <a:p>
            <a:pPr marL="285750" indent="-285750" algn="just">
              <a:buClr>
                <a:schemeClr val="accent2"/>
              </a:buClr>
              <a:buFont typeface="Wingdings" panose="05000000000000000000" pitchFamily="2" charset="2"/>
              <a:buChar char="§"/>
            </a:pPr>
            <a:endParaRPr lang="tr-TR" sz="2000" b="1" dirty="0"/>
          </a:p>
          <a:p>
            <a:pPr marL="285750" indent="-285750" algn="just">
              <a:buClr>
                <a:schemeClr val="accent2"/>
              </a:buClr>
              <a:buFont typeface="Wingdings" panose="05000000000000000000" pitchFamily="2" charset="2"/>
              <a:buChar char="§"/>
            </a:pPr>
            <a:r>
              <a:rPr lang="en-US" sz="2000" b="1" dirty="0"/>
              <a:t>All warnings and warning signs hanging in the simulators must be obeyed.</a:t>
            </a:r>
            <a:endParaRPr lang="tr-TR" sz="2000" b="1" dirty="0"/>
          </a:p>
          <a:p>
            <a:pPr marL="285750" indent="-285750" algn="just">
              <a:buClr>
                <a:schemeClr val="accent2"/>
              </a:buClr>
              <a:buFont typeface="Wingdings" panose="05000000000000000000" pitchFamily="2" charset="2"/>
              <a:buChar char="§"/>
            </a:pPr>
            <a:endParaRPr lang="tr-TR" sz="2000" b="1" dirty="0"/>
          </a:p>
          <a:p>
            <a:pPr marL="285750" indent="-285750" algn="just">
              <a:buClr>
                <a:schemeClr val="accent2"/>
              </a:buClr>
              <a:buFont typeface="Wingdings" panose="05000000000000000000" pitchFamily="2" charset="2"/>
              <a:buChar char="§"/>
            </a:pPr>
            <a:r>
              <a:rPr lang="en-US" sz="2000" b="1" dirty="0"/>
              <a:t>Remember that the training location will be wet and slippery.</a:t>
            </a:r>
          </a:p>
          <a:p>
            <a:pPr marL="285750" indent="-285750" algn="just">
              <a:buClr>
                <a:schemeClr val="accent2"/>
              </a:buClr>
              <a:buFont typeface="Wingdings" panose="05000000000000000000" pitchFamily="2" charset="2"/>
              <a:buChar char="§"/>
            </a:pPr>
            <a:endParaRPr lang="en-US" sz="2000" b="1" dirty="0"/>
          </a:p>
          <a:p>
            <a:pPr marL="285750" indent="-285750" algn="just">
              <a:buClr>
                <a:schemeClr val="accent2"/>
              </a:buClr>
              <a:buFont typeface="Wingdings" panose="05000000000000000000" pitchFamily="2" charset="2"/>
              <a:buChar char="§"/>
            </a:pPr>
            <a:endParaRPr lang="en-US" sz="2000" b="1" dirty="0"/>
          </a:p>
        </p:txBody>
      </p:sp>
      <p:sp>
        <p:nvSpPr>
          <p:cNvPr id="5" name="Unvan 1"/>
          <p:cNvSpPr>
            <a:spLocks noGrp="1"/>
          </p:cNvSpPr>
          <p:nvPr>
            <p:ph type="title"/>
          </p:nvPr>
        </p:nvSpPr>
        <p:spPr>
          <a:xfrm>
            <a:off x="257175" y="136525"/>
            <a:ext cx="10972800" cy="590550"/>
          </a:xfrm>
        </p:spPr>
        <p:txBody>
          <a:bodyPr/>
          <a:lstStyle/>
          <a:p>
            <a:pPr eaLnBrk="1" hangingPunct="1">
              <a:defRPr/>
            </a:pPr>
            <a:r>
              <a:rPr lang="tr-TR" dirty="0" err="1"/>
              <a:t>Damage</a:t>
            </a:r>
            <a:r>
              <a:rPr lang="tr-TR" dirty="0"/>
              <a:t> Control Simulator </a:t>
            </a:r>
            <a:r>
              <a:rPr lang="tr-TR" dirty="0" err="1"/>
              <a:t>Safety</a:t>
            </a:r>
            <a:r>
              <a:rPr lang="tr-TR" dirty="0"/>
              <a:t> </a:t>
            </a:r>
            <a:r>
              <a:rPr lang="tr-TR" dirty="0" err="1"/>
              <a:t>Briefing</a:t>
            </a:r>
            <a:endParaRPr lang="tr-TR" dirty="0"/>
          </a:p>
        </p:txBody>
      </p:sp>
    </p:spTree>
    <p:extLst>
      <p:ext uri="{BB962C8B-B14F-4D97-AF65-F5344CB8AC3E}">
        <p14:creationId xmlns:p14="http://schemas.microsoft.com/office/powerpoint/2010/main" val="24585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5"/>
          <p:cNvSpPr txBox="1">
            <a:spLocks/>
          </p:cNvSpPr>
          <p:nvPr/>
        </p:nvSpPr>
        <p:spPr>
          <a:xfrm>
            <a:off x="892175" y="3213100"/>
            <a:ext cx="5421313" cy="692150"/>
          </a:xfrm>
          <a:prstGeom prst="rect">
            <a:avLst/>
          </a:prstGeom>
        </p:spPr>
        <p:txBody>
          <a:bodyPr/>
          <a:lstStyle>
            <a:lvl1pPr algn="l" defTabSz="914318" rtl="0" eaLnBrk="1" latinLnBrk="0" hangingPunct="1">
              <a:lnSpc>
                <a:spcPct val="80000"/>
              </a:lnSpc>
              <a:spcBef>
                <a:spcPct val="0"/>
              </a:spcBef>
              <a:buNone/>
              <a:defRPr sz="4400" kern="1200" spc="-151" baseline="0">
                <a:solidFill>
                  <a:schemeClr val="tx1"/>
                </a:solidFill>
                <a:latin typeface="+mj-lt"/>
                <a:ea typeface="+mj-ea"/>
                <a:cs typeface="+mj-cs"/>
              </a:defRPr>
            </a:lvl1pPr>
          </a:lstStyle>
          <a:p>
            <a:pPr fontAlgn="auto">
              <a:lnSpc>
                <a:spcPts val="4300"/>
              </a:lnSpc>
              <a:spcAft>
                <a:spcPts val="0"/>
              </a:spcAft>
              <a:defRPr/>
            </a:pPr>
            <a:r>
              <a:rPr lang="tr-TR" sz="2800" b="1" dirty="0" err="1">
                <a:solidFill>
                  <a:srgbClr val="0C3D51"/>
                </a:solidFill>
                <a:cs typeface="Arial" panose="020B0604020202020204" pitchFamily="34" charset="0"/>
              </a:rPr>
              <a:t>Damage</a:t>
            </a:r>
            <a:r>
              <a:rPr lang="tr-TR" sz="2800" b="1" dirty="0">
                <a:solidFill>
                  <a:srgbClr val="0C3D51"/>
                </a:solidFill>
                <a:cs typeface="Arial" panose="020B0604020202020204" pitchFamily="34" charset="0"/>
              </a:rPr>
              <a:t> Control Simulator </a:t>
            </a:r>
          </a:p>
          <a:p>
            <a:pPr fontAlgn="auto">
              <a:lnSpc>
                <a:spcPts val="4300"/>
              </a:lnSpc>
              <a:spcAft>
                <a:spcPts val="0"/>
              </a:spcAft>
              <a:defRPr/>
            </a:pPr>
            <a:r>
              <a:rPr lang="tr-TR" sz="2800" b="1" dirty="0">
                <a:solidFill>
                  <a:srgbClr val="0C3D51"/>
                </a:solidFill>
                <a:cs typeface="Arial" panose="020B0604020202020204" pitchFamily="34" charset="0"/>
              </a:rPr>
              <a:t>            </a:t>
            </a:r>
            <a:r>
              <a:rPr lang="tr-TR" sz="2800" b="1" dirty="0" err="1">
                <a:solidFill>
                  <a:srgbClr val="0C3D51"/>
                </a:solidFill>
                <a:cs typeface="Arial" panose="020B0604020202020204" pitchFamily="34" charset="0"/>
              </a:rPr>
              <a:t>Safety</a:t>
            </a:r>
            <a:r>
              <a:rPr lang="tr-TR" sz="2800" b="1" dirty="0">
                <a:solidFill>
                  <a:srgbClr val="0C3D51"/>
                </a:solidFill>
                <a:cs typeface="Arial" panose="020B0604020202020204" pitchFamily="34" charset="0"/>
              </a:rPr>
              <a:t> </a:t>
            </a:r>
            <a:r>
              <a:rPr lang="tr-TR" sz="2800" b="1" dirty="0" err="1">
                <a:solidFill>
                  <a:srgbClr val="0C3D51"/>
                </a:solidFill>
                <a:cs typeface="Arial" panose="020B0604020202020204" pitchFamily="34" charset="0"/>
              </a:rPr>
              <a:t>Briefing</a:t>
            </a:r>
            <a:endParaRPr lang="en-US" sz="3600" b="1" dirty="0">
              <a:solidFill>
                <a:schemeClr val="accent2"/>
              </a:solidFill>
              <a:cs typeface="Arial" panose="020B0604020202020204" pitchFamily="34" charset="0"/>
            </a:endParaRPr>
          </a:p>
        </p:txBody>
      </p:sp>
      <p:sp>
        <p:nvSpPr>
          <p:cNvPr id="5" name="Title 5">
            <a:extLst>
              <a:ext uri="{FF2B5EF4-FFF2-40B4-BE49-F238E27FC236}">
                <a16:creationId xmlns:a16="http://schemas.microsoft.com/office/drawing/2014/main" id="{9EB6C88E-97C6-405A-80EC-B3F8853161CB}"/>
              </a:ext>
            </a:extLst>
          </p:cNvPr>
          <p:cNvSpPr txBox="1">
            <a:spLocks/>
          </p:cNvSpPr>
          <p:nvPr/>
        </p:nvSpPr>
        <p:spPr>
          <a:xfrm>
            <a:off x="892175" y="5442946"/>
            <a:ext cx="5420725" cy="361229"/>
          </a:xfrm>
          <a:prstGeom prst="rect">
            <a:avLst/>
          </a:prstGeom>
        </p:spPr>
        <p:txBody>
          <a:bodyPr/>
          <a:lstStyle>
            <a:defPPr>
              <a:defRPr lang="en-US"/>
            </a:defPPr>
            <a:lvl1pPr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56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28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00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72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100000"/>
              </a:lnSpc>
            </a:pPr>
            <a:r>
              <a:rPr lang="tr-TR" sz="1600" b="1" dirty="0">
                <a:solidFill>
                  <a:schemeClr val="accent2"/>
                </a:solidFill>
                <a:cs typeface="Arial" panose="020B0604020202020204" pitchFamily="34" charset="0"/>
              </a:rPr>
              <a:t>INDONESIA </a:t>
            </a:r>
            <a:r>
              <a:rPr lang="tr-TR" sz="1600" b="1" dirty="0">
                <a:solidFill>
                  <a:schemeClr val="accent2"/>
                </a:solidFill>
                <a:latin typeface="Arial" panose="020B0604020202020204" pitchFamily="34" charset="0"/>
                <a:cs typeface="Arial" panose="020B0604020202020204" pitchFamily="34" charset="0"/>
              </a:rPr>
              <a:t>2023</a:t>
            </a:r>
            <a:endParaRPr lang="en-US" sz="1600" b="1" dirty="0">
              <a:solidFill>
                <a:schemeClr val="accent2"/>
              </a:solidFill>
              <a:latin typeface="Arial" panose="020B0604020202020204" pitchFamily="34" charset="0"/>
              <a:cs typeface="Arial" panose="020B0604020202020204" pitchFamily="34" charset="0"/>
            </a:endParaRPr>
          </a:p>
        </p:txBody>
      </p:sp>
      <p:sp>
        <p:nvSpPr>
          <p:cNvPr id="7" name="Title 5">
            <a:extLst>
              <a:ext uri="{FF2B5EF4-FFF2-40B4-BE49-F238E27FC236}">
                <a16:creationId xmlns:a16="http://schemas.microsoft.com/office/drawing/2014/main" id="{9EB6C88E-97C6-405A-80EC-B3F8853161CB}"/>
              </a:ext>
            </a:extLst>
          </p:cNvPr>
          <p:cNvSpPr txBox="1">
            <a:spLocks/>
          </p:cNvSpPr>
          <p:nvPr/>
        </p:nvSpPr>
        <p:spPr>
          <a:xfrm>
            <a:off x="892174" y="4493483"/>
            <a:ext cx="5420725" cy="361229"/>
          </a:xfrm>
          <a:prstGeom prst="rect">
            <a:avLst/>
          </a:prstGeom>
        </p:spPr>
        <p:txBody>
          <a:bodyPr/>
          <a:lstStyle>
            <a:defPPr>
              <a:defRPr lang="en-US"/>
            </a:defPPr>
            <a:lvl1pPr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56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28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00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72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100000"/>
              </a:lnSpc>
            </a:pPr>
            <a:r>
              <a:rPr lang="tr-TR" b="1" dirty="0">
                <a:solidFill>
                  <a:schemeClr val="accent1"/>
                </a:solidFill>
                <a:cs typeface="Arial" panose="020B0604020202020204" pitchFamily="34" charset="0"/>
              </a:rPr>
              <a:t>Thanks...</a:t>
            </a:r>
            <a:endParaRPr lang="en-US" b="1" dirty="0">
              <a:solidFill>
                <a:schemeClr val="accent1"/>
              </a:solidFill>
              <a:cs typeface="Arial" panose="020B0604020202020204" pitchFamily="34" charset="0"/>
            </a:endParaRPr>
          </a:p>
        </p:txBody>
      </p:sp>
    </p:spTree>
    <p:extLst>
      <p:ext uri="{BB962C8B-B14F-4D97-AF65-F5344CB8AC3E}">
        <p14:creationId xmlns:p14="http://schemas.microsoft.com/office/powerpoint/2010/main" val="3215813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69367" y="85344"/>
            <a:ext cx="10972800" cy="629539"/>
          </a:xfrm>
        </p:spPr>
        <p:txBody>
          <a:bodyPr/>
          <a:lstStyle/>
          <a:p>
            <a:pPr eaLnBrk="1" hangingPunct="1">
              <a:defRPr/>
            </a:pPr>
            <a:r>
              <a:rPr lang="tr-TR" dirty="0" err="1"/>
              <a:t>Damage</a:t>
            </a:r>
            <a:r>
              <a:rPr lang="tr-TR" dirty="0"/>
              <a:t> Control Simulator </a:t>
            </a:r>
            <a:r>
              <a:rPr lang="tr-TR" dirty="0" err="1"/>
              <a:t>Safety</a:t>
            </a:r>
            <a:r>
              <a:rPr lang="tr-TR" dirty="0"/>
              <a:t> </a:t>
            </a:r>
            <a:r>
              <a:rPr lang="tr-TR" dirty="0" err="1"/>
              <a:t>Briefing</a:t>
            </a:r>
            <a:endParaRPr lang="tr-TR" dirty="0"/>
          </a:p>
        </p:txBody>
      </p:sp>
      <p:sp>
        <p:nvSpPr>
          <p:cNvPr id="8195" name="Metin kutusu 3"/>
          <p:cNvSpPr txBox="1">
            <a:spLocks noChangeArrowheads="1"/>
          </p:cNvSpPr>
          <p:nvPr/>
        </p:nvSpPr>
        <p:spPr bwMode="auto">
          <a:xfrm>
            <a:off x="950913" y="863236"/>
            <a:ext cx="97996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a:r>
              <a:rPr lang="tr-TR" altLang="tr-TR" sz="2800" b="1" dirty="0"/>
              <a:t>Safety </a:t>
            </a:r>
            <a:r>
              <a:rPr lang="tr-TR" altLang="tr-TR" sz="2800" b="1" dirty="0" err="1"/>
              <a:t>Measures</a:t>
            </a:r>
            <a:endParaRPr lang="tr-TR" altLang="tr-TR" sz="2800" b="1" dirty="0"/>
          </a:p>
        </p:txBody>
      </p:sp>
      <p:sp>
        <p:nvSpPr>
          <p:cNvPr id="6" name="Metin kutusu 5"/>
          <p:cNvSpPr txBox="1"/>
          <p:nvPr/>
        </p:nvSpPr>
        <p:spPr>
          <a:xfrm>
            <a:off x="2813060" y="4615256"/>
            <a:ext cx="6452860" cy="1323439"/>
          </a:xfrm>
          <a:prstGeom prst="rect">
            <a:avLst/>
          </a:prstGeom>
          <a:noFill/>
        </p:spPr>
        <p:txBody>
          <a:bodyPr wrap="square">
            <a:spAutoFit/>
            <a:scene3d>
              <a:camera prst="orthographicFront"/>
              <a:lightRig rig="threePt" dir="t"/>
            </a:scene3d>
            <a:sp3d extrusionH="57150">
              <a:bevelT w="57150" h="38100" prst="artDeco"/>
            </a:sp3d>
          </a:bodyPr>
          <a:lstStyle/>
          <a:p>
            <a:pPr defTabSz="914330" eaLnBrk="1" fontAlgn="auto" hangingPunct="1">
              <a:spcBef>
                <a:spcPts val="0"/>
              </a:spcBef>
              <a:spcAft>
                <a:spcPts val="0"/>
              </a:spcAft>
              <a:buClr>
                <a:schemeClr val="accent2"/>
              </a:buClr>
              <a:buSzPct val="125000"/>
              <a:defRPr/>
            </a:pPr>
            <a:r>
              <a:rPr lang="tr-TR" sz="4000" b="1" dirty="0">
                <a:cs typeface="Arial" panose="020B0604020202020204" pitchFamily="34" charset="0"/>
              </a:rPr>
              <a:t>First </a:t>
            </a:r>
            <a:r>
              <a:rPr lang="tr-TR" sz="4000" b="1" dirty="0" err="1">
                <a:cs typeface="Arial" panose="020B0604020202020204" pitchFamily="34" charset="0"/>
              </a:rPr>
              <a:t>priority</a:t>
            </a:r>
            <a:r>
              <a:rPr lang="tr-TR" sz="4000" b="1" dirty="0">
                <a:cs typeface="Arial" panose="020B0604020202020204" pitchFamily="34" charset="0"/>
              </a:rPr>
              <a:t> in </a:t>
            </a:r>
            <a:r>
              <a:rPr lang="tr-TR" sz="4000" b="1" dirty="0" err="1">
                <a:cs typeface="Arial" panose="020B0604020202020204" pitchFamily="34" charset="0"/>
              </a:rPr>
              <a:t>training</a:t>
            </a:r>
            <a:r>
              <a:rPr lang="tr-TR" sz="4000" b="1" dirty="0">
                <a:cs typeface="Arial" panose="020B0604020202020204" pitchFamily="34" charset="0"/>
              </a:rPr>
              <a:t> is                            			</a:t>
            </a:r>
            <a:r>
              <a:rPr lang="tr-TR" sz="4000" b="1" dirty="0" err="1">
                <a:ln w="22225">
                  <a:solidFill>
                    <a:schemeClr val="accent1"/>
                  </a:solidFill>
                  <a:prstDash val="solid"/>
                </a:ln>
                <a:solidFill>
                  <a:srgbClr val="FF0000"/>
                </a:solidFill>
                <a:effectLst>
                  <a:reflection blurRad="6350" stA="55000" endA="300" endPos="45500" dir="5400000" sy="-100000" algn="bl" rotWithShape="0"/>
                </a:effectLst>
                <a:cs typeface="Arial" panose="020B0604020202020204" pitchFamily="34" charset="0"/>
              </a:rPr>
              <a:t>Safety</a:t>
            </a:r>
            <a:endParaRPr lang="tr-TR" sz="4000" b="1" dirty="0">
              <a:ln w="22225">
                <a:solidFill>
                  <a:schemeClr val="accent1"/>
                </a:solidFill>
                <a:prstDash val="solid"/>
              </a:ln>
              <a:solidFill>
                <a:srgbClr val="FF0000"/>
              </a:solidFill>
              <a:effectLst>
                <a:reflection blurRad="6350" stA="55000" endA="300" endPos="45500" dir="5400000" sy="-100000" algn="bl" rotWithShape="0"/>
              </a:effectLst>
            </a:endParaRPr>
          </a:p>
        </p:txBody>
      </p:sp>
      <p:sp>
        <p:nvSpPr>
          <p:cNvPr id="3" name="AutoShape 2" descr="Safety First Görsel, Stok Fotoğraf ve Vektörleri | Shutterstock"/>
          <p:cNvSpPr>
            <a:spLocks noChangeAspect="1" noChangeArrowheads="1"/>
          </p:cNvSpPr>
          <p:nvPr/>
        </p:nvSpPr>
        <p:spPr bwMode="auto">
          <a:xfrm>
            <a:off x="0" y="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8" name="Resim 7"/>
          <p:cNvPicPr>
            <a:picLocks noChangeAspect="1"/>
          </p:cNvPicPr>
          <p:nvPr/>
        </p:nvPicPr>
        <p:blipFill rotWithShape="1">
          <a:blip r:embed="rId2">
            <a:extLst>
              <a:ext uri="{28A0092B-C50C-407E-A947-70E740481C1C}">
                <a14:useLocalDpi xmlns:a14="http://schemas.microsoft.com/office/drawing/2010/main" val="0"/>
              </a:ext>
            </a:extLst>
          </a:blip>
          <a:srcRect l="-3438" t="-1286" r="3438" b="8573"/>
          <a:stretch/>
        </p:blipFill>
        <p:spPr>
          <a:xfrm>
            <a:off x="3979259" y="1551920"/>
            <a:ext cx="3742944" cy="30925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Metin kutusu 3"/>
          <p:cNvSpPr txBox="1">
            <a:spLocks noChangeArrowheads="1"/>
          </p:cNvSpPr>
          <p:nvPr/>
        </p:nvSpPr>
        <p:spPr bwMode="auto">
          <a:xfrm>
            <a:off x="950913" y="1028700"/>
            <a:ext cx="97996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a:r>
              <a:rPr lang="tr-TR" altLang="tr-TR" sz="2800" b="1" dirty="0"/>
              <a:t>Safety </a:t>
            </a:r>
            <a:r>
              <a:rPr lang="tr-TR" altLang="tr-TR" sz="2800" b="1" dirty="0" err="1"/>
              <a:t>Measures</a:t>
            </a:r>
            <a:endParaRPr lang="tr-TR" altLang="tr-TR" sz="2800" b="1" dirty="0"/>
          </a:p>
        </p:txBody>
      </p:sp>
      <p:sp>
        <p:nvSpPr>
          <p:cNvPr id="6" name="Metin kutusu 5"/>
          <p:cNvSpPr txBox="1"/>
          <p:nvPr/>
        </p:nvSpPr>
        <p:spPr>
          <a:xfrm>
            <a:off x="1247003" y="5020672"/>
            <a:ext cx="10497375" cy="1015663"/>
          </a:xfrm>
          <a:prstGeom prst="rect">
            <a:avLst/>
          </a:prstGeom>
          <a:noFill/>
        </p:spPr>
        <p:txBody>
          <a:bodyPr wrap="square">
            <a:spAutoFit/>
          </a:bodyPr>
          <a:lstStyle/>
          <a:p>
            <a:pPr defTabSz="914330" eaLnBrk="1" fontAlgn="auto" hangingPunct="1">
              <a:spcBef>
                <a:spcPts val="0"/>
              </a:spcBef>
              <a:spcAft>
                <a:spcPts val="0"/>
              </a:spcAft>
              <a:buClr>
                <a:schemeClr val="accent2"/>
              </a:buClr>
              <a:buSzPct val="125000"/>
              <a:defRPr/>
            </a:pPr>
            <a:r>
              <a:rPr lang="en-US" sz="2000" b="1" dirty="0">
                <a:cs typeface="Arial" panose="020B0604020202020204" pitchFamily="34" charset="0"/>
              </a:rPr>
              <a:t>Each training site has an ‘EMERGENCY STOP’ button and ‘EMERGENCY EXIT,. Any trainee who detects that safety has been compromised and wishes to stop the training urgently can use the‘ EMERGENCY STOP ’button and </a:t>
            </a:r>
            <a:r>
              <a:rPr lang="en-US" sz="2000" b="1" dirty="0" err="1">
                <a:cs typeface="Arial" panose="020B0604020202020204" pitchFamily="34" charset="0"/>
              </a:rPr>
              <a:t>abandone</a:t>
            </a:r>
            <a:r>
              <a:rPr lang="en-US" sz="2000" b="1" dirty="0">
                <a:cs typeface="Arial" panose="020B0604020202020204" pitchFamily="34" charset="0"/>
              </a:rPr>
              <a:t> the site.</a:t>
            </a:r>
          </a:p>
        </p:txBody>
      </p:sp>
      <p:pic>
        <p:nvPicPr>
          <p:cNvPr id="7" name="Resim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49870" y="2086094"/>
            <a:ext cx="3935413" cy="27066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 name="Resim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54813" y="2119432"/>
            <a:ext cx="3995737" cy="26781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 name="Resim 2"/>
          <p:cNvPicPr>
            <a:picLocks noChangeAspect="1"/>
          </p:cNvPicPr>
          <p:nvPr/>
        </p:nvPicPr>
        <p:blipFill>
          <a:blip r:embed="rId4"/>
          <a:stretch>
            <a:fillRect/>
          </a:stretch>
        </p:blipFill>
        <p:spPr>
          <a:xfrm>
            <a:off x="90956" y="-20827"/>
            <a:ext cx="11156647" cy="963251"/>
          </a:xfrm>
          <a:prstGeom prst="rect">
            <a:avLst/>
          </a:prstGeom>
        </p:spPr>
      </p:pic>
    </p:spTree>
    <p:extLst>
      <p:ext uri="{BB962C8B-B14F-4D97-AF65-F5344CB8AC3E}">
        <p14:creationId xmlns:p14="http://schemas.microsoft.com/office/powerpoint/2010/main" val="964941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Metin kutusu 3"/>
          <p:cNvSpPr txBox="1">
            <a:spLocks noChangeArrowheads="1"/>
          </p:cNvSpPr>
          <p:nvPr/>
        </p:nvSpPr>
        <p:spPr bwMode="auto">
          <a:xfrm>
            <a:off x="950913" y="767440"/>
            <a:ext cx="97996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a:r>
              <a:rPr lang="tr-TR" altLang="tr-TR" sz="2800" b="1" dirty="0"/>
              <a:t>Safety </a:t>
            </a:r>
            <a:r>
              <a:rPr lang="tr-TR" altLang="tr-TR" sz="2800" b="1" dirty="0" err="1"/>
              <a:t>Measures</a:t>
            </a:r>
            <a:endParaRPr lang="tr-TR" altLang="tr-TR" sz="2800" b="1" dirty="0"/>
          </a:p>
        </p:txBody>
      </p:sp>
      <p:sp>
        <p:nvSpPr>
          <p:cNvPr id="6" name="Metin kutusu 5"/>
          <p:cNvSpPr txBox="1"/>
          <p:nvPr/>
        </p:nvSpPr>
        <p:spPr>
          <a:xfrm>
            <a:off x="1698248" y="5233055"/>
            <a:ext cx="9128248" cy="707886"/>
          </a:xfrm>
          <a:prstGeom prst="rect">
            <a:avLst/>
          </a:prstGeom>
          <a:noFill/>
        </p:spPr>
        <p:txBody>
          <a:bodyPr wrap="square">
            <a:spAutoFit/>
          </a:bodyPr>
          <a:lstStyle/>
          <a:p>
            <a:pPr defTabSz="914330" eaLnBrk="1" fontAlgn="auto" hangingPunct="1">
              <a:spcBef>
                <a:spcPts val="0"/>
              </a:spcBef>
              <a:spcAft>
                <a:spcPts val="0"/>
              </a:spcAft>
              <a:buClr>
                <a:schemeClr val="accent2"/>
              </a:buClr>
              <a:buSzPct val="125000"/>
              <a:defRPr/>
            </a:pPr>
            <a:r>
              <a:rPr lang="en-US" sz="2000" b="1" dirty="0">
                <a:cs typeface="Arial" panose="020B0604020202020204" pitchFamily="34" charset="0"/>
              </a:rPr>
              <a:t>When going up and down from the ladders, the face will be turned to the ladder, and the handle will be handled.</a:t>
            </a:r>
          </a:p>
        </p:txBody>
      </p:sp>
      <p:sp>
        <p:nvSpPr>
          <p:cNvPr id="11" name="7 Dikdörtgen"/>
          <p:cNvSpPr>
            <a:spLocks noChangeArrowheads="1"/>
          </p:cNvSpPr>
          <p:nvPr/>
        </p:nvSpPr>
        <p:spPr bwMode="auto">
          <a:xfrm>
            <a:off x="4358548" y="432983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b="1" dirty="0"/>
          </a:p>
        </p:txBody>
      </p:sp>
      <p:sp>
        <p:nvSpPr>
          <p:cNvPr id="14" name="Unvan 1"/>
          <p:cNvSpPr>
            <a:spLocks noGrp="1"/>
          </p:cNvSpPr>
          <p:nvPr>
            <p:ph type="title"/>
          </p:nvPr>
        </p:nvSpPr>
        <p:spPr>
          <a:xfrm>
            <a:off x="244602" y="147955"/>
            <a:ext cx="10972800" cy="590550"/>
          </a:xfrm>
        </p:spPr>
        <p:txBody>
          <a:bodyPr/>
          <a:lstStyle/>
          <a:p>
            <a:pPr eaLnBrk="1" hangingPunct="1">
              <a:defRPr/>
            </a:pPr>
            <a:r>
              <a:rPr lang="tr-TR" dirty="0" err="1"/>
              <a:t>Damage</a:t>
            </a:r>
            <a:r>
              <a:rPr lang="tr-TR" dirty="0"/>
              <a:t> Control Simulator </a:t>
            </a:r>
            <a:r>
              <a:rPr lang="tr-TR" dirty="0" err="1"/>
              <a:t>Safety</a:t>
            </a:r>
            <a:r>
              <a:rPr lang="tr-TR" dirty="0"/>
              <a:t> </a:t>
            </a:r>
            <a:r>
              <a:rPr lang="tr-TR" dirty="0" err="1"/>
              <a:t>Briefing</a:t>
            </a:r>
            <a:endParaRPr lang="tr-TR"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6994" y="1286531"/>
            <a:ext cx="3226526" cy="3806379"/>
          </a:xfrm>
          <a:prstGeom prst="rect">
            <a:avLst/>
          </a:prstGeom>
        </p:spPr>
      </p:pic>
      <p:sp>
        <p:nvSpPr>
          <p:cNvPr id="3" name="TextBox 2"/>
          <p:cNvSpPr txBox="1"/>
          <p:nvPr/>
        </p:nvSpPr>
        <p:spPr>
          <a:xfrm>
            <a:off x="4111275" y="4548632"/>
            <a:ext cx="1141659" cy="461665"/>
          </a:xfrm>
          <a:prstGeom prst="rect">
            <a:avLst/>
          </a:prstGeom>
          <a:noFill/>
        </p:spPr>
        <p:txBody>
          <a:bodyPr wrap="none" rtlCol="0">
            <a:spAutoFit/>
          </a:bodyPr>
          <a:lstStyle/>
          <a:p>
            <a:r>
              <a:rPr lang="tr-TR" sz="2400" b="1" dirty="0">
                <a:solidFill>
                  <a:schemeClr val="accent6">
                    <a:lumMod val="50000"/>
                  </a:schemeClr>
                </a:solidFill>
              </a:rPr>
              <a:t>RIGHT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24832" y="1290659"/>
            <a:ext cx="3456159" cy="3864017"/>
          </a:xfrm>
          <a:prstGeom prst="rect">
            <a:avLst/>
          </a:prstGeom>
        </p:spPr>
      </p:pic>
      <p:sp>
        <p:nvSpPr>
          <p:cNvPr id="13" name="TextBox 12"/>
          <p:cNvSpPr txBox="1"/>
          <p:nvPr/>
        </p:nvSpPr>
        <p:spPr>
          <a:xfrm>
            <a:off x="8927127" y="4648780"/>
            <a:ext cx="1398140" cy="461665"/>
          </a:xfrm>
          <a:prstGeom prst="rect">
            <a:avLst/>
          </a:prstGeom>
          <a:noFill/>
        </p:spPr>
        <p:txBody>
          <a:bodyPr wrap="none" rtlCol="0">
            <a:spAutoFit/>
          </a:bodyPr>
          <a:lstStyle/>
          <a:p>
            <a:r>
              <a:rPr lang="tr-TR" sz="2400" b="1" dirty="0">
                <a:solidFill>
                  <a:srgbClr val="FF0000"/>
                </a:solidFill>
              </a:rPr>
              <a:t>WRONG</a:t>
            </a:r>
          </a:p>
        </p:txBody>
      </p:sp>
    </p:spTree>
    <p:extLst>
      <p:ext uri="{BB962C8B-B14F-4D97-AF65-F5344CB8AC3E}">
        <p14:creationId xmlns:p14="http://schemas.microsoft.com/office/powerpoint/2010/main" val="2387596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Metin kutusu 3"/>
          <p:cNvSpPr txBox="1">
            <a:spLocks noChangeArrowheads="1"/>
          </p:cNvSpPr>
          <p:nvPr/>
        </p:nvSpPr>
        <p:spPr bwMode="auto">
          <a:xfrm>
            <a:off x="950913" y="1028700"/>
            <a:ext cx="97996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a:r>
              <a:rPr lang="tr-TR" altLang="tr-TR" sz="2800" b="1" dirty="0"/>
              <a:t>Safety </a:t>
            </a:r>
            <a:r>
              <a:rPr lang="tr-TR" altLang="tr-TR" sz="2800" b="1" dirty="0" err="1"/>
              <a:t>Measures</a:t>
            </a:r>
            <a:endParaRPr lang="tr-TR" altLang="tr-TR" sz="2800" b="1" dirty="0"/>
          </a:p>
        </p:txBody>
      </p:sp>
      <p:sp>
        <p:nvSpPr>
          <p:cNvPr id="6" name="Metin kutusu 5"/>
          <p:cNvSpPr txBox="1"/>
          <p:nvPr/>
        </p:nvSpPr>
        <p:spPr>
          <a:xfrm>
            <a:off x="1905512" y="5293658"/>
            <a:ext cx="9000680" cy="707886"/>
          </a:xfrm>
          <a:prstGeom prst="rect">
            <a:avLst/>
          </a:prstGeom>
          <a:noFill/>
        </p:spPr>
        <p:txBody>
          <a:bodyPr wrap="square">
            <a:spAutoFit/>
          </a:bodyPr>
          <a:lstStyle/>
          <a:p>
            <a:pPr defTabSz="914330" eaLnBrk="1" fontAlgn="auto" hangingPunct="1">
              <a:spcBef>
                <a:spcPts val="0"/>
              </a:spcBef>
              <a:spcAft>
                <a:spcPts val="0"/>
              </a:spcAft>
              <a:buClr>
                <a:schemeClr val="accent2"/>
              </a:buClr>
              <a:buSzPct val="125000"/>
              <a:defRPr/>
            </a:pPr>
            <a:r>
              <a:rPr lang="en-US" sz="2000" b="1" dirty="0">
                <a:cs typeface="Arial" panose="020B0604020202020204" pitchFamily="34" charset="0"/>
              </a:rPr>
              <a:t>Simulator field must not be entered with electronic material such as mobile phones, USB memories, cameras, recorders</a:t>
            </a:r>
            <a:r>
              <a:rPr lang="tr-TR" sz="2000" b="1" dirty="0">
                <a:cs typeface="Arial" panose="020B0604020202020204" pitchFamily="34" charset="0"/>
              </a:rPr>
              <a:t>.</a:t>
            </a:r>
            <a:endParaRPr lang="en-US" sz="2000" b="1" dirty="0">
              <a:cs typeface="Arial" panose="020B0604020202020204" pitchFamily="34" charset="0"/>
            </a:endParaRPr>
          </a:p>
        </p:txBody>
      </p:sp>
      <p:pic>
        <p:nvPicPr>
          <p:cNvPr id="7" name="Resim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85181" y="1853545"/>
            <a:ext cx="7416800" cy="31384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12" name="Çarpma 3"/>
          <p:cNvSpPr/>
          <p:nvPr/>
        </p:nvSpPr>
        <p:spPr>
          <a:xfrm>
            <a:off x="2549525" y="2014676"/>
            <a:ext cx="6624638" cy="2816225"/>
          </a:xfrm>
          <a:prstGeom prst="mathMultiply">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p>
        </p:txBody>
      </p:sp>
      <p:sp>
        <p:nvSpPr>
          <p:cNvPr id="8" name="Unvan 1"/>
          <p:cNvSpPr>
            <a:spLocks noGrp="1"/>
          </p:cNvSpPr>
          <p:nvPr>
            <p:ph type="title"/>
          </p:nvPr>
        </p:nvSpPr>
        <p:spPr>
          <a:xfrm>
            <a:off x="257175" y="136525"/>
            <a:ext cx="10972800" cy="590550"/>
          </a:xfrm>
        </p:spPr>
        <p:txBody>
          <a:bodyPr/>
          <a:lstStyle/>
          <a:p>
            <a:pPr eaLnBrk="1" hangingPunct="1">
              <a:defRPr/>
            </a:pPr>
            <a:r>
              <a:rPr lang="tr-TR" dirty="0" err="1"/>
              <a:t>Damage</a:t>
            </a:r>
            <a:r>
              <a:rPr lang="tr-TR" dirty="0"/>
              <a:t> Control Simulator </a:t>
            </a:r>
            <a:r>
              <a:rPr lang="tr-TR" dirty="0" err="1"/>
              <a:t>Safety</a:t>
            </a:r>
            <a:r>
              <a:rPr lang="tr-TR" dirty="0"/>
              <a:t> </a:t>
            </a:r>
            <a:r>
              <a:rPr lang="tr-TR" dirty="0" err="1"/>
              <a:t>Briefing</a:t>
            </a:r>
            <a:endParaRPr lang="tr-TR" dirty="0"/>
          </a:p>
        </p:txBody>
      </p:sp>
    </p:spTree>
    <p:extLst>
      <p:ext uri="{BB962C8B-B14F-4D97-AF65-F5344CB8AC3E}">
        <p14:creationId xmlns:p14="http://schemas.microsoft.com/office/powerpoint/2010/main" val="1539963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Metin kutusu 3"/>
          <p:cNvSpPr txBox="1">
            <a:spLocks noChangeArrowheads="1"/>
          </p:cNvSpPr>
          <p:nvPr/>
        </p:nvSpPr>
        <p:spPr bwMode="auto">
          <a:xfrm>
            <a:off x="950913" y="1028700"/>
            <a:ext cx="97996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a:r>
              <a:rPr lang="tr-TR" altLang="tr-TR" sz="2800" b="1" dirty="0"/>
              <a:t>Safety </a:t>
            </a:r>
            <a:r>
              <a:rPr lang="tr-TR" altLang="tr-TR" sz="2800" b="1" dirty="0" err="1"/>
              <a:t>Measures</a:t>
            </a:r>
            <a:endParaRPr lang="tr-TR" altLang="tr-TR" sz="2800" b="1" dirty="0"/>
          </a:p>
        </p:txBody>
      </p:sp>
      <p:sp>
        <p:nvSpPr>
          <p:cNvPr id="6" name="Metin kutusu 5"/>
          <p:cNvSpPr txBox="1"/>
          <p:nvPr/>
        </p:nvSpPr>
        <p:spPr>
          <a:xfrm>
            <a:off x="731520" y="5293658"/>
            <a:ext cx="10570464" cy="707886"/>
          </a:xfrm>
          <a:prstGeom prst="rect">
            <a:avLst/>
          </a:prstGeom>
          <a:noFill/>
        </p:spPr>
        <p:txBody>
          <a:bodyPr wrap="square">
            <a:spAutoFit/>
          </a:bodyPr>
          <a:lstStyle/>
          <a:p>
            <a:pPr defTabSz="914330" eaLnBrk="1" fontAlgn="auto" hangingPunct="1">
              <a:spcBef>
                <a:spcPts val="0"/>
              </a:spcBef>
              <a:spcAft>
                <a:spcPts val="0"/>
              </a:spcAft>
              <a:buClr>
                <a:schemeClr val="accent2"/>
              </a:buClr>
              <a:buSzPct val="125000"/>
              <a:defRPr/>
            </a:pPr>
            <a:r>
              <a:rPr lang="en-US" sz="2000" b="1" dirty="0">
                <a:cs typeface="Arial" panose="020B0604020202020204" pitchFamily="34" charset="0"/>
              </a:rPr>
              <a:t>When closing the hatch, utmost attention should be paid to avoid pinching fingers and feet between the hatch</a:t>
            </a:r>
            <a:r>
              <a:rPr lang="tr-TR" sz="2000" b="1" dirty="0">
                <a:cs typeface="Arial" panose="020B0604020202020204" pitchFamily="34" charset="0"/>
              </a:rPr>
              <a:t> </a:t>
            </a:r>
            <a:r>
              <a:rPr lang="en-US" sz="2000" b="1" dirty="0">
                <a:cs typeface="Arial" panose="020B0604020202020204" pitchFamily="34" charset="0"/>
              </a:rPr>
              <a:t>and the hatch coaming</a:t>
            </a:r>
            <a:r>
              <a:rPr lang="tr-TR" sz="2000" b="1" dirty="0">
                <a:cs typeface="Arial" panose="020B0604020202020204" pitchFamily="34" charset="0"/>
              </a:rPr>
              <a:t>.</a:t>
            </a:r>
            <a:endParaRPr lang="en-US" sz="2000" b="1" dirty="0">
              <a:cs typeface="Arial" panose="020B0604020202020204" pitchFamily="34" charset="0"/>
            </a:endParaRPr>
          </a:p>
        </p:txBody>
      </p:sp>
      <p:pic>
        <p:nvPicPr>
          <p:cNvPr id="8" name="Resim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5852" y="1809095"/>
            <a:ext cx="4297362" cy="3222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9" name="Resim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0913" y="1809095"/>
            <a:ext cx="4384675" cy="3222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10" name="7 Dikdörtgen"/>
          <p:cNvSpPr>
            <a:spLocks noChangeArrowheads="1"/>
          </p:cNvSpPr>
          <p:nvPr/>
        </p:nvSpPr>
        <p:spPr bwMode="auto">
          <a:xfrm>
            <a:off x="4433888" y="4607857"/>
            <a:ext cx="901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tr-TR" altLang="tr-TR" b="1" dirty="0">
                <a:solidFill>
                  <a:srgbClr val="00B050"/>
                </a:solidFill>
              </a:rPr>
              <a:t>RIGHT</a:t>
            </a:r>
          </a:p>
        </p:txBody>
      </p:sp>
      <p:sp>
        <p:nvSpPr>
          <p:cNvPr id="11" name="7 Dikdörtgen"/>
          <p:cNvSpPr>
            <a:spLocks noChangeArrowheads="1"/>
          </p:cNvSpPr>
          <p:nvPr/>
        </p:nvSpPr>
        <p:spPr bwMode="auto">
          <a:xfrm>
            <a:off x="9602032" y="4543581"/>
            <a:ext cx="10953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tr-TR" altLang="tr-TR" b="1" dirty="0">
                <a:solidFill>
                  <a:srgbClr val="CC0000"/>
                </a:solidFill>
              </a:rPr>
              <a:t>WRONG</a:t>
            </a:r>
            <a:endParaRPr lang="tr-TR" altLang="tr-TR" dirty="0">
              <a:solidFill>
                <a:srgbClr val="CC0000"/>
              </a:solidFill>
            </a:endParaRPr>
          </a:p>
        </p:txBody>
      </p:sp>
      <p:sp>
        <p:nvSpPr>
          <p:cNvPr id="12" name="Right Arrow 9"/>
          <p:cNvSpPr/>
          <p:nvPr/>
        </p:nvSpPr>
        <p:spPr bwMode="auto">
          <a:xfrm rot="9899730">
            <a:off x="9090323" y="3503500"/>
            <a:ext cx="998537" cy="193675"/>
          </a:xfrm>
          <a:prstGeom prst="rightArrow">
            <a:avLst/>
          </a:prstGeom>
          <a:solidFill>
            <a:schemeClr val="accent6">
              <a:lumMod val="75000"/>
            </a:schemeClr>
          </a:solidFill>
          <a:ln w="19050" cap="flat" cmpd="sng" algn="ctr">
            <a:solidFill>
              <a:srgbClr val="FFFF00"/>
            </a:solidFill>
            <a:prstDash val="solid"/>
            <a:round/>
            <a:headEnd type="none" w="med" len="med"/>
            <a:tailEnd type="none" w="med" len="med"/>
          </a:ln>
          <a:effectLst/>
        </p:spPr>
        <p:txBody>
          <a:bodyPr/>
          <a:lstStyle/>
          <a:p>
            <a:pPr eaLnBrk="1" hangingPunct="1">
              <a:defRPr/>
            </a:pPr>
            <a:endParaRPr lang="tr-TR">
              <a:latin typeface="Arial" charset="0"/>
              <a:cs typeface="Arial" charset="0"/>
            </a:endParaRPr>
          </a:p>
        </p:txBody>
      </p:sp>
      <p:sp>
        <p:nvSpPr>
          <p:cNvPr id="13" name="Unvan 1"/>
          <p:cNvSpPr>
            <a:spLocks noGrp="1"/>
          </p:cNvSpPr>
          <p:nvPr>
            <p:ph type="title"/>
          </p:nvPr>
        </p:nvSpPr>
        <p:spPr>
          <a:xfrm>
            <a:off x="257175" y="136525"/>
            <a:ext cx="10972800" cy="590550"/>
          </a:xfrm>
        </p:spPr>
        <p:txBody>
          <a:bodyPr/>
          <a:lstStyle/>
          <a:p>
            <a:pPr eaLnBrk="1" hangingPunct="1">
              <a:defRPr/>
            </a:pPr>
            <a:r>
              <a:rPr lang="tr-TR" dirty="0" err="1"/>
              <a:t>Damage</a:t>
            </a:r>
            <a:r>
              <a:rPr lang="tr-TR" dirty="0"/>
              <a:t> Control Simulator </a:t>
            </a:r>
            <a:r>
              <a:rPr lang="tr-TR" dirty="0" err="1"/>
              <a:t>Safety</a:t>
            </a:r>
            <a:r>
              <a:rPr lang="tr-TR" dirty="0"/>
              <a:t> </a:t>
            </a:r>
            <a:r>
              <a:rPr lang="tr-TR" dirty="0" err="1"/>
              <a:t>Briefing</a:t>
            </a:r>
            <a:endParaRPr lang="tr-TR" dirty="0"/>
          </a:p>
        </p:txBody>
      </p:sp>
    </p:spTree>
    <p:extLst>
      <p:ext uri="{BB962C8B-B14F-4D97-AF65-F5344CB8AC3E}">
        <p14:creationId xmlns:p14="http://schemas.microsoft.com/office/powerpoint/2010/main" val="1583618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Metin kutusu 3"/>
          <p:cNvSpPr txBox="1">
            <a:spLocks noChangeArrowheads="1"/>
          </p:cNvSpPr>
          <p:nvPr/>
        </p:nvSpPr>
        <p:spPr bwMode="auto">
          <a:xfrm>
            <a:off x="950913" y="1028700"/>
            <a:ext cx="97996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a:r>
              <a:rPr lang="tr-TR" altLang="tr-TR" sz="2800" b="1" dirty="0"/>
              <a:t>Safety </a:t>
            </a:r>
            <a:r>
              <a:rPr lang="tr-TR" altLang="tr-TR" sz="2800" b="1" dirty="0" err="1"/>
              <a:t>Measures</a:t>
            </a:r>
            <a:endParaRPr lang="tr-TR" altLang="tr-TR" sz="2800" b="1" dirty="0"/>
          </a:p>
        </p:txBody>
      </p:sp>
      <p:sp>
        <p:nvSpPr>
          <p:cNvPr id="6" name="Metin kutusu 5"/>
          <p:cNvSpPr txBox="1"/>
          <p:nvPr/>
        </p:nvSpPr>
        <p:spPr>
          <a:xfrm>
            <a:off x="1390650" y="5176183"/>
            <a:ext cx="9839325" cy="707886"/>
          </a:xfrm>
          <a:prstGeom prst="rect">
            <a:avLst/>
          </a:prstGeom>
          <a:noFill/>
        </p:spPr>
        <p:txBody>
          <a:bodyPr wrap="square">
            <a:spAutoFit/>
          </a:bodyPr>
          <a:lstStyle/>
          <a:p>
            <a:pPr algn="just" defTabSz="914330" eaLnBrk="1" fontAlgn="auto" hangingPunct="1">
              <a:spcBef>
                <a:spcPts val="0"/>
              </a:spcBef>
              <a:spcAft>
                <a:spcPts val="0"/>
              </a:spcAft>
              <a:buClr>
                <a:schemeClr val="accent2"/>
              </a:buClr>
              <a:buSzPct val="125000"/>
              <a:defRPr/>
            </a:pPr>
            <a:r>
              <a:rPr lang="en-US" sz="2000" b="1" dirty="0">
                <a:cs typeface="Arial" panose="020B0604020202020204" pitchFamily="34" charset="0"/>
              </a:rPr>
              <a:t> During the trainings, it’s not allowed to wear things such as</a:t>
            </a:r>
            <a:r>
              <a:rPr lang="tr-TR" sz="2000" b="1" dirty="0">
                <a:cs typeface="Arial" panose="020B0604020202020204" pitchFamily="34" charset="0"/>
              </a:rPr>
              <a:t> </a:t>
            </a:r>
            <a:r>
              <a:rPr lang="en-US" sz="2000" b="1" dirty="0">
                <a:cs typeface="Arial" panose="020B0604020202020204" pitchFamily="34" charset="0"/>
              </a:rPr>
              <a:t>necklace, </a:t>
            </a:r>
            <a:r>
              <a:rPr lang="en-US" sz="2000" b="1" dirty="0" err="1">
                <a:cs typeface="Arial" panose="020B0604020202020204" pitchFamily="34" charset="0"/>
              </a:rPr>
              <a:t>watch,ring</a:t>
            </a:r>
            <a:r>
              <a:rPr lang="en-US" sz="2000" b="1" dirty="0">
                <a:cs typeface="Arial" panose="020B0604020202020204" pitchFamily="34" charset="0"/>
              </a:rPr>
              <a:t>.</a:t>
            </a:r>
          </a:p>
        </p:txBody>
      </p:sp>
      <p:pic>
        <p:nvPicPr>
          <p:cNvPr id="13" name="Resim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16781" y="1853545"/>
            <a:ext cx="4808887" cy="30210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cxnSp>
        <p:nvCxnSpPr>
          <p:cNvPr id="14" name="Straight Connector 9"/>
          <p:cNvCxnSpPr>
            <a:cxnSpLocks noChangeShapeType="1"/>
          </p:cNvCxnSpPr>
          <p:nvPr/>
        </p:nvCxnSpPr>
        <p:spPr bwMode="auto">
          <a:xfrm flipH="1" flipV="1">
            <a:off x="3716781" y="1866711"/>
            <a:ext cx="4808887" cy="3007847"/>
          </a:xfrm>
          <a:prstGeom prst="line">
            <a:avLst/>
          </a:prstGeom>
          <a:noFill/>
          <a:ln w="76200" algn="ctr">
            <a:solidFill>
              <a:srgbClr val="FF0000"/>
            </a:solidFill>
            <a:round/>
            <a:headEnd/>
            <a:tailEnd/>
          </a:ln>
          <a:extLst>
            <a:ext uri="{909E8E84-426E-40DD-AFC4-6F175D3DCCD1}">
              <a14:hiddenFill xmlns:a14="http://schemas.microsoft.com/office/drawing/2010/main">
                <a:noFill/>
              </a14:hiddenFill>
            </a:ext>
          </a:extLst>
        </p:spPr>
      </p:cxnSp>
      <p:cxnSp>
        <p:nvCxnSpPr>
          <p:cNvPr id="15" name="Straight Connector 8"/>
          <p:cNvCxnSpPr>
            <a:cxnSpLocks noChangeShapeType="1"/>
          </p:cNvCxnSpPr>
          <p:nvPr/>
        </p:nvCxnSpPr>
        <p:spPr bwMode="auto">
          <a:xfrm flipV="1">
            <a:off x="3716781" y="1866711"/>
            <a:ext cx="4808887" cy="3007847"/>
          </a:xfrm>
          <a:prstGeom prst="line">
            <a:avLst/>
          </a:prstGeom>
          <a:noFill/>
          <a:ln w="76200" algn="ctr">
            <a:solidFill>
              <a:srgbClr val="FF0000"/>
            </a:solidFill>
            <a:round/>
            <a:headEnd/>
            <a:tailEnd/>
          </a:ln>
          <a:extLst>
            <a:ext uri="{909E8E84-426E-40DD-AFC4-6F175D3DCCD1}">
              <a14:hiddenFill xmlns:a14="http://schemas.microsoft.com/office/drawing/2010/main">
                <a:noFill/>
              </a14:hiddenFill>
            </a:ext>
          </a:extLst>
        </p:spPr>
      </p:cxnSp>
      <p:sp>
        <p:nvSpPr>
          <p:cNvPr id="8" name="Unvan 1"/>
          <p:cNvSpPr>
            <a:spLocks noGrp="1"/>
          </p:cNvSpPr>
          <p:nvPr>
            <p:ph type="title"/>
          </p:nvPr>
        </p:nvSpPr>
        <p:spPr>
          <a:xfrm>
            <a:off x="257175" y="136525"/>
            <a:ext cx="10972800" cy="590550"/>
          </a:xfrm>
        </p:spPr>
        <p:txBody>
          <a:bodyPr/>
          <a:lstStyle/>
          <a:p>
            <a:pPr eaLnBrk="1" hangingPunct="1">
              <a:defRPr/>
            </a:pPr>
            <a:r>
              <a:rPr lang="tr-TR" dirty="0" err="1"/>
              <a:t>Damage</a:t>
            </a:r>
            <a:r>
              <a:rPr lang="tr-TR" dirty="0"/>
              <a:t> Control Simulator </a:t>
            </a:r>
            <a:r>
              <a:rPr lang="tr-TR" dirty="0" err="1"/>
              <a:t>Safety</a:t>
            </a:r>
            <a:r>
              <a:rPr lang="tr-TR" dirty="0"/>
              <a:t> </a:t>
            </a:r>
            <a:r>
              <a:rPr lang="tr-TR" dirty="0" err="1"/>
              <a:t>Briefing</a:t>
            </a:r>
            <a:endParaRPr lang="tr-TR" dirty="0"/>
          </a:p>
        </p:txBody>
      </p:sp>
    </p:spTree>
    <p:extLst>
      <p:ext uri="{BB962C8B-B14F-4D97-AF65-F5344CB8AC3E}">
        <p14:creationId xmlns:p14="http://schemas.microsoft.com/office/powerpoint/2010/main" val="284535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Metin kutusu 3"/>
          <p:cNvSpPr txBox="1">
            <a:spLocks noChangeArrowheads="1"/>
          </p:cNvSpPr>
          <p:nvPr/>
        </p:nvSpPr>
        <p:spPr bwMode="auto">
          <a:xfrm>
            <a:off x="950913" y="780503"/>
            <a:ext cx="97996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a:r>
              <a:rPr lang="tr-TR" altLang="tr-TR" sz="2800" b="1" dirty="0"/>
              <a:t>Safety </a:t>
            </a:r>
            <a:r>
              <a:rPr lang="tr-TR" altLang="tr-TR" sz="2800" b="1" dirty="0" err="1"/>
              <a:t>Measures</a:t>
            </a:r>
            <a:endParaRPr lang="tr-TR" altLang="tr-TR" sz="2800" b="1" dirty="0"/>
          </a:p>
        </p:txBody>
      </p:sp>
      <p:sp>
        <p:nvSpPr>
          <p:cNvPr id="6" name="Metin kutusu 5"/>
          <p:cNvSpPr txBox="1"/>
          <p:nvPr/>
        </p:nvSpPr>
        <p:spPr>
          <a:xfrm>
            <a:off x="1186868" y="5550924"/>
            <a:ext cx="9839325" cy="707886"/>
          </a:xfrm>
          <a:prstGeom prst="rect">
            <a:avLst/>
          </a:prstGeom>
          <a:noFill/>
        </p:spPr>
        <p:txBody>
          <a:bodyPr wrap="square">
            <a:spAutoFit/>
          </a:bodyPr>
          <a:lstStyle/>
          <a:p>
            <a:pPr algn="just" defTabSz="914330" eaLnBrk="1" fontAlgn="auto" hangingPunct="1">
              <a:spcBef>
                <a:spcPts val="0"/>
              </a:spcBef>
              <a:spcAft>
                <a:spcPts val="0"/>
              </a:spcAft>
              <a:buClr>
                <a:schemeClr val="accent2"/>
              </a:buClr>
              <a:buSzPct val="125000"/>
              <a:defRPr/>
            </a:pPr>
            <a:r>
              <a:rPr lang="en-US" sz="2000" b="1" dirty="0">
                <a:cs typeface="Arial" panose="020B0604020202020204" pitchFamily="34" charset="0"/>
              </a:rPr>
              <a:t> Personnel on the simulator open deck must not lean and hang down the handrail.</a:t>
            </a:r>
          </a:p>
        </p:txBody>
      </p:sp>
      <p:sp>
        <p:nvSpPr>
          <p:cNvPr id="13" name="Unvan 1"/>
          <p:cNvSpPr>
            <a:spLocks noGrp="1"/>
          </p:cNvSpPr>
          <p:nvPr>
            <p:ph type="title"/>
          </p:nvPr>
        </p:nvSpPr>
        <p:spPr>
          <a:xfrm>
            <a:off x="257175" y="136525"/>
            <a:ext cx="10972800" cy="590550"/>
          </a:xfrm>
        </p:spPr>
        <p:txBody>
          <a:bodyPr/>
          <a:lstStyle/>
          <a:p>
            <a:pPr eaLnBrk="1" hangingPunct="1">
              <a:defRPr/>
            </a:pPr>
            <a:r>
              <a:rPr lang="tr-TR" dirty="0" err="1"/>
              <a:t>Damage</a:t>
            </a:r>
            <a:r>
              <a:rPr lang="tr-TR" dirty="0"/>
              <a:t> Control Simulator </a:t>
            </a:r>
            <a:r>
              <a:rPr lang="tr-TR" dirty="0" err="1"/>
              <a:t>Safety</a:t>
            </a:r>
            <a:r>
              <a:rPr lang="tr-TR" dirty="0"/>
              <a:t> </a:t>
            </a:r>
            <a:r>
              <a:rPr lang="tr-TR" dirty="0" err="1"/>
              <a:t>Briefing</a:t>
            </a:r>
            <a:endParaRPr lang="tr-TR"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53814" y="1369038"/>
            <a:ext cx="3602849" cy="4155078"/>
          </a:xfrm>
          <a:prstGeom prst="rect">
            <a:avLst/>
          </a:prstGeom>
        </p:spPr>
      </p:pic>
      <p:sp>
        <p:nvSpPr>
          <p:cNvPr id="3" name="TextBox 2"/>
          <p:cNvSpPr txBox="1"/>
          <p:nvPr/>
        </p:nvSpPr>
        <p:spPr>
          <a:xfrm>
            <a:off x="3918859" y="5003076"/>
            <a:ext cx="1095172" cy="369332"/>
          </a:xfrm>
          <a:prstGeom prst="rect">
            <a:avLst/>
          </a:prstGeom>
          <a:noFill/>
        </p:spPr>
        <p:txBody>
          <a:bodyPr wrap="none" rtlCol="0">
            <a:spAutoFit/>
          </a:bodyPr>
          <a:lstStyle/>
          <a:p>
            <a:r>
              <a:rPr lang="tr-TR" b="1" dirty="0">
                <a:solidFill>
                  <a:srgbClr val="FF0000"/>
                </a:solidFill>
              </a:rPr>
              <a:t>WRONG</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39988" y="1369038"/>
            <a:ext cx="3338104" cy="4154715"/>
          </a:xfrm>
          <a:prstGeom prst="rect">
            <a:avLst/>
          </a:prstGeom>
        </p:spPr>
      </p:pic>
      <p:sp>
        <p:nvSpPr>
          <p:cNvPr id="14" name="TextBox 13"/>
          <p:cNvSpPr txBox="1"/>
          <p:nvPr/>
        </p:nvSpPr>
        <p:spPr>
          <a:xfrm>
            <a:off x="8721647" y="5011783"/>
            <a:ext cx="1095172" cy="369332"/>
          </a:xfrm>
          <a:prstGeom prst="rect">
            <a:avLst/>
          </a:prstGeom>
          <a:noFill/>
        </p:spPr>
        <p:txBody>
          <a:bodyPr wrap="none" rtlCol="0">
            <a:spAutoFit/>
          </a:bodyPr>
          <a:lstStyle/>
          <a:p>
            <a:r>
              <a:rPr lang="tr-TR" b="1" dirty="0">
                <a:solidFill>
                  <a:srgbClr val="FF0000"/>
                </a:solidFill>
              </a:rPr>
              <a:t>WRONG</a:t>
            </a:r>
          </a:p>
        </p:txBody>
      </p:sp>
    </p:spTree>
    <p:extLst>
      <p:ext uri="{BB962C8B-B14F-4D97-AF65-F5344CB8AC3E}">
        <p14:creationId xmlns:p14="http://schemas.microsoft.com/office/powerpoint/2010/main" val="139268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Metin kutusu 3"/>
          <p:cNvSpPr txBox="1">
            <a:spLocks noChangeArrowheads="1"/>
          </p:cNvSpPr>
          <p:nvPr/>
        </p:nvSpPr>
        <p:spPr bwMode="auto">
          <a:xfrm>
            <a:off x="950913" y="1028700"/>
            <a:ext cx="97996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a:r>
              <a:rPr lang="tr-TR" altLang="tr-TR" sz="2800" b="1" dirty="0"/>
              <a:t>Safety </a:t>
            </a:r>
            <a:r>
              <a:rPr lang="tr-TR" altLang="tr-TR" sz="2800" b="1" dirty="0" err="1"/>
              <a:t>Measures</a:t>
            </a:r>
            <a:endParaRPr lang="tr-TR" altLang="tr-TR" sz="2800" b="1" dirty="0"/>
          </a:p>
        </p:txBody>
      </p:sp>
      <p:sp>
        <p:nvSpPr>
          <p:cNvPr id="6" name="Metin kutusu 5"/>
          <p:cNvSpPr txBox="1"/>
          <p:nvPr/>
        </p:nvSpPr>
        <p:spPr>
          <a:xfrm>
            <a:off x="1464764" y="5319271"/>
            <a:ext cx="9157081" cy="1015663"/>
          </a:xfrm>
          <a:prstGeom prst="rect">
            <a:avLst/>
          </a:prstGeom>
          <a:noFill/>
        </p:spPr>
        <p:txBody>
          <a:bodyPr wrap="square">
            <a:spAutoFit/>
          </a:bodyPr>
          <a:lstStyle/>
          <a:p>
            <a:pPr algn="just" defTabSz="914330" eaLnBrk="1" fontAlgn="auto" hangingPunct="1">
              <a:spcBef>
                <a:spcPts val="0"/>
              </a:spcBef>
              <a:spcAft>
                <a:spcPts val="0"/>
              </a:spcAft>
              <a:buClr>
                <a:schemeClr val="accent2"/>
              </a:buClr>
              <a:buSzPct val="125000"/>
              <a:defRPr/>
            </a:pPr>
            <a:r>
              <a:rPr lang="en-US" sz="2000" b="1" dirty="0">
                <a:cs typeface="Arial" panose="020B0604020202020204" pitchFamily="34" charset="0"/>
              </a:rPr>
              <a:t> When the portable evacuation tool is lowered to the training area, it must be held by the transport rope and the tool must be lowered after checking no one is under.</a:t>
            </a:r>
          </a:p>
        </p:txBody>
      </p:sp>
      <p:pic>
        <p:nvPicPr>
          <p:cNvPr id="12" name="Resim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89163" y="1824188"/>
            <a:ext cx="2546350" cy="34417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3" name="Resim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13300" y="1827363"/>
            <a:ext cx="2573338" cy="34115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4" name="Resim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462838" y="1840063"/>
            <a:ext cx="2546350" cy="33940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8" name="Unvan 1"/>
          <p:cNvSpPr>
            <a:spLocks noGrp="1"/>
          </p:cNvSpPr>
          <p:nvPr>
            <p:ph type="title"/>
          </p:nvPr>
        </p:nvSpPr>
        <p:spPr>
          <a:xfrm>
            <a:off x="257175" y="136525"/>
            <a:ext cx="10972800" cy="590550"/>
          </a:xfrm>
        </p:spPr>
        <p:txBody>
          <a:bodyPr/>
          <a:lstStyle/>
          <a:p>
            <a:pPr eaLnBrk="1" hangingPunct="1">
              <a:defRPr/>
            </a:pPr>
            <a:r>
              <a:rPr lang="tr-TR" dirty="0" err="1"/>
              <a:t>Damage</a:t>
            </a:r>
            <a:r>
              <a:rPr lang="tr-TR" dirty="0"/>
              <a:t> Control Simulator </a:t>
            </a:r>
            <a:r>
              <a:rPr lang="tr-TR" dirty="0" err="1"/>
              <a:t>Safety</a:t>
            </a:r>
            <a:r>
              <a:rPr lang="tr-TR" dirty="0"/>
              <a:t> </a:t>
            </a:r>
            <a:r>
              <a:rPr lang="tr-TR" dirty="0" err="1"/>
              <a:t>Briefing</a:t>
            </a:r>
            <a:endParaRPr lang="tr-TR" dirty="0"/>
          </a:p>
        </p:txBody>
      </p:sp>
    </p:spTree>
    <p:extLst>
      <p:ext uri="{BB962C8B-B14F-4D97-AF65-F5344CB8AC3E}">
        <p14:creationId xmlns:p14="http://schemas.microsoft.com/office/powerpoint/2010/main" val="4271284745"/>
      </p:ext>
    </p:extLst>
  </p:cSld>
  <p:clrMapOvr>
    <a:masterClrMapping/>
  </p:clrMapOvr>
</p:sld>
</file>

<file path=ppt/theme/theme1.xml><?xml version="1.0" encoding="utf-8"?>
<a:theme xmlns:a="http://schemas.openxmlformats.org/drawingml/2006/main" name="Sunu1">
  <a:themeElements>
    <a:clrScheme name="METEKSAN">
      <a:dk1>
        <a:srgbClr val="1F1F1F"/>
      </a:dk1>
      <a:lt1>
        <a:srgbClr val="FFFFFF"/>
      </a:lt1>
      <a:dk2>
        <a:srgbClr val="202020"/>
      </a:dk2>
      <a:lt2>
        <a:srgbClr val="FFFFFF"/>
      </a:lt2>
      <a:accent1>
        <a:srgbClr val="003C4C"/>
      </a:accent1>
      <a:accent2>
        <a:srgbClr val="F5B312"/>
      </a:accent2>
      <a:accent3>
        <a:srgbClr val="FEFAFF"/>
      </a:accent3>
      <a:accent4>
        <a:srgbClr val="F9FFF4"/>
      </a:accent4>
      <a:accent5>
        <a:srgbClr val="FBFFFA"/>
      </a:accent5>
      <a:accent6>
        <a:srgbClr val="FAFFEE"/>
      </a:accent6>
      <a:hlink>
        <a:srgbClr val="003C4C"/>
      </a:hlink>
      <a:folHlink>
        <a:srgbClr val="BFBFB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unu1" id="{4BB14345-CA6E-4ED8-9BCE-7C333CA39AF8}" vid="{C2954AA4-4840-44A5-9F15-7D0593E509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Sunu1</Template>
  <TotalTime>2844</TotalTime>
  <Words>413</Words>
  <Application>Microsoft Office PowerPoint</Application>
  <PresentationFormat>Geniş ekran</PresentationFormat>
  <Paragraphs>61</Paragraphs>
  <Slides>14</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14</vt:i4>
      </vt:variant>
    </vt:vector>
  </HeadingPairs>
  <TitlesOfParts>
    <vt:vector size="19" baseType="lpstr">
      <vt:lpstr>Arial</vt:lpstr>
      <vt:lpstr>Calibri</vt:lpstr>
      <vt:lpstr>Montserrat Medium</vt:lpstr>
      <vt:lpstr>Wingdings</vt:lpstr>
      <vt:lpstr>Sunu1</vt:lpstr>
      <vt:lpstr>PowerPoint Sunusu</vt:lpstr>
      <vt:lpstr>Damage Control Simulator Safety Briefing</vt:lpstr>
      <vt:lpstr>PowerPoint Sunusu</vt:lpstr>
      <vt:lpstr>Damage Control Simulator Safety Briefing</vt:lpstr>
      <vt:lpstr>Damage Control Simulator Safety Briefing</vt:lpstr>
      <vt:lpstr>Damage Control Simulator Safety Briefing</vt:lpstr>
      <vt:lpstr>Damage Control Simulator Safety Briefing</vt:lpstr>
      <vt:lpstr>Damage Control Simulator Safety Briefing</vt:lpstr>
      <vt:lpstr>Damage Control Simulator Safety Briefing</vt:lpstr>
      <vt:lpstr>Damage Control Simulator Safety Briefing</vt:lpstr>
      <vt:lpstr>Damage Control Simulator Safety Briefing</vt:lpstr>
      <vt:lpstr>Damage Control Simulator Safety Briefing</vt:lpstr>
      <vt:lpstr>Damage Control Simulator Safety Briefing</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Zekeriya</dc:creator>
  <cp:lastModifiedBy>Osman Ayaz</cp:lastModifiedBy>
  <cp:revision>291</cp:revision>
  <dcterms:created xsi:type="dcterms:W3CDTF">2018-10-22T13:13:38Z</dcterms:created>
  <dcterms:modified xsi:type="dcterms:W3CDTF">2023-10-17T09:20:08Z</dcterms:modified>
</cp:coreProperties>
</file>