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7" r:id="rId3"/>
    <p:sldId id="281" r:id="rId4"/>
    <p:sldId id="280" r:id="rId5"/>
    <p:sldId id="279" r:id="rId6"/>
    <p:sldId id="278" r:id="rId7"/>
    <p:sldId id="265" r:id="rId8"/>
    <p:sldId id="266" r:id="rId9"/>
    <p:sldId id="267" r:id="rId10"/>
    <p:sldId id="289" r:id="rId11"/>
    <p:sldId id="268" r:id="rId12"/>
    <p:sldId id="269" r:id="rId13"/>
    <p:sldId id="270" r:id="rId14"/>
    <p:sldId id="271" r:id="rId15"/>
    <p:sldId id="282" r:id="rId16"/>
    <p:sldId id="283" r:id="rId17"/>
    <p:sldId id="288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663E-DB5B-4312-86C6-D43CA7E3426F}" type="datetimeFigureOut">
              <a:rPr lang="id-ID" smtClean="0"/>
              <a:pPr/>
              <a:t>21/03/2020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3193-6F92-4674-9F56-5A9273CC6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83193-6F92-4674-9F56-5A9273CC6809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7A4F98-15C7-4CA6-A235-226DD5CE0248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ADA011-F9BA-490D-A0DD-D9DA62522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sil gambar untuk sq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829761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>
                    <a:lumMod val="95000"/>
                  </a:schemeClr>
                </a:solidFill>
              </a:rPr>
              <a:t>DATA DEFINITION LANGUAGE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7772400" cy="54411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Pertemuan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bg1">
                    <a:lumMod val="95000"/>
                  </a:schemeClr>
                </a:solidFill>
              </a:rPr>
              <a:t>III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5200" y="5638800"/>
            <a:ext cx="5029200" cy="7425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id-ID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 Marlina, M.Kom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Untuk meletakkan field diawal</a:t>
            </a:r>
            <a:r>
              <a:rPr lang="id-ID" dirty="0" smtClean="0"/>
              <a:t>, tambahkan sintaks first : ALTER TABLE namatabel ADD </a:t>
            </a:r>
            <a:r>
              <a:rPr lang="id-ID" smtClean="0"/>
              <a:t>COLUMN namafield </a:t>
            </a:r>
            <a:r>
              <a:rPr lang="id-ID" dirty="0" smtClean="0"/>
              <a:t>FIRST; </a:t>
            </a:r>
          </a:p>
          <a:p>
            <a:r>
              <a:rPr lang="id-ID" b="1" dirty="0" smtClean="0"/>
              <a:t>Untuk menyisipkan field setelah field tertentu</a:t>
            </a:r>
            <a:r>
              <a:rPr lang="id-ID" dirty="0" smtClean="0"/>
              <a:t>, tambahkan sintaks after : ALTER TABLE namatabel ADD COLUMN Fieldsisip CHAR(5) AFTER field;</a:t>
            </a:r>
          </a:p>
          <a:p>
            <a:r>
              <a:rPr lang="id-ID" b="1" dirty="0" smtClean="0"/>
              <a:t>Untuk membuat primary key pada field tertentu</a:t>
            </a:r>
            <a:r>
              <a:rPr lang="id-ID" dirty="0" smtClean="0"/>
              <a:t> : ALTER TABLE namatable MODIFY namafield tipedata PRIMARY KEY;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   Modifikasi </a:t>
            </a:r>
            <a:r>
              <a:rPr lang="id-ID" dirty="0" smtClean="0">
                <a:solidFill>
                  <a:schemeClr val="bg1"/>
                </a:solidFill>
              </a:rPr>
              <a:t>Tabel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Index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  <a:r>
              <a:rPr lang="en-US" dirty="0" err="1" smtClean="0"/>
              <a:t>Adanya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field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index,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diambilkan</a:t>
            </a:r>
            <a:r>
              <a:rPr lang="en-US" dirty="0" smtClean="0"/>
              <a:t> data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index,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id-ID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INDEX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Index : </a:t>
            </a:r>
            <a:r>
              <a:rPr lang="en-US" dirty="0" smtClean="0"/>
              <a:t>CREATE INDEX </a:t>
            </a:r>
            <a:r>
              <a:rPr lang="en-US" dirty="0" err="1" smtClean="0"/>
              <a:t>nama_index</a:t>
            </a:r>
            <a:r>
              <a:rPr lang="en-US" dirty="0" smtClean="0"/>
              <a:t> ON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nama_table</a:t>
            </a:r>
            <a:r>
              <a:rPr lang="en-US" dirty="0" smtClean="0"/>
              <a:t>(field); </a:t>
            </a:r>
            <a:r>
              <a:rPr lang="en-US" dirty="0" err="1" smtClean="0"/>
              <a:t>Atau</a:t>
            </a:r>
            <a:r>
              <a:rPr lang="en-US" dirty="0" smtClean="0"/>
              <a:t> ALTER TABLE </a:t>
            </a:r>
            <a:r>
              <a:rPr lang="en-US" dirty="0" err="1" smtClean="0"/>
              <a:t>nama_table</a:t>
            </a:r>
            <a:r>
              <a:rPr lang="en-US" dirty="0" smtClean="0"/>
              <a:t> ADD index </a:t>
            </a:r>
            <a:r>
              <a:rPr lang="en-US" dirty="0" err="1" smtClean="0"/>
              <a:t>nama_index</a:t>
            </a:r>
            <a:r>
              <a:rPr lang="en-US" dirty="0" smtClean="0"/>
              <a:t>(field);</a:t>
            </a:r>
          </a:p>
          <a:p>
            <a:r>
              <a:rPr lang="en-US" b="1" dirty="0" err="1" smtClean="0"/>
              <a:t>Menghapus</a:t>
            </a:r>
            <a:r>
              <a:rPr lang="en-US" b="1" dirty="0" smtClean="0"/>
              <a:t> Index : </a:t>
            </a:r>
            <a:r>
              <a:rPr lang="en-US" dirty="0" smtClean="0"/>
              <a:t>DROP INDEX </a:t>
            </a:r>
            <a:r>
              <a:rPr lang="en-US" dirty="0" err="1" smtClean="0"/>
              <a:t>nama_index</a:t>
            </a:r>
            <a:r>
              <a:rPr lang="en-US" dirty="0" smtClean="0"/>
              <a:t> ON </a:t>
            </a:r>
            <a:r>
              <a:rPr lang="en-US" dirty="0" err="1" smtClean="0"/>
              <a:t>nama_table</a:t>
            </a:r>
            <a:r>
              <a:rPr lang="en-US" dirty="0" smtClean="0"/>
              <a:t>; </a:t>
            </a:r>
            <a:r>
              <a:rPr lang="en-US" dirty="0" err="1" smtClean="0"/>
              <a:t>Atau</a:t>
            </a:r>
            <a:r>
              <a:rPr lang="en-US" dirty="0" smtClean="0"/>
              <a:t> ALTER TABLE </a:t>
            </a:r>
            <a:r>
              <a:rPr lang="en-US" dirty="0" err="1" smtClean="0"/>
              <a:t>nama_table</a:t>
            </a:r>
            <a:r>
              <a:rPr lang="en-US" dirty="0" smtClean="0"/>
              <a:t> DROP INDEX </a:t>
            </a:r>
            <a:r>
              <a:rPr lang="en-US" dirty="0" err="1" smtClean="0"/>
              <a:t>nama_index</a:t>
            </a:r>
            <a:r>
              <a:rPr lang="en-US" dirty="0" smtClean="0"/>
              <a:t>;</a:t>
            </a:r>
          </a:p>
          <a:p>
            <a:pPr marL="342900" lvl="1" indent="-282575" defTabSz="406400">
              <a:buFont typeface="Wingdings" pitchFamily="2" charset="2"/>
              <a:buChar char="q"/>
              <a:tabLst>
                <a:tab pos="287338" algn="l"/>
              </a:tabLst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Index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r>
              <a:rPr lang="en-US" dirty="0" smtClean="0"/>
              <a:t>ALTER TABLE </a:t>
            </a:r>
            <a:r>
              <a:rPr lang="en-US" dirty="0" err="1" smtClean="0"/>
              <a:t>nama_table</a:t>
            </a:r>
            <a:r>
              <a:rPr lang="en-US" dirty="0" smtClean="0"/>
              <a:t> DROP primary key, ADD </a:t>
            </a:r>
            <a:r>
              <a:rPr lang="en-US" dirty="0" smtClean="0"/>
              <a:t>primary </a:t>
            </a:r>
            <a:r>
              <a:rPr lang="en-US" dirty="0" smtClean="0"/>
              <a:t>key(no</a:t>
            </a:r>
            <a:r>
              <a:rPr lang="en-US" dirty="0" smtClean="0"/>
              <a:t>);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Contoh: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id-ID" sz="3600" dirty="0" smtClean="0">
                <a:solidFill>
                  <a:schemeClr val="bg1"/>
                </a:solidFill>
              </a:rPr>
              <a:t>   </a:t>
            </a:r>
            <a:r>
              <a:rPr lang="en-US" sz="3600" dirty="0" err="1" smtClean="0">
                <a:solidFill>
                  <a:schemeClr val="bg1"/>
                </a:solidFill>
              </a:rPr>
              <a:t>Menghapus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id-ID" sz="3600" dirty="0" smtClean="0">
                <a:solidFill>
                  <a:schemeClr val="bg1"/>
                </a:solidFill>
              </a:rPr>
              <a:t>P</a:t>
            </a:r>
            <a:r>
              <a:rPr lang="en-US" sz="3600" dirty="0" err="1" smtClean="0">
                <a:solidFill>
                  <a:schemeClr val="bg1"/>
                </a:solidFill>
              </a:rPr>
              <a:t>rimary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id-ID" sz="3600" dirty="0" smtClean="0">
                <a:solidFill>
                  <a:schemeClr val="bg1"/>
                </a:solidFill>
              </a:rPr>
              <a:t>K</a:t>
            </a:r>
            <a:r>
              <a:rPr lang="en-US" sz="3600" dirty="0" err="1" smtClean="0">
                <a:solidFill>
                  <a:schemeClr val="bg1"/>
                </a:solidFill>
              </a:rPr>
              <a:t>ey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9718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Membuat</a:t>
            </a:r>
            <a:r>
              <a:rPr lang="en-US" b="1" dirty="0" smtClean="0"/>
              <a:t> View : </a:t>
            </a:r>
            <a:r>
              <a:rPr lang="en-US" dirty="0" smtClean="0"/>
              <a:t>CREATE VIEW </a:t>
            </a:r>
            <a:r>
              <a:rPr lang="en-US" dirty="0" err="1" smtClean="0"/>
              <a:t>view_name</a:t>
            </a:r>
            <a:r>
              <a:rPr lang="en-US" dirty="0" smtClean="0"/>
              <a:t>[(column1,column2,…)] AS SELECT statement 	FROM </a:t>
            </a:r>
            <a:r>
              <a:rPr lang="en-US" dirty="0" err="1" smtClean="0"/>
              <a:t>table_name</a:t>
            </a:r>
            <a:r>
              <a:rPr lang="en-US" dirty="0" smtClean="0"/>
              <a:t> [with check option];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Memperoleh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View : </a:t>
            </a:r>
            <a:r>
              <a:rPr lang="en-US" dirty="0" smtClean="0"/>
              <a:t>View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Mengubah</a:t>
            </a:r>
            <a:r>
              <a:rPr lang="en-US" b="1" dirty="0" smtClean="0"/>
              <a:t> View : </a:t>
            </a:r>
            <a:r>
              <a:rPr lang="en-US" dirty="0" smtClean="0"/>
              <a:t>ALTER VIEW </a:t>
            </a:r>
            <a:r>
              <a:rPr lang="en-US" dirty="0" err="1" smtClean="0"/>
              <a:t>mhs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Menghapus</a:t>
            </a:r>
            <a:r>
              <a:rPr lang="en-US" b="1" dirty="0" smtClean="0"/>
              <a:t> View : </a:t>
            </a:r>
            <a:r>
              <a:rPr lang="en-US" dirty="0" smtClean="0"/>
              <a:t>DROP VIEW </a:t>
            </a:r>
            <a:r>
              <a:rPr lang="en-US" dirty="0" err="1" smtClean="0"/>
              <a:t>nama_view</a:t>
            </a:r>
            <a:r>
              <a:rPr lang="en-US" dirty="0" smtClean="0"/>
              <a:t>;</a:t>
            </a:r>
          </a:p>
          <a:p>
            <a:pPr lvl="0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id-ID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r>
              <a:rPr lang="id-ID" dirty="0" smtClean="0"/>
              <a:t>Buat Database dengan nama Latihan1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Create Database Latihan1;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Show database latihan1;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Use latihan1;</a:t>
            </a:r>
          </a:p>
          <a:p>
            <a:pPr>
              <a:buNone/>
            </a:pPr>
            <a:endParaRPr lang="id-ID" dirty="0" smtClean="0"/>
          </a:p>
          <a:p>
            <a:pPr lvl="1"/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 Latihan</a:t>
            </a:r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4389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92891"/>
          </a:xfrm>
        </p:spPr>
        <p:txBody>
          <a:bodyPr/>
          <a:lstStyle/>
          <a:p>
            <a:r>
              <a:rPr lang="id-ID" dirty="0" smtClean="0"/>
              <a:t>Buatlah tabel Mahasiswa dengan field NPM, Nama, Alamat, Jen_Kel, TglLahir, dan Prodi)!</a:t>
            </a:r>
          </a:p>
          <a:p>
            <a:r>
              <a:rPr lang="id-ID" dirty="0" smtClean="0"/>
              <a:t>CREATE table MAHASISWA (NPM varchar(12), Nama varchar(20), Alamat varchar(15), Jen_Kel char(1), TglLahir date, Prodi varchar(20));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Latihan</a:t>
            </a:r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762712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id-ID" dirty="0" smtClean="0"/>
              <a:t>Rubahlah field Jen_Kel menjadi JnsKel pada Tabel Mahasiswa!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Hapuslah </a:t>
            </a:r>
            <a:r>
              <a:rPr lang="id-ID" dirty="0" smtClean="0"/>
              <a:t>field Prodi pada tabel mahasiswa!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Latihan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5486400" cy="222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id-ID" dirty="0" smtClean="0"/>
              <a:t>Rubahlan size kolom nama pada tabel Mahasiswa!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086600" cy="314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Latihan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id-ID" dirty="0" smtClean="0"/>
              <a:t>Buat tabel dengan nama NILAI dengan field NPM, KodeMK, UTS, UAS</a:t>
            </a:r>
          </a:p>
          <a:p>
            <a:r>
              <a:rPr lang="id-ID" dirty="0" smtClean="0"/>
              <a:t>Buat tabel dengan nama MATAKULIAH dengan field Kd_MK, Nama_MK, SKS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Latihan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	</a:t>
            </a:r>
          </a:p>
          <a:p>
            <a:r>
              <a:rPr lang="en-US" dirty="0" smtClean="0"/>
              <a:t>DROP DATABASE</a:t>
            </a:r>
          </a:p>
          <a:p>
            <a:r>
              <a:rPr lang="en-US" dirty="0" smtClean="0"/>
              <a:t>CREATE TABLE		</a:t>
            </a:r>
          </a:p>
          <a:p>
            <a:r>
              <a:rPr lang="en-US" dirty="0" smtClean="0"/>
              <a:t>DROP TABLE		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CREATE INDEX		</a:t>
            </a:r>
          </a:p>
          <a:p>
            <a:r>
              <a:rPr lang="en-US" dirty="0" smtClean="0"/>
              <a:t>DROP INDEX</a:t>
            </a:r>
          </a:p>
          <a:p>
            <a:r>
              <a:rPr lang="en-US" dirty="0" smtClean="0"/>
              <a:t>CREATE 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id-ID" sz="2800" dirty="0" smtClean="0"/>
              <a:t>    </a:t>
            </a:r>
            <a:r>
              <a:rPr lang="en-US" sz="2800" dirty="0" smtClean="0"/>
              <a:t>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 DDL 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5791200"/>
            <a:ext cx="7772400" cy="839162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Terima Kasih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</a:t>
            </a:r>
            <a:r>
              <a:rPr lang="id-ID" sz="4000" dirty="0" smtClean="0"/>
              <a:t>Data Definition Language</a:t>
            </a:r>
            <a:endParaRPr lang="id-ID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8200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 smtClean="0"/>
              <a:t>Membuat</a:t>
            </a:r>
            <a:r>
              <a:rPr lang="en-US" sz="2400" b="1" dirty="0" smtClean="0"/>
              <a:t> Database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CREATE DATABASE </a:t>
            </a:r>
            <a:r>
              <a:rPr lang="en-US" sz="2400" dirty="0" err="1" smtClean="0"/>
              <a:t>nama_database</a:t>
            </a:r>
            <a:r>
              <a:rPr lang="en-US" sz="2400" dirty="0" smtClean="0"/>
              <a:t>;</a:t>
            </a:r>
          </a:p>
          <a:p>
            <a:r>
              <a:rPr lang="en-US" sz="2400" b="1" dirty="0" err="1" smtClean="0"/>
              <a:t>Menampilkan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Seluruh</a:t>
            </a:r>
            <a:r>
              <a:rPr lang="en-US" sz="2400" b="1" dirty="0" smtClean="0"/>
              <a:t> Database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SHOW DATABASE</a:t>
            </a:r>
            <a:r>
              <a:rPr lang="id-ID" sz="2400" dirty="0" smtClean="0"/>
              <a:t>S</a:t>
            </a:r>
            <a:r>
              <a:rPr lang="en-US" sz="2400" dirty="0" smtClean="0"/>
              <a:t>;</a:t>
            </a:r>
          </a:p>
          <a:p>
            <a:r>
              <a:rPr lang="en-US" sz="2400" b="1" dirty="0" err="1" smtClean="0"/>
              <a:t>Mengaktifkan</a:t>
            </a:r>
            <a:r>
              <a:rPr lang="en-US" sz="2400" b="1" dirty="0" smtClean="0"/>
              <a:t> Database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dirty="0" smtClean="0"/>
              <a:t>Use </a:t>
            </a:r>
            <a:r>
              <a:rPr lang="en-US" sz="2400" dirty="0" err="1" smtClean="0"/>
              <a:t>name_database</a:t>
            </a:r>
            <a:r>
              <a:rPr lang="en-US" sz="2400" dirty="0" smtClean="0"/>
              <a:t>;</a:t>
            </a:r>
          </a:p>
          <a:p>
            <a:r>
              <a:rPr lang="en-US" sz="2400" b="1" dirty="0" err="1" smtClean="0"/>
              <a:t>Menghapus</a:t>
            </a:r>
            <a:r>
              <a:rPr lang="en-US" sz="2400" b="1" dirty="0" smtClean="0"/>
              <a:t> Database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dirty="0" smtClean="0"/>
              <a:t>DROP DATABASE </a:t>
            </a:r>
            <a:r>
              <a:rPr lang="en-US" sz="2400" dirty="0" err="1" smtClean="0"/>
              <a:t>nama_database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lvl="0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id-ID" sz="2400" dirty="0" smtClean="0"/>
              <a:t>   </a:t>
            </a:r>
            <a:r>
              <a:rPr lang="en-US" sz="2400" dirty="0" err="1" smtClean="0"/>
              <a:t>Perintah-perintah</a:t>
            </a:r>
            <a:r>
              <a:rPr lang="en-US" sz="2400" dirty="0" smtClean="0"/>
              <a:t> DDL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, </a:t>
            </a:r>
            <a:r>
              <a:rPr lang="id-ID" sz="2400" dirty="0" smtClean="0"/>
              <a:t>  </a:t>
            </a:r>
            <a:br>
              <a:rPr lang="id-ID" sz="2400" dirty="0" smtClean="0"/>
            </a:br>
            <a:r>
              <a:rPr lang="id-ID" sz="2400" dirty="0" smtClean="0"/>
              <a:t>   </a:t>
            </a:r>
            <a:r>
              <a:rPr lang="en-US" sz="2400" dirty="0" err="1" smtClean="0"/>
              <a:t>pengaktifan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database 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id-ID" dirty="0" smtClean="0"/>
              <a:t>Membuat database :</a:t>
            </a:r>
          </a:p>
          <a:p>
            <a:pPr>
              <a:buNone/>
            </a:pPr>
            <a:r>
              <a:rPr lang="id-ID" dirty="0" smtClean="0"/>
              <a:t> 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create database Latihan1;</a:t>
            </a:r>
          </a:p>
          <a:p>
            <a:r>
              <a:rPr lang="id-ID" dirty="0" smtClean="0">
                <a:cs typeface="Courier New" pitchFamily="49" charset="0"/>
              </a:rPr>
              <a:t>Melihat database yang telah dibuat :</a:t>
            </a:r>
          </a:p>
          <a:p>
            <a:pPr>
              <a:buNone/>
            </a:pPr>
            <a:r>
              <a:rPr lang="id-ID" dirty="0" smtClean="0"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show databases;</a:t>
            </a:r>
          </a:p>
          <a:p>
            <a:pPr>
              <a:buNone/>
            </a:pPr>
            <a:endParaRPr lang="id-ID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Database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248400" cy="316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algn="just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media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r>
              <a:rPr lang="en-US" dirty="0" smtClean="0"/>
              <a:t> </a:t>
            </a:r>
            <a:r>
              <a:rPr lang="en-US" dirty="0" err="1" smtClean="0"/>
              <a:t>antartabel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field </a:t>
            </a:r>
            <a:r>
              <a:rPr lang="en-US" dirty="0" err="1" smtClean="0"/>
              <a:t>dan</a:t>
            </a:r>
            <a:r>
              <a:rPr lang="en-US" dirty="0" smtClean="0"/>
              <a:t> record.</a:t>
            </a:r>
          </a:p>
          <a:p>
            <a:pPr algn="just"/>
            <a:r>
              <a:rPr lang="en-US" dirty="0" smtClean="0"/>
              <a:t>Field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size record,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Record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yang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per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id-ID" dirty="0" smtClean="0"/>
              <a:t>  </a:t>
            </a:r>
            <a:r>
              <a:rPr lang="en-US" dirty="0" smtClean="0"/>
              <a:t>TABEL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pPr marL="292100" lvl="1" indent="-282575">
              <a:buFont typeface="Wingdings" pitchFamily="2" charset="2"/>
              <a:buChar char="Ø"/>
            </a:pPr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endParaRPr lang="id-ID" dirty="0" smtClean="0">
              <a:sym typeface="Wingdings"/>
            </a:endParaRPr>
          </a:p>
          <a:p>
            <a:pPr marL="292100" lvl="1" indent="-282575">
              <a:buNone/>
            </a:pPr>
            <a:r>
              <a:rPr lang="id-ID" dirty="0" smtClean="0">
                <a:sym typeface="Wingdings"/>
              </a:rPr>
              <a:t>    </a:t>
            </a:r>
            <a:r>
              <a:rPr lang="en-US" dirty="0" smtClean="0"/>
              <a:t>CREATE TABLE </a:t>
            </a:r>
            <a:r>
              <a:rPr lang="en-US" dirty="0" err="1" smtClean="0"/>
              <a:t>nama_table</a:t>
            </a:r>
            <a:r>
              <a:rPr lang="en-US" dirty="0" smtClean="0"/>
              <a:t>(field1 </a:t>
            </a:r>
            <a:r>
              <a:rPr lang="en-US" dirty="0" err="1" smtClean="0"/>
              <a:t>tipe</a:t>
            </a:r>
            <a:r>
              <a:rPr lang="en-US" dirty="0" smtClean="0"/>
              <a:t>(size),…);</a:t>
            </a:r>
          </a:p>
          <a:p>
            <a:pPr marL="292100" lvl="1" indent="-282575">
              <a:buFont typeface="Wingdings" pitchFamily="2" charset="2"/>
              <a:buChar char="Ø"/>
            </a:pP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 </a:t>
            </a:r>
            <a:endParaRPr lang="id-ID" b="1" dirty="0" smtClean="0">
              <a:sym typeface="Wingdings" pitchFamily="2" charset="2"/>
            </a:endParaRPr>
          </a:p>
          <a:p>
            <a:pPr marL="292100" lvl="1" indent="-282575">
              <a:buNone/>
            </a:pPr>
            <a:r>
              <a:rPr lang="id-ID" b="1" dirty="0" smtClean="0">
                <a:sym typeface="Wingdings" pitchFamily="2" charset="2"/>
              </a:rPr>
              <a:t>    </a:t>
            </a:r>
            <a:r>
              <a:rPr lang="en-US" dirty="0" smtClean="0"/>
              <a:t>DROP TABLE </a:t>
            </a:r>
            <a:r>
              <a:rPr lang="en-US" dirty="0" err="1" smtClean="0"/>
              <a:t>nama_table</a:t>
            </a:r>
            <a:r>
              <a:rPr lang="en-US" dirty="0" smtClean="0"/>
              <a:t>;</a:t>
            </a:r>
          </a:p>
          <a:p>
            <a:pPr marL="292100" lvl="1" indent="-282575">
              <a:buFont typeface="Wingdings" pitchFamily="2" charset="2"/>
              <a:buChar char="Ø"/>
            </a:pPr>
            <a:endParaRPr lang="en-US" dirty="0" smtClean="0"/>
          </a:p>
          <a:p>
            <a:pPr marL="292100" lvl="1" indent="-282575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</a:t>
            </a:r>
            <a:r>
              <a:rPr lang="en-US" dirty="0" err="1" smtClean="0"/>
              <a:t>Tabel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b="1" dirty="0" err="1" smtClean="0"/>
              <a:t>Menambahkan</a:t>
            </a:r>
            <a:r>
              <a:rPr lang="en-US" sz="2600" b="1" dirty="0" smtClean="0"/>
              <a:t> Field : </a:t>
            </a:r>
            <a:r>
              <a:rPr lang="en-US" sz="2600" dirty="0" smtClean="0"/>
              <a:t>ALTER TABLE </a:t>
            </a:r>
            <a:r>
              <a:rPr lang="en-US" sz="2600" dirty="0" err="1" smtClean="0"/>
              <a:t>nama_table</a:t>
            </a:r>
            <a:r>
              <a:rPr lang="en-US" sz="2600" dirty="0" smtClean="0"/>
              <a:t> ADD Column field </a:t>
            </a:r>
            <a:r>
              <a:rPr lang="en-US" sz="2600" dirty="0" err="1" smtClean="0"/>
              <a:t>tipe</a:t>
            </a:r>
            <a:r>
              <a:rPr lang="en-US" sz="2600" dirty="0" smtClean="0"/>
              <a:t>(size);</a:t>
            </a:r>
          </a:p>
          <a:p>
            <a:r>
              <a:rPr lang="en-US" sz="2600" b="1" dirty="0" err="1" smtClean="0"/>
              <a:t>Mengganti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Nama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Tipe</a:t>
            </a:r>
            <a:r>
              <a:rPr lang="en-US" sz="2600" b="1" dirty="0" smtClean="0"/>
              <a:t> Data, </a:t>
            </a:r>
            <a:r>
              <a:rPr lang="en-US" sz="2600" b="1" dirty="0" err="1" smtClean="0"/>
              <a:t>dan</a:t>
            </a:r>
            <a:r>
              <a:rPr lang="en-US" sz="2600" b="1" dirty="0" smtClean="0"/>
              <a:t> Size Field : </a:t>
            </a:r>
            <a:r>
              <a:rPr lang="en-US" sz="2600" dirty="0" smtClean="0"/>
              <a:t>ALTER TABLE </a:t>
            </a:r>
            <a:r>
              <a:rPr lang="en-US" sz="2600" dirty="0" err="1" smtClean="0"/>
              <a:t>nama_table</a:t>
            </a:r>
            <a:r>
              <a:rPr lang="en-US" sz="2600" dirty="0" smtClean="0"/>
              <a:t> CHANGE </a:t>
            </a:r>
            <a:r>
              <a:rPr lang="en-US" sz="2600" dirty="0" err="1" smtClean="0"/>
              <a:t>old_field</a:t>
            </a:r>
            <a:r>
              <a:rPr lang="en-US" sz="2600" dirty="0" smtClean="0"/>
              <a:t> </a:t>
            </a:r>
            <a:r>
              <a:rPr lang="en-US" sz="2600" dirty="0" err="1" smtClean="0"/>
              <a:t>new_field</a:t>
            </a:r>
            <a:r>
              <a:rPr lang="en-US" sz="2600" dirty="0" smtClean="0"/>
              <a:t> </a:t>
            </a:r>
            <a:r>
              <a:rPr lang="en-US" sz="2600" dirty="0" err="1" smtClean="0"/>
              <a:t>tipe</a:t>
            </a:r>
            <a:r>
              <a:rPr lang="en-US" sz="2600" dirty="0" smtClean="0"/>
              <a:t>(size);</a:t>
            </a:r>
            <a:endParaRPr lang="id-ID" sz="2600" dirty="0" smtClean="0"/>
          </a:p>
          <a:p>
            <a:r>
              <a:rPr lang="id-ID" sz="2600" b="1" dirty="0" smtClean="0"/>
              <a:t>Mengganti Tipe Data Field</a:t>
            </a:r>
            <a:r>
              <a:rPr lang="id-ID" sz="2600" dirty="0" smtClean="0"/>
              <a:t> : ALTER TABLE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id-ID" sz="2600" dirty="0" smtClean="0"/>
              <a:t>  </a:t>
            </a:r>
            <a:r>
              <a:rPr lang="en-US" sz="2600" dirty="0" err="1" smtClean="0"/>
              <a:t>nama_table</a:t>
            </a:r>
            <a:r>
              <a:rPr lang="en-US" sz="2600" dirty="0" smtClean="0"/>
              <a:t> MODIFY field </a:t>
            </a:r>
            <a:r>
              <a:rPr lang="en-US" sz="2600" dirty="0" err="1" smtClean="0"/>
              <a:t>new_tipe</a:t>
            </a:r>
            <a:r>
              <a:rPr lang="en-US" sz="2600" dirty="0" smtClean="0"/>
              <a:t>(size);</a:t>
            </a:r>
          </a:p>
          <a:p>
            <a:r>
              <a:rPr lang="en-US" sz="2600" b="1" dirty="0" err="1" smtClean="0"/>
              <a:t>Menghapus</a:t>
            </a:r>
            <a:r>
              <a:rPr lang="en-US" sz="2600" b="1" dirty="0" smtClean="0"/>
              <a:t> Field</a:t>
            </a:r>
            <a:r>
              <a:rPr lang="id-ID" sz="2600" b="1" dirty="0" smtClean="0"/>
              <a:t>/Kolom</a:t>
            </a:r>
            <a:r>
              <a:rPr lang="en-US" sz="2600" b="1" dirty="0" smtClean="0"/>
              <a:t> : </a:t>
            </a:r>
            <a:r>
              <a:rPr lang="en-US" sz="2600" dirty="0" smtClean="0"/>
              <a:t>ALTER TABLE </a:t>
            </a:r>
            <a:r>
              <a:rPr lang="en-US" sz="2600" dirty="0" err="1" smtClean="0"/>
              <a:t>nama_table</a:t>
            </a:r>
            <a:r>
              <a:rPr lang="en-US" sz="2600" dirty="0" smtClean="0"/>
              <a:t> DROP field;</a:t>
            </a:r>
          </a:p>
          <a:p>
            <a:pPr>
              <a:buNone/>
            </a:pPr>
            <a:endParaRPr lang="en-US" sz="2600" dirty="0" smtClean="0"/>
          </a:p>
          <a:p>
            <a:pPr lvl="0"/>
            <a:endParaRPr lang="en-US" sz="2600" dirty="0" smtClean="0"/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4000" b="1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4000" b="1" dirty="0" err="1" smtClean="0">
                <a:solidFill>
                  <a:schemeClr val="bg1"/>
                </a:solidFill>
                <a:latin typeface="+mn-lt"/>
              </a:rPr>
              <a:t>Memodifikasi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+mn-lt"/>
              </a:rPr>
              <a:t>Tabel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:</a:t>
            </a:r>
            <a:r>
              <a:rPr lang="id-ID" b="1" dirty="0" smtClean="0"/>
              <a:t> </a:t>
            </a:r>
            <a:r>
              <a:rPr lang="en-US" dirty="0" smtClean="0"/>
              <a:t>DESC </a:t>
            </a:r>
            <a:r>
              <a:rPr lang="en-US" dirty="0" err="1" smtClean="0"/>
              <a:t>nama_table</a:t>
            </a:r>
            <a:r>
              <a:rPr lang="en-US" dirty="0" smtClean="0"/>
              <a:t>;</a:t>
            </a:r>
            <a:endParaRPr lang="id-ID" dirty="0" smtClean="0"/>
          </a:p>
          <a:p>
            <a:pPr algn="just"/>
            <a:r>
              <a:rPr lang="en-US" sz="2800" b="1" dirty="0" err="1" smtClean="0"/>
              <a:t>Menampilkan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Seluruh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Tabel</a:t>
            </a:r>
            <a:r>
              <a:rPr lang="en-US" sz="2800" b="1" dirty="0" smtClean="0"/>
              <a:t> : </a:t>
            </a:r>
            <a:r>
              <a:rPr lang="en-US" sz="2800" dirty="0" smtClean="0"/>
              <a:t>SHOW TABLES</a:t>
            </a:r>
            <a:endParaRPr lang="id-ID" sz="2800" dirty="0" smtClean="0"/>
          </a:p>
          <a:p>
            <a:pPr algn="just"/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: </a:t>
            </a:r>
            <a:r>
              <a:rPr lang="en-US" dirty="0" smtClean="0"/>
              <a:t>DROP TABLE </a:t>
            </a:r>
            <a:r>
              <a:rPr lang="en-US" dirty="0" err="1" smtClean="0"/>
              <a:t>nama_tabel</a:t>
            </a:r>
            <a:r>
              <a:rPr lang="en-US" dirty="0" smtClean="0"/>
              <a:t>;</a:t>
            </a:r>
            <a:endParaRPr lang="id-ID" dirty="0" smtClean="0"/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b="1" dirty="0" err="1" smtClean="0"/>
              <a:t>Mengganti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Tabel</a:t>
            </a:r>
            <a:r>
              <a:rPr lang="en-US" sz="2800" b="1" dirty="0" smtClean="0"/>
              <a:t>: </a:t>
            </a:r>
            <a:r>
              <a:rPr lang="en-US" sz="2800" dirty="0" smtClean="0"/>
              <a:t>ALTER TABLE </a:t>
            </a:r>
            <a:r>
              <a:rPr lang="en-US" sz="2800" dirty="0" err="1" smtClean="0"/>
              <a:t>old_table_name</a:t>
            </a:r>
            <a:r>
              <a:rPr lang="en-US" sz="2800" dirty="0" smtClean="0"/>
              <a:t> </a:t>
            </a:r>
            <a:r>
              <a:rPr lang="id-ID" sz="2800" dirty="0" smtClean="0"/>
              <a:t>RENAME</a:t>
            </a:r>
            <a:r>
              <a:rPr lang="en-US" sz="2800" dirty="0" smtClean="0"/>
              <a:t> </a:t>
            </a:r>
            <a:r>
              <a:rPr lang="en-US" sz="2800" dirty="0" err="1" smtClean="0"/>
              <a:t>new_table_name</a:t>
            </a:r>
            <a:r>
              <a:rPr lang="en-US" sz="2800" dirty="0" smtClean="0"/>
              <a:t>;</a:t>
            </a:r>
            <a:endParaRPr lang="id-ID" sz="2800" dirty="0" smtClean="0"/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id-ID" sz="2800" b="1" dirty="0" smtClean="0"/>
              <a:t>Menambah Kolom pada tabel</a:t>
            </a:r>
            <a:r>
              <a:rPr lang="id-ID" sz="2800" dirty="0" smtClean="0"/>
              <a:t> : ALTER TABLE namatabel ADD fieldbaru tipe;</a:t>
            </a: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id-ID" sz="2800" b="1" dirty="0" smtClean="0"/>
              <a:t>Mengubah Nama Kolom</a:t>
            </a:r>
            <a:r>
              <a:rPr lang="id-ID" sz="2800" dirty="0" smtClean="0"/>
              <a:t>: ALTER TABLE namatabel CHANGE COLUMN namakolomlama namakolombaru tipedatabaru;</a:t>
            </a:r>
            <a:endParaRPr lang="en-US" sz="2800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None/>
            </a:pPr>
            <a:endParaRPr lang="en-US" sz="2800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sz="2800" dirty="0" smtClean="0"/>
          </a:p>
          <a:p>
            <a:pPr algn="just"/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l"/>
            <a:r>
              <a:rPr lang="id-ID" sz="3600" b="1" dirty="0" smtClean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Modifikasi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Tabel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1041</TotalTime>
  <Words>551</Words>
  <Application>Microsoft Office PowerPoint</Application>
  <PresentationFormat>On-screen Show (4:3)</PresentationFormat>
  <Paragraphs>96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DATA DEFINITION LANGUAGE</vt:lpstr>
      <vt:lpstr>    Yang termasuk ke dalam kategori  DDL :</vt:lpstr>
      <vt:lpstr>  Data Definition Language</vt:lpstr>
      <vt:lpstr>   Perintah-perintah DDL dalam pembuatan, penghapusan,       pengaktifan, dan menampilkan database :</vt:lpstr>
      <vt:lpstr>   Database</vt:lpstr>
      <vt:lpstr>  TABEL </vt:lpstr>
      <vt:lpstr>   Tabel</vt:lpstr>
      <vt:lpstr>   Memodifikasi Tabel </vt:lpstr>
      <vt:lpstr>   Modifikasi Tabel</vt:lpstr>
      <vt:lpstr>   Modifikasi Tabel</vt:lpstr>
      <vt:lpstr>   INDEX</vt:lpstr>
      <vt:lpstr>    Index </vt:lpstr>
      <vt:lpstr>   Menghapus Primary Key</vt:lpstr>
      <vt:lpstr>  VIEW</vt:lpstr>
      <vt:lpstr>    Latihan</vt:lpstr>
      <vt:lpstr>   Latihan</vt:lpstr>
      <vt:lpstr>   Latihan</vt:lpstr>
      <vt:lpstr>   Latihan</vt:lpstr>
      <vt:lpstr>   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unindra</dc:creator>
  <cp:lastModifiedBy>hp Touchmart</cp:lastModifiedBy>
  <cp:revision>47</cp:revision>
  <dcterms:created xsi:type="dcterms:W3CDTF">2013-12-18T01:55:23Z</dcterms:created>
  <dcterms:modified xsi:type="dcterms:W3CDTF">2020-03-21T02:12:29Z</dcterms:modified>
</cp:coreProperties>
</file>