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87B1AB-719C-4CFA-80B7-6E4C42A24595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2B0A6B-56EE-4A10-9761-D239F7D3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asil gambar untuk sq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PENGENALAN </a:t>
            </a:r>
            <a:r>
              <a:rPr lang="id-ID" sz="6000" dirty="0" smtClean="0">
                <a:solidFill>
                  <a:schemeClr val="bg1"/>
                </a:solidFill>
              </a:rPr>
              <a:t>APLIKASI XAMPP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038600"/>
            <a:ext cx="7772400" cy="77271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Pertemuan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id-ID" b="1" dirty="0" smtClean="0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0" y="5638800"/>
            <a:ext cx="4876800" cy="5139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id-ID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Dwi Marlina, M.Kom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id-ID" dirty="0" smtClean="0"/>
              <a:t>, </a:t>
            </a:r>
            <a:r>
              <a:rPr lang="en-US" dirty="0" err="1" smtClean="0"/>
              <a:t>ketik</a:t>
            </a:r>
            <a:r>
              <a:rPr lang="en-US" dirty="0" smtClean="0"/>
              <a:t> : ‘</a:t>
            </a:r>
            <a:r>
              <a:rPr lang="en-US" dirty="0" err="1" smtClean="0"/>
              <a:t>mysql</a:t>
            </a:r>
            <a:r>
              <a:rPr lang="en-US" dirty="0" smtClean="0"/>
              <a:t> -u root -p’ (</a:t>
            </a:r>
            <a:r>
              <a:rPr lang="en-US" dirty="0" err="1" smtClean="0"/>
              <a:t>tanpa</a:t>
            </a:r>
            <a:r>
              <a:rPr lang="en-US" dirty="0" smtClean="0"/>
              <a:t> ‘ ‘)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Enter. </a:t>
            </a:r>
            <a:r>
              <a:rPr lang="en-US" dirty="0" err="1" smtClean="0"/>
              <a:t>Masukkan</a:t>
            </a:r>
            <a:r>
              <a:rPr lang="en-US" dirty="0" smtClean="0"/>
              <a:t> password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Enter </a:t>
            </a:r>
            <a:r>
              <a:rPr lang="en-US" dirty="0" err="1" smtClean="0"/>
              <a:t>lagi</a:t>
            </a:r>
            <a:r>
              <a:rPr lang="en-US" dirty="0" smtClean="0"/>
              <a:t> (se</a:t>
            </a:r>
            <a:r>
              <a:rPr lang="id-ID" dirty="0" smtClean="0"/>
              <a:t>c</a:t>
            </a:r>
            <a:r>
              <a:rPr lang="en-US" dirty="0" err="1" smtClean="0"/>
              <a:t>ara</a:t>
            </a:r>
            <a:r>
              <a:rPr lang="en-US" dirty="0" smtClean="0"/>
              <a:t> default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password </a:t>
            </a:r>
            <a:r>
              <a:rPr lang="en-US" dirty="0" err="1" smtClean="0"/>
              <a:t>untuk</a:t>
            </a:r>
            <a:r>
              <a:rPr lang="en-US" dirty="0" smtClean="0"/>
              <a:t> root).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err="1" smtClean="0"/>
              <a:t>Mengakses</a:t>
            </a:r>
            <a:r>
              <a:rPr lang="en-US" sz="3600" dirty="0" smtClean="0"/>
              <a:t> </a:t>
            </a:r>
            <a:r>
              <a:rPr lang="en-US" sz="3600" dirty="0" err="1" smtClean="0"/>
              <a:t>MySQL</a:t>
            </a:r>
            <a:r>
              <a:rPr lang="en-US" sz="3600" dirty="0" smtClean="0"/>
              <a:t> </a:t>
            </a:r>
            <a:r>
              <a:rPr lang="en-US" sz="3600" dirty="0" err="1" smtClean="0"/>
              <a:t>lewat</a:t>
            </a:r>
            <a:r>
              <a:rPr lang="en-US" sz="3600" dirty="0" smtClean="0"/>
              <a:t> command</a:t>
            </a:r>
            <a:r>
              <a:rPr lang="id-ID" sz="3600" dirty="0" smtClean="0"/>
              <a:t> prompt</a:t>
            </a:r>
            <a:endParaRPr lang="id-ID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60960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5791200"/>
            <a:ext cx="7772400" cy="839162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Xampp adalah perangkat yang menggabungkan tiga aplikasi kedalam satu paket, yaitu Apache, MySQL, dan PHPMyAdmin</a:t>
            </a:r>
          </a:p>
          <a:p>
            <a:r>
              <a:rPr lang="id-ID" dirty="0" smtClean="0"/>
              <a:t>Dengan Xampp pekerjaan menjadi sangat dimudahkan karena dapat menginstalasi dan mengkonfigurasi ketiga aplikasi tersebut dengan sekaligus dan otomatis.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Aplikasi XAMPP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Apache adalah sebuah web server open source, jadi semua orang dapat menggunakannya secara gratis, dapat mengedit kode programnya.</a:t>
            </a:r>
          </a:p>
          <a:p>
            <a:pPr lvl="0"/>
            <a:r>
              <a:rPr lang="id-ID" dirty="0" smtClean="0"/>
              <a:t>Fungsi utama dari Apache yakni menghasilkan halaman web yang benar sesuai dengan yang dibuat oleh seorang web programmer, dengan menggunakan kode PHP.</a:t>
            </a:r>
            <a:br>
              <a:rPr lang="id-ID" dirty="0" smtClean="0"/>
            </a:br>
            <a:r>
              <a:rPr lang="id-ID" dirty="0" smtClean="0"/>
              <a:t>     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3200" dirty="0" smtClean="0"/>
              <a:t>    Apache</a:t>
            </a:r>
            <a:r>
              <a:rPr lang="id-ID" sz="2800" dirty="0" smtClean="0"/>
              <a:t/>
            </a:r>
            <a:br>
              <a:rPr lang="id-ID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PHP adalah bahasa pemograman untuk membuat web.</a:t>
            </a:r>
          </a:p>
          <a:p>
            <a:pPr lvl="0"/>
            <a:r>
              <a:rPr lang="id-ID" dirty="0" smtClean="0"/>
              <a:t>PHP dapat membuat halaman web yang dinamis.</a:t>
            </a:r>
          </a:p>
          <a:p>
            <a:pPr lvl="0"/>
            <a:r>
              <a:rPr lang="id-ID" dirty="0" smtClean="0"/>
              <a:t>Selain mendukung di sistem operasi Windows, PHP juga dapat di gunakan pada mac OS, Linux, dan sistem operasi yang lainnya.</a:t>
            </a:r>
            <a:br>
              <a:rPr lang="id-ID" dirty="0" smtClean="0"/>
            </a:br>
            <a:r>
              <a:rPr lang="id-ID" dirty="0" smtClean="0"/>
              <a:t>     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   PHP</a:t>
            </a:r>
            <a:br>
              <a:rPr lang="id-ID" sz="40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MySQL adalah sistem manajemen database yang sering digunakan bersama PHP.</a:t>
            </a:r>
          </a:p>
          <a:p>
            <a:r>
              <a:rPr lang="id-ID" dirty="0" smtClean="0"/>
              <a:t>PHP juga mendukung pada Microsoft Access, Database Oracle,d-Base, dan sistem manajemen database lainnya. </a:t>
            </a:r>
          </a:p>
          <a:p>
            <a:r>
              <a:rPr lang="id-ID" dirty="0" smtClean="0"/>
              <a:t>SQL {Structured Query Language} adalah bahasa terstruktur yang digunakan secara khusus untuk mengolah database. </a:t>
            </a:r>
          </a:p>
          <a:p>
            <a:r>
              <a:rPr lang="id-ID" dirty="0" smtClean="0"/>
              <a:t>MySQL merupakan sebuah sistem manajemen database.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MySQL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 smtClean="0"/>
              <a:t>PhpMyAdmin</a:t>
            </a:r>
            <a:endParaRPr lang="id-ID" sz="2800" dirty="0" smtClean="0"/>
          </a:p>
          <a:p>
            <a:pPr hangingPunct="0"/>
            <a:r>
              <a:rPr lang="en-US" sz="2800" dirty="0" err="1" smtClean="0"/>
              <a:t>Buka</a:t>
            </a:r>
            <a:r>
              <a:rPr lang="en-US" sz="2800" dirty="0" smtClean="0"/>
              <a:t> XAMPP Control Panel</a:t>
            </a:r>
            <a:endParaRPr lang="id-ID" sz="2800" dirty="0" smtClean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Langkah-langkah Praktikum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3340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 smtClean="0"/>
              <a:t>J</a:t>
            </a:r>
            <a:r>
              <a:rPr lang="en-US" dirty="0" err="1" smtClean="0"/>
              <a:t>alankan</a:t>
            </a:r>
            <a:r>
              <a:rPr lang="en-US" dirty="0" smtClean="0"/>
              <a:t> Apache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Server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“Start”.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Module.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Menjalankan XAMPP Control Panel</a:t>
            </a:r>
            <a:endParaRPr lang="id-ID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418330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server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Buka</a:t>
            </a:r>
            <a:r>
              <a:rPr lang="en-US" dirty="0" smtClean="0"/>
              <a:t> command prompt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‘</a:t>
            </a:r>
            <a:r>
              <a:rPr lang="en-US" dirty="0" err="1" smtClean="0"/>
              <a:t>cd</a:t>
            </a:r>
            <a:r>
              <a:rPr lang="en-US" dirty="0" smtClean="0"/>
              <a:t>\’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“Enter”.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(C:\).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err="1" smtClean="0"/>
              <a:t>Mengakses</a:t>
            </a:r>
            <a:r>
              <a:rPr lang="en-US" sz="3200" dirty="0" smtClean="0"/>
              <a:t> </a:t>
            </a:r>
            <a:r>
              <a:rPr lang="en-US" sz="3200" dirty="0" err="1" smtClean="0"/>
              <a:t>MySQL</a:t>
            </a:r>
            <a:r>
              <a:rPr lang="en-US" sz="3200" dirty="0" smtClean="0"/>
              <a:t> </a:t>
            </a:r>
            <a:r>
              <a:rPr lang="en-US" sz="3200" dirty="0" err="1" smtClean="0"/>
              <a:t>lewat</a:t>
            </a:r>
            <a:r>
              <a:rPr lang="en-US" sz="3200" dirty="0" smtClean="0"/>
              <a:t> command</a:t>
            </a:r>
            <a:r>
              <a:rPr lang="id-ID" sz="3200" dirty="0" smtClean="0"/>
              <a:t> prompt</a:t>
            </a:r>
            <a:endParaRPr lang="id-ID" sz="3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52800"/>
            <a:ext cx="51054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Ketik</a:t>
            </a:r>
            <a:r>
              <a:rPr lang="en-US" dirty="0" smtClean="0"/>
              <a:t> C:\</a:t>
            </a:r>
            <a:r>
              <a:rPr lang="id-ID" dirty="0" smtClean="0"/>
              <a:t>&gt;’</a:t>
            </a:r>
            <a:r>
              <a:rPr lang="en-US" dirty="0" err="1" smtClean="0"/>
              <a:t>xampp</a:t>
            </a:r>
            <a:r>
              <a:rPr lang="en-US" dirty="0" smtClean="0"/>
              <a:t>\</a:t>
            </a:r>
            <a:r>
              <a:rPr lang="en-US" dirty="0" err="1" smtClean="0"/>
              <a:t>mysql</a:t>
            </a:r>
            <a:r>
              <a:rPr lang="en-US" dirty="0" smtClean="0"/>
              <a:t>\bin</a:t>
            </a:r>
            <a:r>
              <a:rPr lang="id-ID" dirty="0" smtClean="0"/>
              <a:t>’ 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‘ ‘)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Enter.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err="1" smtClean="0"/>
              <a:t>Mengakses</a:t>
            </a:r>
            <a:r>
              <a:rPr lang="en-US" sz="3600" dirty="0" smtClean="0"/>
              <a:t> </a:t>
            </a:r>
            <a:r>
              <a:rPr lang="en-US" sz="3600" dirty="0" err="1" smtClean="0"/>
              <a:t>MySQL</a:t>
            </a:r>
            <a:r>
              <a:rPr lang="en-US" sz="3600" dirty="0" smtClean="0"/>
              <a:t> </a:t>
            </a:r>
            <a:r>
              <a:rPr lang="en-US" sz="3600" dirty="0" err="1" smtClean="0"/>
              <a:t>lewat</a:t>
            </a:r>
            <a:r>
              <a:rPr lang="en-US" sz="3600" dirty="0" smtClean="0"/>
              <a:t> command</a:t>
            </a:r>
            <a:r>
              <a:rPr lang="id-ID" sz="3600" dirty="0" smtClean="0"/>
              <a:t> prompt</a:t>
            </a:r>
            <a:endParaRPr lang="id-ID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48006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</TotalTime>
  <Words>161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PENGENALAN APLIKASI XAMPP</vt:lpstr>
      <vt:lpstr>Aplikasi XAMPP</vt:lpstr>
      <vt:lpstr>     Apache </vt:lpstr>
      <vt:lpstr>    PHP  </vt:lpstr>
      <vt:lpstr>   MySQL</vt:lpstr>
      <vt:lpstr>  Langkah-langkah Praktikum</vt:lpstr>
      <vt:lpstr>  Menjalankan XAMPP Control Panel</vt:lpstr>
      <vt:lpstr>Mengakses MySQL lewat command prompt</vt:lpstr>
      <vt:lpstr>Mengakses MySQL lewat command prompt</vt:lpstr>
      <vt:lpstr>Mengakses MySQL lewat command prompt</vt:lpstr>
      <vt:lpstr>Terima Kasih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SQL</dc:title>
  <dc:creator>unindra</dc:creator>
  <cp:lastModifiedBy>hp Touchmart</cp:lastModifiedBy>
  <cp:revision>20</cp:revision>
  <dcterms:created xsi:type="dcterms:W3CDTF">2013-12-18T01:46:37Z</dcterms:created>
  <dcterms:modified xsi:type="dcterms:W3CDTF">2020-03-21T02:08:58Z</dcterms:modified>
</cp:coreProperties>
</file>