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831-B47D-468B-A95F-AF9A7DCEECF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A4C652D-7057-42AC-ACC3-11FC505B7E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831-B47D-468B-A95F-AF9A7DCEECF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652D-7057-42AC-ACC3-11FC505B7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831-B47D-468B-A95F-AF9A7DCEECF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652D-7057-42AC-ACC3-11FC505B7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831-B47D-468B-A95F-AF9A7DCEECF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652D-7057-42AC-ACC3-11FC505B7E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831-B47D-468B-A95F-AF9A7DCEECF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4C652D-7057-42AC-ACC3-11FC505B7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831-B47D-468B-A95F-AF9A7DCEECF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652D-7057-42AC-ACC3-11FC505B7E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831-B47D-468B-A95F-AF9A7DCEECF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652D-7057-42AC-ACC3-11FC505B7E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831-B47D-468B-A95F-AF9A7DCEECF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652D-7057-42AC-ACC3-11FC505B7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831-B47D-468B-A95F-AF9A7DCEECF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652D-7057-42AC-ACC3-11FC505B7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831-B47D-468B-A95F-AF9A7DCEECF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652D-7057-42AC-ACC3-11FC505B7E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831-B47D-468B-A95F-AF9A7DCEECF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4C652D-7057-42AC-ACC3-11FC505B7E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37A831-B47D-468B-A95F-AF9A7DCEECF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A4C652D-7057-42AC-ACC3-11FC505B7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asil gambar untuk data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0" y="175260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d-ID" sz="6000" b="1" dirty="0" smtClean="0">
                <a:solidFill>
                  <a:srgbClr val="FFFF00"/>
                </a:solidFill>
              </a:rPr>
              <a:t>KEINTEGRITASAN DATA </a:t>
            </a:r>
            <a:br>
              <a:rPr lang="id-ID" sz="6000" b="1" dirty="0" smtClean="0">
                <a:solidFill>
                  <a:srgbClr val="FFFF00"/>
                </a:solidFill>
              </a:rPr>
            </a:br>
            <a:r>
              <a:rPr lang="id-ID" sz="6000" b="1" dirty="0" smtClean="0">
                <a:solidFill>
                  <a:srgbClr val="FFFF00"/>
                </a:solidFill>
              </a:rPr>
              <a:t>DAN PENGAMANAN DATA</a:t>
            </a:r>
            <a:endParaRPr lang="id-ID" sz="6000" dirty="0">
              <a:solidFill>
                <a:srgbClr val="FFFF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4495800"/>
            <a:ext cx="7772400" cy="11430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id-ID" b="1" dirty="0" smtClean="0">
                <a:solidFill>
                  <a:srgbClr val="FF0000"/>
                </a:solidFill>
              </a:rPr>
              <a:t>Pertemuan </a:t>
            </a:r>
            <a:r>
              <a:rPr lang="id-ID" b="1" dirty="0" smtClean="0">
                <a:solidFill>
                  <a:srgbClr val="FF0000"/>
                </a:solidFill>
              </a:rPr>
              <a:t>XIV</a:t>
            </a:r>
            <a:r>
              <a:rPr lang="id-ID" b="1" dirty="0" smtClean="0">
                <a:solidFill>
                  <a:srgbClr val="FF0000"/>
                </a:solidFill>
              </a:rPr>
              <a:t/>
            </a:r>
            <a:br>
              <a:rPr lang="id-ID" b="1" dirty="0" smtClean="0">
                <a:solidFill>
                  <a:srgbClr val="FF0000"/>
                </a:solidFill>
              </a:rPr>
            </a:br>
            <a:r>
              <a:rPr lang="id-ID" b="1" dirty="0" smtClean="0">
                <a:solidFill>
                  <a:srgbClr val="FF0000"/>
                </a:solidFill>
              </a:rPr>
              <a:t>Dwi Marlina, M.Kom</a:t>
            </a:r>
            <a:endParaRPr lang="id-ID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/>
              <a:t>Pengertian data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-FI" dirty="0" smtClean="0"/>
              <a:t>Data integrity berarti data konsisten dan valid pada keadaan apapun dan konstrain apapun.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Aturan</a:t>
            </a:r>
            <a:r>
              <a:rPr lang="en-US" b="1" dirty="0" smtClean="0"/>
              <a:t> </a:t>
            </a:r>
            <a:r>
              <a:rPr lang="en-US" b="1" dirty="0" err="1" smtClean="0"/>
              <a:t>keintegritasan</a:t>
            </a:r>
            <a:r>
              <a:rPr lang="en-US" b="1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Entity integrity</a:t>
            </a:r>
          </a:p>
          <a:p>
            <a:pPr lvl="0"/>
            <a:r>
              <a:rPr lang="en-US" dirty="0" smtClean="0"/>
              <a:t>Referential integrity</a:t>
            </a:r>
          </a:p>
          <a:p>
            <a:pPr lvl="0"/>
            <a:r>
              <a:rPr lang="en-US" dirty="0" smtClean="0"/>
              <a:t>Entity participation</a:t>
            </a:r>
          </a:p>
          <a:p>
            <a:pPr lvl="0"/>
            <a:r>
              <a:rPr lang="en-US" dirty="0" smtClean="0"/>
              <a:t>Domain constraint</a:t>
            </a:r>
          </a:p>
          <a:p>
            <a:pPr lvl="0"/>
            <a:r>
              <a:rPr lang="en-US" dirty="0" smtClean="0"/>
              <a:t>Enterprise constraint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security/</a:t>
            </a:r>
            <a:r>
              <a:rPr lang="en-US" dirty="0" err="1" smtClean="0"/>
              <a:t>pengamanan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Pengamanan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database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ancaman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pengontrolan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tehnis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administratif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Ancaman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yang </a:t>
            </a:r>
            <a:r>
              <a:rPr lang="en-US" dirty="0" err="1" smtClean="0"/>
              <a:t>direpresentasikan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disengaja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disengaja</a:t>
            </a:r>
            <a:r>
              <a:rPr lang="en-US" dirty="0" smtClean="0"/>
              <a:t> yang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merugikan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Pengontrolan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Authorization		</a:t>
            </a:r>
          </a:p>
          <a:p>
            <a:pPr lvl="0"/>
            <a:r>
              <a:rPr lang="en-US" dirty="0" smtClean="0"/>
              <a:t>Password			 </a:t>
            </a:r>
          </a:p>
          <a:p>
            <a:pPr lvl="0"/>
            <a:r>
              <a:rPr lang="en-US" dirty="0" smtClean="0"/>
              <a:t>Encryption			</a:t>
            </a:r>
          </a:p>
          <a:p>
            <a:pPr lvl="0"/>
            <a:r>
              <a:rPr lang="en-US" dirty="0" err="1" smtClean="0"/>
              <a:t>Checkpointing</a:t>
            </a:r>
            <a:r>
              <a:rPr lang="en-US" dirty="0" smtClean="0"/>
              <a:t>	</a:t>
            </a:r>
          </a:p>
          <a:p>
            <a:pPr lvl="0"/>
            <a:r>
              <a:rPr lang="en-US" dirty="0" smtClean="0"/>
              <a:t>integrity     </a:t>
            </a:r>
          </a:p>
          <a:p>
            <a:pPr lvl="0"/>
            <a:r>
              <a:rPr lang="en-US" dirty="0" smtClean="0"/>
              <a:t>view</a:t>
            </a:r>
          </a:p>
          <a:p>
            <a:pPr lvl="0"/>
            <a:r>
              <a:rPr lang="en-US" dirty="0" smtClean="0"/>
              <a:t>backing-up</a:t>
            </a:r>
          </a:p>
          <a:p>
            <a:pPr lvl="0"/>
            <a:r>
              <a:rPr lang="en-US" dirty="0" smtClean="0"/>
              <a:t>journaling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Pengontrolan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i="1" dirty="0" smtClean="0"/>
              <a:t>Security policy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Contingency plan</a:t>
            </a:r>
          </a:p>
          <a:p>
            <a:pPr lvl="0"/>
            <a:r>
              <a:rPr lang="en-US" dirty="0" err="1" smtClean="0"/>
              <a:t>Pengontrolan</a:t>
            </a:r>
            <a:r>
              <a:rPr lang="en-US" dirty="0" smtClean="0"/>
              <a:t> </a:t>
            </a:r>
            <a:r>
              <a:rPr lang="en-US" dirty="0" err="1" smtClean="0"/>
              <a:t>personel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Pengamanan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just"/>
            <a:r>
              <a:rPr lang="en-US" dirty="0" err="1" smtClean="0"/>
              <a:t>Pengamanan</a:t>
            </a:r>
            <a:r>
              <a:rPr lang="en-US" dirty="0" smtClean="0"/>
              <a:t> PC : </a:t>
            </a:r>
            <a:r>
              <a:rPr lang="en-US" dirty="0" err="1" smtClean="0"/>
              <a:t>Resiko</a:t>
            </a:r>
            <a:r>
              <a:rPr lang="en-US" dirty="0" smtClean="0"/>
              <a:t> yang </a:t>
            </a:r>
            <a:r>
              <a:rPr lang="en-US" dirty="0" err="1" smtClean="0"/>
              <a:t>dihadapi</a:t>
            </a:r>
            <a:r>
              <a:rPr lang="en-US" dirty="0" smtClean="0"/>
              <a:t> PC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terinfeksi</a:t>
            </a:r>
            <a:r>
              <a:rPr lang="en-US" dirty="0" smtClean="0"/>
              <a:t> virus,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Security policy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software </a:t>
            </a:r>
            <a:r>
              <a:rPr lang="en-US" dirty="0" err="1" smtClean="0"/>
              <a:t>ditransfer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/>
            </a:extLst>
          </p:cNvPr>
          <p:cNvSpPr/>
          <p:nvPr/>
        </p:nvSpPr>
        <p:spPr>
          <a:xfrm>
            <a:off x="0" y="4584700"/>
            <a:ext cx="9144000" cy="185102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4579" name="TextBox 2"/>
          <p:cNvSpPr txBox="1">
            <a:spLocks noChangeArrowheads="1"/>
          </p:cNvSpPr>
          <p:nvPr/>
        </p:nvSpPr>
        <p:spPr bwMode="auto">
          <a:xfrm>
            <a:off x="-3175" y="4827588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id-ID" altLang="ko-KR" sz="6000">
                <a:solidFill>
                  <a:schemeClr val="bg1"/>
                </a:solidFill>
              </a:rPr>
              <a:t>Terima Kasih</a:t>
            </a:r>
            <a:endParaRPr lang="ko-KR" altLang="en-US" sz="6000">
              <a:solidFill>
                <a:schemeClr val="bg1"/>
              </a:solidFill>
            </a:endParaRPr>
          </a:p>
        </p:txBody>
      </p:sp>
      <p:grpSp>
        <p:nvGrpSpPr>
          <p:cNvPr id="2" name="Group 4">
            <a:extLst>
              <a:ext uri="{FF2B5EF4-FFF2-40B4-BE49-F238E27FC236}"/>
            </a:extLst>
          </p:cNvPr>
          <p:cNvGrpSpPr/>
          <p:nvPr/>
        </p:nvGrpSpPr>
        <p:grpSpPr>
          <a:xfrm>
            <a:off x="4239561" y="6509779"/>
            <a:ext cx="661307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9">
            <a:extLst>
              <a:ext uri="{FF2B5EF4-FFF2-40B4-BE49-F238E27FC236}"/>
            </a:extLst>
          </p:cNvPr>
          <p:cNvGrpSpPr/>
          <p:nvPr/>
        </p:nvGrpSpPr>
        <p:grpSpPr>
          <a:xfrm>
            <a:off x="4239561" y="4354601"/>
            <a:ext cx="661307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24582" name="Picture 2" descr="D:\Pictur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0" y="-533400"/>
            <a:ext cx="14268450" cy="802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-2438400" y="4343400"/>
            <a:ext cx="14249400" cy="2032000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id-ID" dirty="0"/>
          </a:p>
          <a:p>
            <a:pPr>
              <a:defRPr/>
            </a:pPr>
            <a:endParaRPr lang="id-ID" dirty="0"/>
          </a:p>
          <a:p>
            <a:pPr algn="ctr">
              <a:defRPr/>
            </a:pPr>
            <a:r>
              <a:rPr lang="id-ID" sz="5400" b="1" dirty="0"/>
              <a:t>Terima Kasih</a:t>
            </a:r>
          </a:p>
          <a:p>
            <a:pPr>
              <a:defRPr/>
            </a:pPr>
            <a:endParaRPr lang="id-ID" dirty="0"/>
          </a:p>
          <a:p>
            <a:pPr>
              <a:defRPr/>
            </a:pPr>
            <a:endParaRPr lang="id-ID" dirty="0"/>
          </a:p>
        </p:txBody>
      </p:sp>
      <p:sp>
        <p:nvSpPr>
          <p:cNvPr id="19" name="Rectangle 18"/>
          <p:cNvSpPr/>
          <p:nvPr/>
        </p:nvSpPr>
        <p:spPr>
          <a:xfrm>
            <a:off x="4724400" y="3810000"/>
            <a:ext cx="2286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5105400" y="3810000"/>
            <a:ext cx="2286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4343400" y="3810000"/>
            <a:ext cx="2286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5486400" y="3810000"/>
            <a:ext cx="2286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4648200" y="6553200"/>
            <a:ext cx="2286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5029200" y="6553200"/>
            <a:ext cx="2286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267200" y="6553200"/>
            <a:ext cx="2286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5410200" y="6553200"/>
            <a:ext cx="2286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</TotalTime>
  <Words>132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Pertemuan XIV Dwi Marlina, M.Kom</vt:lpstr>
      <vt:lpstr>Pengertian data integrity</vt:lpstr>
      <vt:lpstr>Aturan keintegritasan data</vt:lpstr>
      <vt:lpstr>Database security/pengamanan database</vt:lpstr>
      <vt:lpstr>Pengontrolan berbasis komputer</vt:lpstr>
      <vt:lpstr>Pengontrolan Tidak Berbasis Komputer</vt:lpstr>
      <vt:lpstr>Pengamanan Bentuk Lain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KEINTEGRITASAN DATA  DAN PENGAMANAN DATA</dc:title>
  <dc:creator>acer47202</dc:creator>
  <cp:lastModifiedBy>hp Touchmart</cp:lastModifiedBy>
  <cp:revision>4</cp:revision>
  <dcterms:created xsi:type="dcterms:W3CDTF">2013-12-17T16:57:31Z</dcterms:created>
  <dcterms:modified xsi:type="dcterms:W3CDTF">2020-05-09T01:41:41Z</dcterms:modified>
</cp:coreProperties>
</file>