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2" r:id="rId5"/>
    <p:sldId id="264" r:id="rId6"/>
    <p:sldId id="263" r:id="rId7"/>
    <p:sldId id="256" r:id="rId8"/>
    <p:sldId id="257" r:id="rId9"/>
    <p:sldId id="269" r:id="rId10"/>
    <p:sldId id="258" r:id="rId11"/>
    <p:sldId id="259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0546" autoAdjust="0"/>
  </p:normalViewPr>
  <p:slideViewPr>
    <p:cSldViewPr snapToGrid="0">
      <p:cViewPr varScale="1">
        <p:scale>
          <a:sx n="57" d="100"/>
          <a:sy n="57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2DE-1AB5-40B0-A336-D6147D9ACFAB}" type="datetimeFigureOut">
              <a:rPr lang="ru-RU" smtClean="0"/>
              <a:t>18.02.2016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FF369-F9EE-44F6-B10F-083CDA788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0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23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detailed and a deep</a:t>
            </a:r>
            <a:r>
              <a:rPr lang="en-US" baseline="0" dirty="0" smtClean="0"/>
              <a:t>, nice looking document!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54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r>
              <a:rPr lang="en-US" baseline="0" dirty="0" smtClean="0"/>
              <a:t> – age,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…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741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a target</a:t>
            </a:r>
            <a:r>
              <a:rPr lang="en-US" baseline="0" dirty="0" smtClean="0"/>
              <a:t> audience. The target audience is the one who determines the structure of the website! </a:t>
            </a:r>
          </a:p>
          <a:p>
            <a:r>
              <a:rPr lang="en-US" baseline="0" dirty="0" smtClean="0"/>
              <a:t>Let the users structure your website. </a:t>
            </a:r>
          </a:p>
          <a:p>
            <a:r>
              <a:rPr lang="en-US" baseline="0" dirty="0" smtClean="0"/>
              <a:t>Never ask for opinions. Do card sorting!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2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r>
              <a:rPr lang="en-US" baseline="0" dirty="0" smtClean="0"/>
              <a:t> users determine the structure</a:t>
            </a:r>
            <a:endParaRPr lang="en-US" dirty="0" smtClean="0"/>
          </a:p>
          <a:p>
            <a:r>
              <a:rPr lang="en-US" dirty="0" smtClean="0"/>
              <a:t>Card sorting :</a:t>
            </a:r>
          </a:p>
          <a:p>
            <a:r>
              <a:rPr lang="en-US" dirty="0" smtClean="0"/>
              <a:t>	reduces</a:t>
            </a:r>
            <a:r>
              <a:rPr lang="en-US" baseline="0" dirty="0" smtClean="0"/>
              <a:t> workload</a:t>
            </a:r>
          </a:p>
          <a:p>
            <a:r>
              <a:rPr lang="en-US" baseline="0" dirty="0" smtClean="0"/>
              <a:t>	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Write down the content on the pages into different groups. </a:t>
            </a:r>
          </a:p>
          <a:p>
            <a:r>
              <a:rPr lang="en-US" baseline="0" dirty="0" smtClean="0"/>
              <a:t>A better way to determine the groups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7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r>
              <a:rPr lang="en-US" baseline="0" dirty="0" smtClean="0"/>
              <a:t> and location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0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Fit’s law</a:t>
            </a:r>
          </a:p>
          <a:p>
            <a:r>
              <a:rPr lang="en-US" dirty="0" smtClean="0"/>
              <a:t>Gestalt </a:t>
            </a:r>
            <a:r>
              <a:rPr lang="en-US" smtClean="0"/>
              <a:t>law ar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4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0FF369-F9EE-44F6-B10F-083CDA78877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2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449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92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36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876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207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679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997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75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85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7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5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8391-0363-407E-8132-4F910A26BFB4}" type="datetimeFigureOut">
              <a:rPr lang="nl-NL" smtClean="0"/>
              <a:t>18-2-2016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8C04-3A46-4DD2-8EF7-6FAB4E2CA1C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27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huncwot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.thaqi@fontys.nl" TargetMode="External"/><Relationship Id="rId2" Type="http://schemas.openxmlformats.org/officeDocument/2006/relationships/hyperlink" Target="mailto:c.kuah@fontys.n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WEB1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 smtClean="0"/>
              <a:t>Main Goal: Build a website!</a:t>
            </a:r>
          </a:p>
          <a:p>
            <a:r>
              <a:rPr lang="nl-NL" dirty="0" smtClean="0"/>
              <a:t>Objectives:</a:t>
            </a:r>
          </a:p>
          <a:p>
            <a:pPr lvl="1"/>
            <a:r>
              <a:rPr lang="nl-NL" dirty="0" smtClean="0"/>
              <a:t>Apply an appriopriate process to build a website.</a:t>
            </a:r>
          </a:p>
          <a:p>
            <a:pPr lvl="1"/>
            <a:r>
              <a:rPr lang="nl-NL" dirty="0" smtClean="0"/>
              <a:t>Get to know HTML</a:t>
            </a:r>
          </a:p>
          <a:p>
            <a:pPr lvl="1"/>
            <a:r>
              <a:rPr lang="nl-NL" dirty="0" smtClean="0"/>
              <a:t>Get to know CSS</a:t>
            </a:r>
          </a:p>
          <a:p>
            <a:pPr lvl="1"/>
            <a:r>
              <a:rPr lang="nl-NL" dirty="0" smtClean="0"/>
              <a:t>Get to know JS</a:t>
            </a:r>
          </a:p>
          <a:p>
            <a:pPr lvl="1"/>
            <a:r>
              <a:rPr lang="nl-NL" dirty="0" smtClean="0"/>
              <a:t>Get to know PHP &amp;MySql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86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Gestalt Laws</a:t>
            </a:r>
          </a:p>
        </p:txBody>
      </p:sp>
      <p:pic>
        <p:nvPicPr>
          <p:cNvPr id="2050" name="Picture 2" descr="https://yusylvia.files.wordpress.com/2010/03/gestalt_illustration-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90" y="1825960"/>
            <a:ext cx="8694420" cy="361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12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Navigation Design</a:t>
            </a: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b="4423"/>
          <a:stretch/>
        </p:blipFill>
        <p:spPr>
          <a:xfrm>
            <a:off x="2461816" y="1894920"/>
            <a:ext cx="7268368" cy="434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nl-NL" dirty="0" smtClean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5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Your teacher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1545"/>
            <a:ext cx="3358896" cy="2967418"/>
          </a:xfrm>
        </p:spPr>
        <p:txBody>
          <a:bodyPr/>
          <a:lstStyle/>
          <a:p>
            <a:r>
              <a:rPr lang="nl-NL" dirty="0" smtClean="0"/>
              <a:t>Chung Kuah</a:t>
            </a:r>
          </a:p>
          <a:p>
            <a:r>
              <a:rPr lang="nl-NL" dirty="0" smtClean="0"/>
              <a:t>Room: 2.41</a:t>
            </a:r>
          </a:p>
          <a:p>
            <a:pPr marL="0" indent="0">
              <a:buNone/>
            </a:pPr>
            <a:r>
              <a:rPr lang="nl-NL" dirty="0" smtClean="0">
                <a:hlinkClick r:id="rId2"/>
              </a:rPr>
              <a:t>c.kuah@fontys.nl</a:t>
            </a:r>
            <a:r>
              <a:rPr lang="nl-NL" dirty="0" smtClean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09872" y="2701545"/>
            <a:ext cx="3358896" cy="29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Emin Thaqi</a:t>
            </a:r>
          </a:p>
          <a:p>
            <a:r>
              <a:rPr lang="nl-NL" dirty="0" smtClean="0"/>
              <a:t>Room: 2.37</a:t>
            </a:r>
          </a:p>
          <a:p>
            <a:pPr marL="0" indent="0">
              <a:buNone/>
            </a:pPr>
            <a:r>
              <a:rPr lang="nl-NL" dirty="0" smtClean="0">
                <a:hlinkClick r:id="rId3"/>
              </a:rPr>
              <a:t>e.thaqi@fontys.nl</a:t>
            </a:r>
            <a:r>
              <a:rPr lang="nl-NL" dirty="0" smtClean="0"/>
              <a:t> </a:t>
            </a:r>
            <a:endParaRPr lang="nl-N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54696" y="2701545"/>
            <a:ext cx="3358896" cy="29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John Lara R.</a:t>
            </a:r>
          </a:p>
          <a:p>
            <a:r>
              <a:rPr lang="nl-NL" dirty="0" smtClean="0"/>
              <a:t>Room: 2.41</a:t>
            </a:r>
          </a:p>
          <a:p>
            <a:pPr marL="0" indent="0">
              <a:buNone/>
            </a:pPr>
            <a:r>
              <a:rPr lang="nl-NL" dirty="0" smtClean="0">
                <a:hlinkClick r:id="rId2"/>
              </a:rPr>
              <a:t>j.lararojas@fontys.nl</a:t>
            </a:r>
            <a:r>
              <a:rPr lang="nl-NL" dirty="0" smtClean="0"/>
              <a:t> 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99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Week1: Process </a:t>
            </a:r>
            <a:r>
              <a:rPr lang="nl-NL" dirty="0" smtClean="0"/>
              <a:t>&amp;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Target Audience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Sitemap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Wireframe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Visual Design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7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1. Who is the site for?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94560"/>
            <a:ext cx="10515600" cy="3982402"/>
          </a:xfrm>
        </p:spPr>
        <p:txBody>
          <a:bodyPr/>
          <a:lstStyle/>
          <a:p>
            <a:pPr marL="285750" indent="-285750">
              <a:defRPr/>
            </a:pPr>
            <a:r>
              <a:rPr lang="en-US" dirty="0"/>
              <a:t>Why do </a:t>
            </a:r>
            <a:r>
              <a:rPr lang="en-US" b="1" dirty="0"/>
              <a:t>they</a:t>
            </a:r>
            <a:r>
              <a:rPr lang="en-US" dirty="0"/>
              <a:t> visit your site</a:t>
            </a:r>
            <a:r>
              <a:rPr lang="en-US" dirty="0" smtClean="0"/>
              <a:t>?</a:t>
            </a:r>
          </a:p>
          <a:p>
            <a:pPr marL="742950" lvl="1" indent="-285750">
              <a:defRPr/>
            </a:pPr>
            <a:r>
              <a:rPr lang="en-US" dirty="0" smtClean="0"/>
              <a:t>They understand and value the social good done by the charity </a:t>
            </a:r>
          </a:p>
          <a:p>
            <a:pPr marL="285750" indent="-285750">
              <a:defRPr/>
            </a:pPr>
            <a:r>
              <a:rPr lang="en-US" dirty="0" smtClean="0"/>
              <a:t>What </a:t>
            </a:r>
            <a:r>
              <a:rPr lang="en-US" dirty="0"/>
              <a:t>do </a:t>
            </a:r>
            <a:r>
              <a:rPr lang="en-US" b="1" dirty="0"/>
              <a:t>they</a:t>
            </a:r>
            <a:r>
              <a:rPr lang="en-US" dirty="0"/>
              <a:t> want to reach</a:t>
            </a:r>
            <a:r>
              <a:rPr lang="en-US" dirty="0" smtClean="0"/>
              <a:t>? </a:t>
            </a:r>
            <a:endParaRPr lang="en-US" dirty="0" smtClean="0"/>
          </a:p>
          <a:p>
            <a:pPr marL="742950" lvl="1" indent="-285750">
              <a:defRPr/>
            </a:pPr>
            <a:r>
              <a:rPr lang="en-US" dirty="0" smtClean="0"/>
              <a:t>They want to take part in making other people’s lives better, easier and fulfilled</a:t>
            </a:r>
            <a:endParaRPr lang="en-US" dirty="0"/>
          </a:p>
          <a:p>
            <a:pPr marL="285750" indent="-285750">
              <a:defRPr/>
            </a:pPr>
            <a:r>
              <a:rPr lang="en-US" dirty="0" smtClean="0"/>
              <a:t>What </a:t>
            </a:r>
            <a:r>
              <a:rPr lang="en-US" dirty="0"/>
              <a:t>information do </a:t>
            </a:r>
            <a:r>
              <a:rPr lang="en-US" b="1" dirty="0"/>
              <a:t>they</a:t>
            </a:r>
            <a:r>
              <a:rPr lang="en-US" dirty="0"/>
              <a:t> need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nl-NL" dirty="0" smtClean="0"/>
              <a:t>For whom they are donating money, how the money is used and why it is being used for these people, and </a:t>
            </a:r>
            <a:r>
              <a:rPr lang="en-US" dirty="0"/>
              <a:t>They’ll want to know how they’re making a difference to someone’s life.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82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Sitemap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Determines structure of your website.</a:t>
            </a:r>
          </a:p>
          <a:p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 descr="http://home.btconnect.com/acornmarketing/images/sitemap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" t="19666" r="4698" b="25450"/>
          <a:stretch/>
        </p:blipFill>
        <p:spPr bwMode="auto">
          <a:xfrm>
            <a:off x="2360050" y="2601410"/>
            <a:ext cx="7471900" cy="334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2. Sitemap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Tip: Let the users/visitors determine the structure. </a:t>
            </a:r>
          </a:p>
          <a:p>
            <a:pPr lvl="1"/>
            <a:r>
              <a:rPr lang="nl-NL" dirty="0"/>
              <a:t>How?... </a:t>
            </a:r>
            <a:r>
              <a:rPr lang="nl-NL" i="1" dirty="0"/>
              <a:t>Card Sorting</a:t>
            </a:r>
          </a:p>
          <a:p>
            <a:endParaRPr lang="nl-NL" dirty="0"/>
          </a:p>
        </p:txBody>
      </p:sp>
      <p:pic>
        <p:nvPicPr>
          <p:cNvPr id="3076" name="Picture 4" descr="Open card 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157538"/>
            <a:ext cx="4514850" cy="3019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3. Wireframe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824"/>
            <a:ext cx="10515600" cy="4156138"/>
          </a:xfrm>
        </p:spPr>
        <p:txBody>
          <a:bodyPr/>
          <a:lstStyle/>
          <a:p>
            <a:r>
              <a:rPr lang="nl-NL" dirty="0" smtClean="0"/>
              <a:t>Shows Content and its location in a web page. NOTHING ELSE!</a:t>
            </a:r>
          </a:p>
          <a:p>
            <a:endParaRPr lang="nl-NL" dirty="0" smtClean="0"/>
          </a:p>
          <a:p>
            <a:r>
              <a:rPr lang="nl-NL" dirty="0" smtClean="0"/>
              <a:t>Depicts the page layout (see chapter 15: Layout p.377-382).</a:t>
            </a:r>
          </a:p>
          <a:p>
            <a:endParaRPr lang="nl-NL" dirty="0" smtClean="0"/>
          </a:p>
          <a:p>
            <a:r>
              <a:rPr lang="nl-NL" dirty="0" smtClean="0"/>
              <a:t>Shows </a:t>
            </a:r>
            <a:r>
              <a:rPr lang="nl-NL" dirty="0"/>
              <a:t>hierarchy</a:t>
            </a:r>
            <a:r>
              <a:rPr lang="nl-NL" dirty="0" smtClean="0"/>
              <a:t> of content.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31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4. Visual design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Purpose: To Communicate!</a:t>
            </a:r>
          </a:p>
          <a:p>
            <a:endParaRPr lang="nl-NL" dirty="0" smtClean="0"/>
          </a:p>
          <a:p>
            <a:r>
              <a:rPr lang="nl-NL" dirty="0" smtClean="0"/>
              <a:t>You have the content already. It is time to Prioritize and </a:t>
            </a:r>
            <a:r>
              <a:rPr lang="nl-NL" dirty="0"/>
              <a:t>O</a:t>
            </a:r>
            <a:r>
              <a:rPr lang="nl-NL" dirty="0" smtClean="0"/>
              <a:t>rganize it applying visual design concepts:</a:t>
            </a:r>
          </a:p>
          <a:p>
            <a:endParaRPr lang="nl-NL" dirty="0" smtClean="0"/>
          </a:p>
          <a:p>
            <a:pPr lvl="1"/>
            <a:r>
              <a:rPr lang="nl-NL" dirty="0" smtClean="0"/>
              <a:t>Visual Hierarchy (size, color, style, contrast, etc.)</a:t>
            </a:r>
          </a:p>
          <a:p>
            <a:pPr lvl="1"/>
            <a:r>
              <a:rPr lang="nl-NL" dirty="0" smtClean="0"/>
              <a:t>Gestalt Laws (Proximity, similarity, closure, etc.)</a:t>
            </a:r>
          </a:p>
          <a:p>
            <a:pPr lvl="1"/>
            <a:r>
              <a:rPr lang="nl-NL" dirty="0" smtClean="0"/>
              <a:t>Navigation Design (consize, selective, interactive, etc.)</a:t>
            </a:r>
          </a:p>
          <a:p>
            <a:pPr lvl="1"/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4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Visual Hierarchy</a:t>
            </a:r>
          </a:p>
        </p:txBody>
      </p:sp>
      <p:pic>
        <p:nvPicPr>
          <p:cNvPr id="1026" name="Picture 2" descr="http://cdn1.tnwcdn.com/wp-content/blogs.dir/1/files/2015/04/visual_hierarchy4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0464"/>
            <a:ext cx="4572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04672"/>
            <a:ext cx="4593489" cy="2603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" r="1732"/>
          <a:stretch/>
        </p:blipFill>
        <p:spPr>
          <a:xfrm>
            <a:off x="5759386" y="2101866"/>
            <a:ext cx="6091310" cy="387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358FBC280934B9B6EA5F0E23FB483" ma:contentTypeVersion="0" ma:contentTypeDescription="Create a new document." ma:contentTypeScope="" ma:versionID="93f0eb2a710395f3b136a1adf7cec4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6D70C6-5136-4B07-B101-1EE10895E0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E0F4A1-BF19-4DB7-A040-60C87FD33A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CC9DC6-FB94-43C5-9FAB-5CEBF2E6D3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368</Words>
  <Application>Microsoft Office PowerPoint</Application>
  <PresentationFormat>Widescreen</PresentationFormat>
  <Paragraphs>78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WEB1</vt:lpstr>
      <vt:lpstr>Your teacher</vt:lpstr>
      <vt:lpstr>Week1: Process &amp; Design</vt:lpstr>
      <vt:lpstr>1. Who is the site for?</vt:lpstr>
      <vt:lpstr>2. Sitemap</vt:lpstr>
      <vt:lpstr>2. Sitemap</vt:lpstr>
      <vt:lpstr>3. Wireframe</vt:lpstr>
      <vt:lpstr>4. Visual design</vt:lpstr>
      <vt:lpstr>Visual Hierarchy</vt:lpstr>
      <vt:lpstr>Gestalt Laws</vt:lpstr>
      <vt:lpstr>Navigation Design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the site for?</dc:title>
  <dc:creator>Fontys</dc:creator>
  <cp:lastModifiedBy>Dmitry Orlov</cp:lastModifiedBy>
  <cp:revision>39</cp:revision>
  <dcterms:created xsi:type="dcterms:W3CDTF">2015-12-06T13:21:53Z</dcterms:created>
  <dcterms:modified xsi:type="dcterms:W3CDTF">2016-02-18T11:24:24Z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0x010100D00358FBC280934B9B6EA5F0E23FB483</vt:lpwstr>
  </property>
</Properties>
</file>