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entation.xml" ContentType="application/vnd.openxmlformats-officedocument.presentationml.presentation.main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notesSlides/notesSlide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33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2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7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</p:sldMasterIdLst>
  <p:notesMasterIdLst>
    <p:notesMasterId r:id="rId35"/>
  </p:notesMasterIdLst>
  <p:sldIdLst>
    <p:sldId id="278" r:id="rId7"/>
    <p:sldId id="266" r:id="rId8"/>
    <p:sldId id="267" r:id="rId9"/>
    <p:sldId id="270" r:id="rId10"/>
    <p:sldId id="279" r:id="rId11"/>
    <p:sldId id="275" r:id="rId12"/>
    <p:sldId id="257" r:id="rId13"/>
    <p:sldId id="258" r:id="rId14"/>
    <p:sldId id="265" r:id="rId15"/>
    <p:sldId id="276" r:id="rId16"/>
    <p:sldId id="260" r:id="rId17"/>
    <p:sldId id="281" r:id="rId18"/>
    <p:sldId id="285" r:id="rId19"/>
    <p:sldId id="288" r:id="rId20"/>
    <p:sldId id="283" r:id="rId21"/>
    <p:sldId id="284" r:id="rId22"/>
    <p:sldId id="298" r:id="rId23"/>
    <p:sldId id="299" r:id="rId24"/>
    <p:sldId id="300" r:id="rId25"/>
    <p:sldId id="301" r:id="rId26"/>
    <p:sldId id="303" r:id="rId27"/>
    <p:sldId id="304" r:id="rId28"/>
    <p:sldId id="311" r:id="rId29"/>
    <p:sldId id="307" r:id="rId30"/>
    <p:sldId id="308" r:id="rId31"/>
    <p:sldId id="310" r:id="rId32"/>
    <p:sldId id="309" r:id="rId33"/>
    <p:sldId id="277" r:id="rId3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9966FF"/>
    <a:srgbClr val="CC00FF"/>
    <a:srgbClr val="19C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80402" autoAdjust="0"/>
  </p:normalViewPr>
  <p:slideViewPr>
    <p:cSldViewPr snapToGrid="0">
      <p:cViewPr varScale="1">
        <p:scale>
          <a:sx n="81" d="100"/>
          <a:sy n="81" d="100"/>
        </p:scale>
        <p:origin x="6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customXml" Target="../customXml/item3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02B9B-2A56-4990-A6F7-E5152DFE1950}" type="datetimeFigureOut">
              <a:rPr lang="nl-NL" smtClean="0"/>
              <a:t>9-2-2016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96A20-FFE3-4C45-AC72-73BAC09863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814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787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nl-NL" sz="2200" dirty="0" smtClean="0">
                <a:latin typeface="Lucida Grande" pitchFamily="-84" charset="0"/>
                <a:sym typeface="Lucida Grande" pitchFamily="-84" charset="0"/>
              </a:rPr>
              <a:t>Explain: People access websites via a web browser (e.g. Firefox, IE, Chrome, Safari)</a:t>
            </a:r>
          </a:p>
          <a:p>
            <a:pPr eaLnBrk="1" hangingPunct="1"/>
            <a:r>
              <a:rPr lang="en-US" altLang="nl-NL" sz="2200" dirty="0" smtClean="0">
                <a:latin typeface="Lucida Grande" pitchFamily="-84" charset="0"/>
                <a:sym typeface="Lucida Grande" pitchFamily="-84" charset="0"/>
              </a:rPr>
              <a:t>Explain: Users type in URL for web page, follow link, or click on bookmark</a:t>
            </a:r>
          </a:p>
          <a:p>
            <a:pPr eaLnBrk="1" hangingPunct="1"/>
            <a:r>
              <a:rPr lang="en-US" altLang="nl-NL" sz="2200" dirty="0" smtClean="0">
                <a:latin typeface="Lucida Grande" pitchFamily="-84" charset="0"/>
                <a:sym typeface="Lucida Grande" pitchFamily="-84" charset="0"/>
              </a:rPr>
              <a:t>Explain: Browser makers regularly release new versions of their browsers</a:t>
            </a:r>
          </a:p>
          <a:p>
            <a:pPr eaLnBrk="1" hangingPunct="1"/>
            <a:endParaRPr lang="en-US" altLang="nl-NL" sz="2200" dirty="0" smtClean="0">
              <a:latin typeface="Lucida Grande" pitchFamily="-84" charset="0"/>
              <a:sym typeface="Lucida Grande" pitchFamily="-84" charset="0"/>
            </a:endParaRPr>
          </a:p>
          <a:p>
            <a:pPr eaLnBrk="1" hangingPunct="1"/>
            <a:r>
              <a:rPr lang="en-US" altLang="nl-NL" sz="2200" dirty="0" smtClean="0">
                <a:latin typeface="Lucida Grande" pitchFamily="-84" charset="0"/>
                <a:sym typeface="Lucida Grande" pitchFamily="-84" charset="0"/>
              </a:rPr>
              <a:t>Click: Arrows point to a server</a:t>
            </a:r>
          </a:p>
          <a:p>
            <a:pPr eaLnBrk="1" hangingPunct="1"/>
            <a:r>
              <a:rPr lang="en-US" altLang="nl-NL" sz="2200" dirty="0" smtClean="0">
                <a:latin typeface="Lucida Grande" pitchFamily="-84" charset="0"/>
                <a:sym typeface="Lucida Grande" pitchFamily="-84" charset="0"/>
              </a:rPr>
              <a:t>Explain: When you request a web page, the request goes to a web server that hosts the site</a:t>
            </a:r>
          </a:p>
          <a:p>
            <a:pPr eaLnBrk="1" hangingPunct="1"/>
            <a:r>
              <a:rPr lang="en-US" altLang="nl-NL" sz="2200" dirty="0" smtClean="0">
                <a:latin typeface="Lucida Grande" pitchFamily="-84" charset="0"/>
                <a:sym typeface="Lucida Grande" pitchFamily="-84" charset="0"/>
              </a:rPr>
              <a:t>Explain: What a server is (and the role of hosting companies)</a:t>
            </a:r>
          </a:p>
          <a:p>
            <a:pPr eaLnBrk="1" hangingPunct="1"/>
            <a:endParaRPr lang="en-US" altLang="nl-NL" sz="2200" dirty="0" smtClean="0">
              <a:latin typeface="Lucida Grande" pitchFamily="-84" charset="0"/>
              <a:sym typeface="Lucida Grande" pitchFamily="-84" charset="0"/>
            </a:endParaRPr>
          </a:p>
          <a:p>
            <a:pPr eaLnBrk="1" hangingPunct="1"/>
            <a:r>
              <a:rPr lang="en-US" altLang="nl-NL" sz="2200" dirty="0" smtClean="0">
                <a:latin typeface="Lucida Grande" pitchFamily="-84" charset="0"/>
                <a:sym typeface="Lucida Grande" pitchFamily="-84" charset="0"/>
              </a:rPr>
              <a:t>Click: Tablet/phone fades in</a:t>
            </a:r>
          </a:p>
          <a:p>
            <a:pPr eaLnBrk="1" hangingPunct="1"/>
            <a:r>
              <a:rPr lang="en-US" altLang="nl-NL" sz="2200" dirty="0" smtClean="0">
                <a:latin typeface="Lucida Grande" pitchFamily="-84" charset="0"/>
                <a:sym typeface="Lucida Grande" pitchFamily="-84" charset="0"/>
              </a:rPr>
              <a:t>Explain: Browsers come on different devices, desktop computers, mobile, tablet, </a:t>
            </a:r>
            <a:r>
              <a:rPr lang="en-US" altLang="nl-NL" sz="2200" dirty="0" err="1" smtClean="0">
                <a:latin typeface="Lucida Grande" pitchFamily="-84" charset="0"/>
                <a:sym typeface="Lucida Grande" pitchFamily="-84" charset="0"/>
              </a:rPr>
              <a:t>tv</a:t>
            </a:r>
            <a:r>
              <a:rPr lang="en-US" altLang="nl-NL" sz="2200" dirty="0" smtClean="0">
                <a:latin typeface="Lucida Grande" pitchFamily="-84" charset="0"/>
                <a:sym typeface="Lucida Grande" pitchFamily="-84" charset="0"/>
              </a:rPr>
              <a:t> etc.</a:t>
            </a:r>
          </a:p>
          <a:p>
            <a:pPr eaLnBrk="1" hangingPunct="1"/>
            <a:endParaRPr lang="en-US" altLang="nl-NL" sz="2200" dirty="0" smtClean="0">
              <a:latin typeface="Lucida Grande" pitchFamily="-84" charset="0"/>
              <a:sym typeface="Lucida Grande" pitchFamily="-84" charset="0"/>
            </a:endParaRPr>
          </a:p>
          <a:p>
            <a:pPr eaLnBrk="1" hangingPunct="1"/>
            <a:r>
              <a:rPr lang="en-US" altLang="nl-NL" sz="2200" dirty="0" smtClean="0">
                <a:latin typeface="Lucida Grande" pitchFamily="-84" charset="0"/>
                <a:sym typeface="Lucida Grande" pitchFamily="-84" charset="0"/>
              </a:rPr>
              <a:t>Click: Headphones fade in</a:t>
            </a:r>
          </a:p>
          <a:p>
            <a:pPr eaLnBrk="1" hangingPunct="1"/>
            <a:r>
              <a:rPr lang="en-US" altLang="nl-NL" sz="2200" dirty="0" smtClean="0">
                <a:latin typeface="Lucida Grande" pitchFamily="-84" charset="0"/>
                <a:sym typeface="Lucida Grande" pitchFamily="-84" charset="0"/>
              </a:rPr>
              <a:t>Explain: Screen readers (depicted here by headphones)</a:t>
            </a:r>
          </a:p>
        </p:txBody>
      </p:sp>
    </p:spTree>
    <p:extLst>
      <p:ext uri="{BB962C8B-B14F-4D97-AF65-F5344CB8AC3E}">
        <p14:creationId xmlns:p14="http://schemas.microsoft.com/office/powerpoint/2010/main" val="2982222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992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nl-NL" sz="2200" smtClean="0">
                <a:latin typeface="Lucida Grande" pitchFamily="-84" charset="0"/>
                <a:sym typeface="Lucida Grande" pitchFamily="-84" charset="0"/>
              </a:rPr>
              <a:t>Illustrates how web users can be anywhere in the world, and request pages from servers in other parts of the world.</a:t>
            </a:r>
          </a:p>
        </p:txBody>
      </p:sp>
    </p:spTree>
    <p:extLst>
      <p:ext uri="{BB962C8B-B14F-4D97-AF65-F5344CB8AC3E}">
        <p14:creationId xmlns:p14="http://schemas.microsoft.com/office/powerpoint/2010/main" val="3952839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992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nl-NL" sz="2200" dirty="0" smtClean="0">
                <a:latin typeface="Lucida Grande" pitchFamily="-84" charset="0"/>
                <a:sym typeface="Lucida Grande" pitchFamily="-84" charset="0"/>
              </a:rPr>
              <a:t>Explain: HTML uses tags to act like containers. They indicate the structure of things found inside them.</a:t>
            </a:r>
          </a:p>
          <a:p>
            <a:pPr eaLnBrk="1" hangingPunct="1"/>
            <a:r>
              <a:rPr lang="en-US" altLang="nl-NL" sz="2200" dirty="0" smtClean="0">
                <a:latin typeface="Lucida Grande" pitchFamily="-84" charset="0"/>
                <a:sym typeface="Lucida Grande" pitchFamily="-84" charset="0"/>
              </a:rPr>
              <a:t>Click: Outlines around &lt;html&gt;</a:t>
            </a:r>
          </a:p>
          <a:p>
            <a:pPr eaLnBrk="1" hangingPunct="1"/>
            <a:r>
              <a:rPr lang="en-US" altLang="nl-NL" sz="2200" dirty="0" smtClean="0">
                <a:latin typeface="Lucida Grande" pitchFamily="-84" charset="0"/>
                <a:sym typeface="Lucida Grande" pitchFamily="-84" charset="0"/>
              </a:rPr>
              <a:t>Click: Outlines around &lt;body&gt;</a:t>
            </a:r>
          </a:p>
          <a:p>
            <a:pPr eaLnBrk="1" hangingPunct="1"/>
            <a:r>
              <a:rPr lang="en-US" altLang="nl-NL" sz="2200" dirty="0" smtClean="0">
                <a:latin typeface="Lucida Grande" pitchFamily="-84" charset="0"/>
                <a:sym typeface="Lucida Grande" pitchFamily="-84" charset="0"/>
              </a:rPr>
              <a:t>Click: Outlines around &lt;h1&gt;</a:t>
            </a:r>
          </a:p>
          <a:p>
            <a:pPr eaLnBrk="1" hangingPunct="1"/>
            <a:r>
              <a:rPr lang="en-US" altLang="nl-NL" sz="2200" dirty="0" smtClean="0">
                <a:latin typeface="Lucida Grande" pitchFamily="-84" charset="0"/>
                <a:sym typeface="Lucida Grande" pitchFamily="-84" charset="0"/>
              </a:rPr>
              <a:t>Click: Outlines around &lt;h2&gt;</a:t>
            </a:r>
          </a:p>
          <a:p>
            <a:pPr eaLnBrk="1" hangingPunct="1"/>
            <a:r>
              <a:rPr lang="en-US" altLang="nl-NL" sz="2200" dirty="0" smtClean="0">
                <a:latin typeface="Lucida Grande" pitchFamily="-84" charset="0"/>
                <a:sym typeface="Lucida Grande" pitchFamily="-84" charset="0"/>
              </a:rPr>
              <a:t>Click: Outlines around &lt;p&gt;</a:t>
            </a:r>
          </a:p>
        </p:txBody>
      </p:sp>
    </p:spTree>
    <p:extLst>
      <p:ext uri="{BB962C8B-B14F-4D97-AF65-F5344CB8AC3E}">
        <p14:creationId xmlns:p14="http://schemas.microsoft.com/office/powerpoint/2010/main" val="1580283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992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nl-NL" sz="2200" dirty="0" smtClean="0">
                <a:latin typeface="Lucida Grande" pitchFamily="-84" charset="0"/>
                <a:sym typeface="Lucida Grande" pitchFamily="-84" charset="0"/>
              </a:rPr>
              <a:t>Explain: HTML uses tags to act like containers. They indicate the structure of things found inside them.</a:t>
            </a:r>
          </a:p>
          <a:p>
            <a:pPr eaLnBrk="1" hangingPunct="1"/>
            <a:r>
              <a:rPr lang="en-US" altLang="nl-NL" sz="2200" dirty="0" smtClean="0">
                <a:latin typeface="Lucida Grande" pitchFamily="-84" charset="0"/>
                <a:sym typeface="Lucida Grande" pitchFamily="-84" charset="0"/>
              </a:rPr>
              <a:t>Click: Outlines around &lt;html&gt;</a:t>
            </a:r>
          </a:p>
          <a:p>
            <a:pPr eaLnBrk="1" hangingPunct="1"/>
            <a:r>
              <a:rPr lang="en-US" altLang="nl-NL" sz="2200" dirty="0" smtClean="0">
                <a:latin typeface="Lucida Grande" pitchFamily="-84" charset="0"/>
                <a:sym typeface="Lucida Grande" pitchFamily="-84" charset="0"/>
              </a:rPr>
              <a:t>Click: Outlines around &lt;body&gt;</a:t>
            </a:r>
          </a:p>
          <a:p>
            <a:pPr eaLnBrk="1" hangingPunct="1"/>
            <a:r>
              <a:rPr lang="en-US" altLang="nl-NL" sz="2200" dirty="0" smtClean="0">
                <a:latin typeface="Lucida Grande" pitchFamily="-84" charset="0"/>
                <a:sym typeface="Lucida Grande" pitchFamily="-84" charset="0"/>
              </a:rPr>
              <a:t>Click: Outlines around &lt;h1&gt;</a:t>
            </a:r>
          </a:p>
          <a:p>
            <a:pPr eaLnBrk="1" hangingPunct="1"/>
            <a:r>
              <a:rPr lang="en-US" altLang="nl-NL" sz="2200" dirty="0" smtClean="0">
                <a:latin typeface="Lucida Grande" pitchFamily="-84" charset="0"/>
                <a:sym typeface="Lucida Grande" pitchFamily="-84" charset="0"/>
              </a:rPr>
              <a:t>Click: Outlines around &lt;h2&gt;</a:t>
            </a:r>
          </a:p>
          <a:p>
            <a:pPr eaLnBrk="1" hangingPunct="1"/>
            <a:r>
              <a:rPr lang="en-US" altLang="nl-NL" sz="2200" dirty="0" smtClean="0">
                <a:latin typeface="Lucida Grande" pitchFamily="-84" charset="0"/>
                <a:sym typeface="Lucida Grande" pitchFamily="-84" charset="0"/>
              </a:rPr>
              <a:t>Click: Outlines around &lt;p&gt;</a:t>
            </a:r>
          </a:p>
        </p:txBody>
      </p:sp>
    </p:spTree>
    <p:extLst>
      <p:ext uri="{BB962C8B-B14F-4D97-AF65-F5344CB8AC3E}">
        <p14:creationId xmlns:p14="http://schemas.microsoft.com/office/powerpoint/2010/main" val="3276498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173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nl-NL" sz="2200" smtClean="0">
                <a:latin typeface="Lucida Grande" pitchFamily="-84" charset="0"/>
                <a:sym typeface="Lucida Grande" pitchFamily="-84" charset="0"/>
              </a:rPr>
              <a:t>Explain: There are three different types of list...</a:t>
            </a:r>
          </a:p>
          <a:p>
            <a:pPr eaLnBrk="1" hangingPunct="1"/>
            <a:r>
              <a:rPr lang="en-US" altLang="nl-NL" sz="2200" smtClean="0">
                <a:latin typeface="Lucida Grande" pitchFamily="-84" charset="0"/>
                <a:sym typeface="Lucida Grande" pitchFamily="-84" charset="0"/>
              </a:rPr>
              <a:t>1. Ordered - The order of list items is important</a:t>
            </a:r>
          </a:p>
          <a:p>
            <a:pPr eaLnBrk="1" hangingPunct="1"/>
            <a:r>
              <a:rPr lang="en-US" altLang="nl-NL" sz="2200" smtClean="0">
                <a:latin typeface="Lucida Grande" pitchFamily="-84" charset="0"/>
                <a:sym typeface="Lucida Grande" pitchFamily="-84" charset="0"/>
              </a:rPr>
              <a:t>2. Unordered - The order of list items is not important</a:t>
            </a:r>
          </a:p>
          <a:p>
            <a:pPr eaLnBrk="1" hangingPunct="1"/>
            <a:r>
              <a:rPr lang="en-US" altLang="nl-NL" sz="2200" smtClean="0">
                <a:latin typeface="Lucida Grande" pitchFamily="-84" charset="0"/>
                <a:sym typeface="Lucida Grande" pitchFamily="-84" charset="0"/>
              </a:rPr>
              <a:t>3. Definition - To explain the meaning of terms</a:t>
            </a:r>
          </a:p>
        </p:txBody>
      </p:sp>
    </p:spTree>
    <p:extLst>
      <p:ext uri="{BB962C8B-B14F-4D97-AF65-F5344CB8AC3E}">
        <p14:creationId xmlns:p14="http://schemas.microsoft.com/office/powerpoint/2010/main" val="1122259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173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nl-NL" sz="2200" dirty="0" smtClean="0">
                <a:latin typeface="Lucida Grande" pitchFamily="-101" charset="0"/>
                <a:sym typeface="Lucida Grande" pitchFamily="-101" charset="0"/>
              </a:rPr>
              <a:t>Explain: Mostly, when you need to collect data from a user you need a form</a:t>
            </a:r>
          </a:p>
          <a:p>
            <a:pPr eaLnBrk="1" hangingPunct="1"/>
            <a:r>
              <a:rPr lang="en-US" altLang="nl-NL" sz="2200" dirty="0" smtClean="0">
                <a:latin typeface="Lucida Grande" pitchFamily="-101" charset="0"/>
                <a:sym typeface="Lucida Grande" pitchFamily="-101" charset="0"/>
              </a:rPr>
              <a:t>Click: Google search form</a:t>
            </a:r>
          </a:p>
          <a:p>
            <a:pPr eaLnBrk="1" hangingPunct="1"/>
            <a:r>
              <a:rPr lang="en-US" altLang="nl-NL" sz="2200" dirty="0" smtClean="0">
                <a:latin typeface="Lucida Grande" pitchFamily="-101" charset="0"/>
                <a:sym typeface="Lucida Grande" pitchFamily="-101" charset="0"/>
              </a:rPr>
              <a:t>Click: Facebook login form</a:t>
            </a:r>
          </a:p>
          <a:p>
            <a:pPr eaLnBrk="1" hangingPunct="1"/>
            <a:r>
              <a:rPr lang="en-US" altLang="nl-NL" sz="2200" dirty="0" smtClean="0">
                <a:latin typeface="Lucida Grande" pitchFamily="-101" charset="0"/>
                <a:sym typeface="Lucida Grande" pitchFamily="-101" charset="0"/>
              </a:rPr>
              <a:t>Click: Amazon shipping form</a:t>
            </a:r>
          </a:p>
          <a:p>
            <a:pPr eaLnBrk="1" hangingPunct="1"/>
            <a:endParaRPr lang="en-US" altLang="nl-NL" sz="2200" dirty="0" smtClean="0">
              <a:latin typeface="Lucida Grande" pitchFamily="-101" charset="0"/>
              <a:sym typeface="Lucida Grande" pitchFamily="-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483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377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nl-NL" sz="2200" smtClean="0">
                <a:latin typeface="Lucida Grande" pitchFamily="-101" charset="0"/>
                <a:sym typeface="Lucida Grande" pitchFamily="-101" charset="0"/>
              </a:rPr>
              <a:t>Explain: how there are different types of form control</a:t>
            </a:r>
          </a:p>
          <a:p>
            <a:pPr eaLnBrk="1" hangingPunct="1"/>
            <a:r>
              <a:rPr lang="en-US" altLang="nl-NL" sz="2200" smtClean="0">
                <a:latin typeface="Lucida Grande" pitchFamily="-101" charset="0"/>
                <a:sym typeface="Lucida Grande" pitchFamily="-101" charset="0"/>
              </a:rPr>
              <a:t>You need to choose the right type of control to get the information you need</a:t>
            </a:r>
          </a:p>
          <a:p>
            <a:pPr eaLnBrk="1" hangingPunct="1"/>
            <a:endParaRPr lang="en-US" altLang="nl-NL" sz="2200" smtClean="0">
              <a:latin typeface="Lucida Grande" pitchFamily="-101" charset="0"/>
              <a:sym typeface="Lucida Grande" pitchFamily="-101" charset="0"/>
            </a:endParaRPr>
          </a:p>
          <a:p>
            <a:pPr eaLnBrk="1" hangingPunct="1"/>
            <a:r>
              <a:rPr lang="en-US" altLang="nl-NL" sz="2200" smtClean="0">
                <a:latin typeface="Lucida Grande" pitchFamily="-101" charset="0"/>
                <a:sym typeface="Lucida Grande" pitchFamily="-101" charset="0"/>
              </a:rPr>
              <a:t>Click: ways to provide text</a:t>
            </a:r>
          </a:p>
          <a:p>
            <a:pPr eaLnBrk="1" hangingPunct="1"/>
            <a:r>
              <a:rPr lang="en-US" altLang="nl-NL" sz="2200" smtClean="0">
                <a:latin typeface="Lucida Grande" pitchFamily="-101" charset="0"/>
                <a:sym typeface="Lucida Grande" pitchFamily="-101" charset="0"/>
              </a:rPr>
              <a:t>Click: ways to make choices between fixed options</a:t>
            </a:r>
          </a:p>
          <a:p>
            <a:pPr eaLnBrk="1" hangingPunct="1"/>
            <a:r>
              <a:rPr lang="en-US" altLang="nl-NL" sz="2200" smtClean="0">
                <a:latin typeface="Lucida Grande" pitchFamily="-101" charset="0"/>
                <a:sym typeface="Lucida Grande" pitchFamily="-101" charset="0"/>
              </a:rPr>
              <a:t>Click: ways to submit information</a:t>
            </a:r>
          </a:p>
          <a:p>
            <a:pPr eaLnBrk="1" hangingPunct="1"/>
            <a:r>
              <a:rPr lang="en-US" altLang="nl-NL" sz="2200" smtClean="0">
                <a:latin typeface="Lucida Grande" pitchFamily="-101" charset="0"/>
                <a:sym typeface="Lucida Grande" pitchFamily="-101" charset="0"/>
              </a:rPr>
              <a:t>Click: how to upload files</a:t>
            </a:r>
          </a:p>
        </p:txBody>
      </p:sp>
    </p:spTree>
    <p:extLst>
      <p:ext uri="{BB962C8B-B14F-4D97-AF65-F5344CB8AC3E}">
        <p14:creationId xmlns:p14="http://schemas.microsoft.com/office/powerpoint/2010/main" val="2259397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19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nl-NL" sz="2200" smtClean="0">
                <a:latin typeface="Lucida Grande" pitchFamily="-102" charset="0"/>
                <a:sym typeface="Lucida Grande" pitchFamily="-102" charset="0"/>
              </a:rPr>
              <a:t>Explain: Going to see markup typically used to create this kind of layout</a:t>
            </a:r>
          </a:p>
          <a:p>
            <a:pPr eaLnBrk="1" hangingPunct="1"/>
            <a:r>
              <a:rPr lang="en-US" altLang="nl-NL" sz="2200" smtClean="0">
                <a:latin typeface="Lucida Grande" pitchFamily="-102" charset="0"/>
                <a:sym typeface="Lucida Grande" pitchFamily="-102" charset="0"/>
              </a:rPr>
              <a:t>Click: sections of page appear, until you see two articles in the middle</a:t>
            </a:r>
          </a:p>
        </p:txBody>
      </p:sp>
    </p:spTree>
    <p:extLst>
      <p:ext uri="{BB962C8B-B14F-4D97-AF65-F5344CB8AC3E}">
        <p14:creationId xmlns:p14="http://schemas.microsoft.com/office/powerpoint/2010/main" val="930686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9BC3-ABD2-4A9C-B992-A3BE5C3AE902}" type="datetimeFigureOut">
              <a:rPr lang="nl-NL" smtClean="0"/>
              <a:t>9-2-2016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223-9831-47B2-B1CC-123B0D675CB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462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9BC3-ABD2-4A9C-B992-A3BE5C3AE902}" type="datetimeFigureOut">
              <a:rPr lang="nl-NL" smtClean="0"/>
              <a:t>9-2-2016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223-9831-47B2-B1CC-123B0D675CB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886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9BC3-ABD2-4A9C-B992-A3BE5C3AE902}" type="datetimeFigureOut">
              <a:rPr lang="nl-NL" smtClean="0"/>
              <a:t>9-2-2016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223-9831-47B2-B1CC-123B0D675CB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6669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05" y="2130848"/>
            <a:ext cx="10364391" cy="14700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098" y="3886647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33285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61255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8" y="4406801"/>
            <a:ext cx="10362902" cy="1361777"/>
          </a:xfrm>
        </p:spPr>
        <p:txBody>
          <a:bodyPr/>
          <a:lstStyle>
            <a:lvl1pPr algn="l">
              <a:defRPr sz="2812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2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9581786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125" y="1946672"/>
            <a:ext cx="5762625" cy="4679156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3625" y="1946672"/>
            <a:ext cx="5762625" cy="4679156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10021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0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196" y="2174379"/>
            <a:ext cx="5386090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6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739" y="2174379"/>
            <a:ext cx="5389066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61021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65214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778697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3473"/>
            <a:ext cx="4010918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3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96" y="1435448"/>
            <a:ext cx="4010918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140662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9BC3-ABD2-4A9C-B992-A3BE5C3AE902}" type="datetimeFigureOut">
              <a:rPr lang="nl-NL" smtClean="0"/>
              <a:t>9-2-2016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223-9831-47B2-B1CC-123B0D675CB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450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80" y="4800824"/>
            <a:ext cx="7314903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80" y="612800"/>
            <a:ext cx="7314903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endParaRPr lang="en-US" noProof="0" smtClean="0">
              <a:sym typeface="Helvetica" pitchFamily="-8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80" y="5367859"/>
            <a:ext cx="7314903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953911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72101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9219" y="178594"/>
            <a:ext cx="2917031" cy="6447234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125" y="178594"/>
            <a:ext cx="8608219" cy="6447234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09101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05" y="2130848"/>
            <a:ext cx="10364391" cy="1470049"/>
          </a:xfrm>
          <a:prstGeom prst="rect">
            <a:avLst/>
          </a:prstGeom>
        </p:spPr>
        <p:txBody>
          <a:bodyPr vert="horz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098" y="3886647"/>
            <a:ext cx="8533805" cy="175245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47186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  <a:prstGeom prst="rect">
            <a:avLst/>
          </a:prstGeom>
        </p:spPr>
        <p:txBody>
          <a:bodyPr vert="horz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196" y="1600647"/>
            <a:ext cx="10971609" cy="4525119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36232"/>
      </p:ext>
    </p:extLst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8" y="4406801"/>
            <a:ext cx="10362902" cy="1361777"/>
          </a:xfrm>
          <a:prstGeom prst="rect">
            <a:avLst/>
          </a:prstGeom>
        </p:spPr>
        <p:txBody>
          <a:bodyPr vert="horz" anchor="t"/>
          <a:lstStyle>
            <a:lvl1pPr algn="l">
              <a:defRPr sz="2812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2" cy="150018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9053908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  <a:prstGeom prst="rect">
            <a:avLst/>
          </a:prstGeom>
        </p:spPr>
        <p:txBody>
          <a:bodyPr vert="horz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196" y="1600647"/>
            <a:ext cx="5414367" cy="4525119"/>
          </a:xfrm>
          <a:prstGeom prst="rect">
            <a:avLst/>
          </a:prstGeom>
        </p:spPr>
        <p:txBody>
          <a:bodyPr vert="horz"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7438" y="1600647"/>
            <a:ext cx="5414367" cy="4525119"/>
          </a:xfrm>
          <a:prstGeom prst="rect">
            <a:avLst/>
          </a:prstGeom>
        </p:spPr>
        <p:txBody>
          <a:bodyPr vert="horz"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07118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0" cy="639589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196" y="2174379"/>
            <a:ext cx="5386090" cy="3951387"/>
          </a:xfrm>
          <a:prstGeom prst="rect">
            <a:avLst/>
          </a:prstGeom>
        </p:spPr>
        <p:txBody>
          <a:bodyPr vert="horz"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6" cy="639589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739" y="2174379"/>
            <a:ext cx="5389066" cy="3951387"/>
          </a:xfrm>
          <a:prstGeom prst="rect">
            <a:avLst/>
          </a:prstGeom>
        </p:spPr>
        <p:txBody>
          <a:bodyPr vert="horz"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40301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  <a:prstGeom prst="rect">
            <a:avLst/>
          </a:prstGeom>
        </p:spPr>
        <p:txBody>
          <a:bodyPr vert="horz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96971"/>
      </p:ext>
    </p:extLst>
  </p:cSld>
  <p:clrMapOvr>
    <a:masterClrMapping/>
  </p:clrMapOvr>
  <p:transition spd="slow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57378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9BC3-ABD2-4A9C-B992-A3BE5C3AE902}" type="datetimeFigureOut">
              <a:rPr lang="nl-NL" smtClean="0"/>
              <a:t>9-2-2016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223-9831-47B2-B1CC-123B0D675CB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0853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3473"/>
            <a:ext cx="4010918" cy="1161975"/>
          </a:xfrm>
          <a:prstGeom prst="rect">
            <a:avLst/>
          </a:prstGeom>
        </p:spPr>
        <p:txBody>
          <a:bodyPr vert="horz" anchor="b"/>
          <a:lstStyle>
            <a:lvl1pPr algn="l">
              <a:defRPr sz="1406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39" cy="5852294"/>
          </a:xfrm>
          <a:prstGeom prst="rect">
            <a:avLst/>
          </a:prstGeom>
        </p:spPr>
        <p:txBody>
          <a:bodyPr vert="horz"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96" y="1435448"/>
            <a:ext cx="4010918" cy="469031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3754878"/>
      </p:ext>
    </p:extLst>
  </p:cSld>
  <p:clrMapOvr>
    <a:masterClrMapping/>
  </p:clrMapOvr>
  <p:transition spd="slow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80" y="4800824"/>
            <a:ext cx="7314903" cy="567035"/>
          </a:xfrm>
          <a:prstGeom prst="rect">
            <a:avLst/>
          </a:prstGeom>
        </p:spPr>
        <p:txBody>
          <a:bodyPr vert="horz" anchor="b"/>
          <a:lstStyle>
            <a:lvl1pPr algn="l">
              <a:defRPr sz="1406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80" y="612800"/>
            <a:ext cx="7314903" cy="41143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endParaRPr lang="en-US" noProof="0" smtClean="0">
              <a:sym typeface="Gill Sans" pitchFamily="-8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80" y="5367859"/>
            <a:ext cx="7314903" cy="8047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692758"/>
      </p:ext>
    </p:extLst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  <a:prstGeom prst="rect">
            <a:avLst/>
          </a:prstGeom>
        </p:spPr>
        <p:txBody>
          <a:bodyPr vert="horz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196" y="1600647"/>
            <a:ext cx="10971609" cy="45251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85149"/>
      </p:ext>
    </p:extLst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903" y="274588"/>
            <a:ext cx="2742902" cy="5851178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195" y="274588"/>
            <a:ext cx="8085833" cy="585117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22679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05" y="2130848"/>
            <a:ext cx="10364391" cy="14700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098" y="3886647"/>
            <a:ext cx="8533805" cy="175245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4756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196" y="1600647"/>
            <a:ext cx="10971609" cy="4525119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47793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8" y="4406801"/>
            <a:ext cx="10362902" cy="1361777"/>
          </a:xfrm>
        </p:spPr>
        <p:txBody>
          <a:bodyPr/>
          <a:lstStyle>
            <a:lvl1pPr algn="l">
              <a:defRPr sz="2812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2" cy="150018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584395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196" y="1600647"/>
            <a:ext cx="5414367" cy="4525119"/>
          </a:xfrm>
          <a:prstGeom prst="rect">
            <a:avLst/>
          </a:prstGeom>
        </p:spPr>
        <p:txBody>
          <a:bodyPr vert="horz"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7438" y="1600647"/>
            <a:ext cx="5414367" cy="4525119"/>
          </a:xfrm>
          <a:prstGeom prst="rect">
            <a:avLst/>
          </a:prstGeom>
        </p:spPr>
        <p:txBody>
          <a:bodyPr vert="horz"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39730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0" cy="639589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196" y="2174379"/>
            <a:ext cx="5386090" cy="3951387"/>
          </a:xfrm>
          <a:prstGeom prst="rect">
            <a:avLst/>
          </a:prstGeom>
        </p:spPr>
        <p:txBody>
          <a:bodyPr vert="horz"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6" cy="639589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739" y="2174379"/>
            <a:ext cx="5389066" cy="3951387"/>
          </a:xfrm>
          <a:prstGeom prst="rect">
            <a:avLst/>
          </a:prstGeom>
        </p:spPr>
        <p:txBody>
          <a:bodyPr vert="horz"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52071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5608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9BC3-ABD2-4A9C-B992-A3BE5C3AE902}" type="datetimeFigureOut">
              <a:rPr lang="nl-NL" smtClean="0"/>
              <a:t>9-2-2016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223-9831-47B2-B1CC-123B0D675CB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42350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82713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3473"/>
            <a:ext cx="4010918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39" cy="5852294"/>
          </a:xfrm>
          <a:prstGeom prst="rect">
            <a:avLst/>
          </a:prstGeom>
        </p:spPr>
        <p:txBody>
          <a:bodyPr vert="horz"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96" y="1435448"/>
            <a:ext cx="4010918" cy="469031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7173862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80" y="4800824"/>
            <a:ext cx="7314903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80" y="612800"/>
            <a:ext cx="7314903" cy="41143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endParaRPr lang="en-US" noProof="0" smtClean="0">
              <a:sym typeface="Gill Sans" pitchFamily="-10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80" y="5367859"/>
            <a:ext cx="7314903" cy="8047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2993896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196" y="1600647"/>
            <a:ext cx="10971609" cy="45251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35270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9219" y="178594"/>
            <a:ext cx="2917031" cy="5947172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125" y="178594"/>
            <a:ext cx="8608219" cy="59471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42573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05" y="2130848"/>
            <a:ext cx="10364391" cy="14700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098" y="3886647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8687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1970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8" y="4406801"/>
            <a:ext cx="10362902" cy="1361777"/>
          </a:xfrm>
        </p:spPr>
        <p:txBody>
          <a:bodyPr/>
          <a:lstStyle>
            <a:lvl1pPr algn="l">
              <a:defRPr sz="2812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2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6934271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125" y="1946672"/>
            <a:ext cx="5762625" cy="4714875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3625" y="1946672"/>
            <a:ext cx="5762625" cy="4714875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98050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0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196" y="2174379"/>
            <a:ext cx="5386090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6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739" y="2174379"/>
            <a:ext cx="5389066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2966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9BC3-ABD2-4A9C-B992-A3BE5C3AE902}" type="datetimeFigureOut">
              <a:rPr lang="nl-NL" smtClean="0"/>
              <a:t>9-2-2016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223-9831-47B2-B1CC-123B0D675CB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80106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23178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8606177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3473"/>
            <a:ext cx="4010918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3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96" y="1435448"/>
            <a:ext cx="4010918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561603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80" y="4800824"/>
            <a:ext cx="7314903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80" y="612800"/>
            <a:ext cx="7314903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endParaRPr lang="en-US" noProof="0" smtClean="0">
              <a:sym typeface="Helvetica" pitchFamily="-8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80" y="5367859"/>
            <a:ext cx="7314903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318389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59945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9219" y="178594"/>
            <a:ext cx="2917031" cy="6482953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125" y="178594"/>
            <a:ext cx="8608219" cy="6482953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72067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05" y="2130848"/>
            <a:ext cx="10364391" cy="14700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098" y="3886647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52356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11976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8" y="4406801"/>
            <a:ext cx="10362902" cy="1361777"/>
          </a:xfrm>
        </p:spPr>
        <p:txBody>
          <a:bodyPr/>
          <a:lstStyle>
            <a:lvl1pPr algn="l">
              <a:defRPr sz="2812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2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0182646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125" y="1946672"/>
            <a:ext cx="5762625" cy="4714875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3625" y="1946672"/>
            <a:ext cx="5762625" cy="4714875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2496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9BC3-ABD2-4A9C-B992-A3BE5C3AE902}" type="datetimeFigureOut">
              <a:rPr lang="nl-NL" smtClean="0"/>
              <a:t>9-2-2016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223-9831-47B2-B1CC-123B0D675CB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16478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0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196" y="2174379"/>
            <a:ext cx="5386090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6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739" y="2174379"/>
            <a:ext cx="5389066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12502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3526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762914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3473"/>
            <a:ext cx="4010918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3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96" y="1435448"/>
            <a:ext cx="4010918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890119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80" y="4800824"/>
            <a:ext cx="7314903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80" y="612800"/>
            <a:ext cx="7314903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endParaRPr lang="en-US" noProof="0" smtClean="0">
              <a:sym typeface="Helvetica" pitchFamily="-10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80" y="5367859"/>
            <a:ext cx="7314903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2759458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84404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9219" y="178594"/>
            <a:ext cx="2917031" cy="6482953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125" y="178594"/>
            <a:ext cx="8608219" cy="6482953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0836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9BC3-ABD2-4A9C-B992-A3BE5C3AE902}" type="datetimeFigureOut">
              <a:rPr lang="nl-NL" smtClean="0"/>
              <a:t>9-2-2016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223-9831-47B2-B1CC-123B0D675CB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702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9BC3-ABD2-4A9C-B992-A3BE5C3AE902}" type="datetimeFigureOut">
              <a:rPr lang="nl-NL" smtClean="0"/>
              <a:t>9-2-2016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223-9831-47B2-B1CC-123B0D675CB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447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9BC3-ABD2-4A9C-B992-A3BE5C3AE902}" type="datetimeFigureOut">
              <a:rPr lang="nl-NL" smtClean="0"/>
              <a:t>9-2-2016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223-9831-47B2-B1CC-123B0D675CB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614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C9BC3-ABD2-4A9C-B992-A3BE5C3AE902}" type="datetimeFigureOut">
              <a:rPr lang="nl-NL" smtClean="0"/>
              <a:t>9-2-2016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40223-9831-47B2-B1CC-123B0D675CB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985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8125" y="178594"/>
            <a:ext cx="116681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>
                <a:sym typeface="Helvetica" panose="020B0604020202020204" pitchFamily="34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125" y="1946672"/>
            <a:ext cx="11668125" cy="4679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>
                <a:sym typeface="Helvetica" panose="020B0604020202020204" pitchFamily="34" charset="0"/>
              </a:rPr>
              <a:t>Click to edit Master text styles</a:t>
            </a:r>
          </a:p>
          <a:p>
            <a:pPr lvl="1"/>
            <a:r>
              <a:rPr lang="en-US" altLang="nl-NL" smtClean="0">
                <a:sym typeface="Helvetica" panose="020B0604020202020204" pitchFamily="34" charset="0"/>
              </a:rPr>
              <a:t>Second level</a:t>
            </a:r>
          </a:p>
          <a:p>
            <a:pPr lvl="2"/>
            <a:r>
              <a:rPr lang="en-US" altLang="nl-NL" smtClean="0">
                <a:sym typeface="Helvetica" panose="020B0604020202020204" pitchFamily="34" charset="0"/>
              </a:rPr>
              <a:t>Third level</a:t>
            </a:r>
          </a:p>
          <a:p>
            <a:pPr lvl="3"/>
            <a:r>
              <a:rPr lang="en-US" altLang="nl-NL" smtClean="0">
                <a:sym typeface="Helvetica" panose="020B0604020202020204" pitchFamily="34" charset="0"/>
              </a:rPr>
              <a:t>Fourth level</a:t>
            </a:r>
          </a:p>
          <a:p>
            <a:pPr lvl="4"/>
            <a:r>
              <a:rPr lang="en-US" altLang="nl-NL" smtClean="0">
                <a:sym typeface="Helvetica" panose="020B0604020202020204" pitchFamily="34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04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/>
  </p:transition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78">
          <a:solidFill>
            <a:srgbClr val="464749"/>
          </a:solidFill>
          <a:latin typeface="+mj-lt"/>
          <a:ea typeface="+mj-ea"/>
          <a:cs typeface="+mj-cs"/>
          <a:sym typeface="Helvetica" panose="020B0604020202020204" pitchFamily="34" charset="0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78">
          <a:solidFill>
            <a:srgbClr val="464749"/>
          </a:solidFill>
          <a:latin typeface="Helvetica" pitchFamily="-84" charset="0"/>
          <a:ea typeface="ヒラギノ角ゴ ProN W3" pitchFamily="-84" charset="-128"/>
          <a:cs typeface="ヒラギノ角ゴ ProN W3" pitchFamily="-84" charset="-128"/>
          <a:sym typeface="Helvetica" panose="020B0604020202020204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78">
          <a:solidFill>
            <a:srgbClr val="464749"/>
          </a:solidFill>
          <a:latin typeface="Helvetica" pitchFamily="-84" charset="0"/>
          <a:ea typeface="ヒラギノ角ゴ ProN W3" pitchFamily="-84" charset="-128"/>
          <a:cs typeface="ヒラギノ角ゴ ProN W3" pitchFamily="-84" charset="-128"/>
          <a:sym typeface="Helvetica" panose="020B0604020202020204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78">
          <a:solidFill>
            <a:srgbClr val="464749"/>
          </a:solidFill>
          <a:latin typeface="Helvetica" pitchFamily="-84" charset="0"/>
          <a:ea typeface="ヒラギノ角ゴ ProN W3" pitchFamily="-84" charset="-128"/>
          <a:cs typeface="ヒラギノ角ゴ ProN W3" pitchFamily="-84" charset="-128"/>
          <a:sym typeface="Helvetica" panose="020B0604020202020204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78">
          <a:solidFill>
            <a:srgbClr val="464749"/>
          </a:solidFill>
          <a:latin typeface="Helvetica" pitchFamily="-84" charset="0"/>
          <a:ea typeface="ヒラギノ角ゴ ProN W3" pitchFamily="-84" charset="-128"/>
          <a:cs typeface="ヒラギノ角ゴ ProN W3" pitchFamily="-84" charset="-128"/>
          <a:sym typeface="Helvetica" panose="020B0604020202020204" pitchFamily="34" charset="0"/>
        </a:defRPr>
      </a:lvl5pPr>
      <a:lvl6pPr marL="321457" algn="l" rtl="0" fontAlgn="base">
        <a:lnSpc>
          <a:spcPct val="80000"/>
        </a:lnSpc>
        <a:spcBef>
          <a:spcPct val="0"/>
        </a:spcBef>
        <a:spcAft>
          <a:spcPct val="0"/>
        </a:spcAft>
        <a:defRPr sz="4078">
          <a:solidFill>
            <a:srgbClr val="464749"/>
          </a:solidFill>
          <a:latin typeface="Helvetica" pitchFamily="-84" charset="0"/>
          <a:ea typeface="ヒラギノ角ゴ ProN W3" pitchFamily="-84" charset="-128"/>
          <a:cs typeface="ヒラギノ角ゴ ProN W3" pitchFamily="-84" charset="-128"/>
          <a:sym typeface="Helvetica" pitchFamily="-84" charset="0"/>
        </a:defRPr>
      </a:lvl6pPr>
      <a:lvl7pPr marL="642915" algn="l" rtl="0" fontAlgn="base">
        <a:lnSpc>
          <a:spcPct val="80000"/>
        </a:lnSpc>
        <a:spcBef>
          <a:spcPct val="0"/>
        </a:spcBef>
        <a:spcAft>
          <a:spcPct val="0"/>
        </a:spcAft>
        <a:defRPr sz="4078">
          <a:solidFill>
            <a:srgbClr val="464749"/>
          </a:solidFill>
          <a:latin typeface="Helvetica" pitchFamily="-84" charset="0"/>
          <a:ea typeface="ヒラギノ角ゴ ProN W3" pitchFamily="-84" charset="-128"/>
          <a:cs typeface="ヒラギノ角ゴ ProN W3" pitchFamily="-84" charset="-128"/>
          <a:sym typeface="Helvetica" pitchFamily="-84" charset="0"/>
        </a:defRPr>
      </a:lvl7pPr>
      <a:lvl8pPr marL="964372" algn="l" rtl="0" fontAlgn="base">
        <a:lnSpc>
          <a:spcPct val="80000"/>
        </a:lnSpc>
        <a:spcBef>
          <a:spcPct val="0"/>
        </a:spcBef>
        <a:spcAft>
          <a:spcPct val="0"/>
        </a:spcAft>
        <a:defRPr sz="4078">
          <a:solidFill>
            <a:srgbClr val="464749"/>
          </a:solidFill>
          <a:latin typeface="Helvetica" pitchFamily="-84" charset="0"/>
          <a:ea typeface="ヒラギノ角ゴ ProN W3" pitchFamily="-84" charset="-128"/>
          <a:cs typeface="ヒラギノ角ゴ ProN W3" pitchFamily="-84" charset="-128"/>
          <a:sym typeface="Helvetica" pitchFamily="-84" charset="0"/>
        </a:defRPr>
      </a:lvl8pPr>
      <a:lvl9pPr marL="1285829" algn="l" rtl="0" fontAlgn="base">
        <a:lnSpc>
          <a:spcPct val="80000"/>
        </a:lnSpc>
        <a:spcBef>
          <a:spcPct val="0"/>
        </a:spcBef>
        <a:spcAft>
          <a:spcPct val="0"/>
        </a:spcAft>
        <a:defRPr sz="4078">
          <a:solidFill>
            <a:srgbClr val="464749"/>
          </a:solidFill>
          <a:latin typeface="Helvetica" pitchFamily="-84" charset="0"/>
          <a:ea typeface="ヒラギノ角ゴ ProN W3" pitchFamily="-84" charset="-128"/>
          <a:cs typeface="ヒラギノ角ゴ ProN W3" pitchFamily="-84" charset="-128"/>
          <a:sym typeface="Helvetica" pitchFamily="-84" charset="0"/>
        </a:defRPr>
      </a:lvl9pPr>
    </p:titleStyle>
    <p:bodyStyle>
      <a:lvl1pPr marL="589338" indent="-401822" algn="l" rtl="0" eaLnBrk="0" fontAlgn="base" hangingPunct="0">
        <a:spcBef>
          <a:spcPts val="1687"/>
        </a:spcBef>
        <a:spcAft>
          <a:spcPct val="0"/>
        </a:spcAft>
        <a:buSzPct val="171000"/>
        <a:buFont typeface="Helvetica" panose="020B0604020202020204" pitchFamily="34" charset="0"/>
        <a:buChar char="•"/>
        <a:defRPr sz="2953">
          <a:solidFill>
            <a:srgbClr val="464749"/>
          </a:solidFill>
          <a:latin typeface="+mn-lt"/>
          <a:ea typeface="+mn-ea"/>
          <a:cs typeface="+mn-cs"/>
          <a:sym typeface="Helvetica" panose="020B0604020202020204" pitchFamily="34" charset="0"/>
        </a:defRPr>
      </a:lvl1pPr>
      <a:lvl2pPr marL="901866" indent="-401822" algn="l" rtl="0" eaLnBrk="0" fontAlgn="base" hangingPunct="0">
        <a:spcBef>
          <a:spcPts val="1687"/>
        </a:spcBef>
        <a:spcAft>
          <a:spcPct val="0"/>
        </a:spcAft>
        <a:buSzPct val="171000"/>
        <a:buFont typeface="Helvetica" panose="020B0604020202020204" pitchFamily="34" charset="0"/>
        <a:buChar char="•"/>
        <a:defRPr sz="2953">
          <a:solidFill>
            <a:srgbClr val="464749"/>
          </a:solidFill>
          <a:latin typeface="+mn-lt"/>
          <a:ea typeface="+mn-ea"/>
          <a:cs typeface="+mn-cs"/>
          <a:sym typeface="Helvetica" panose="020B0604020202020204" pitchFamily="34" charset="0"/>
        </a:defRPr>
      </a:lvl2pPr>
      <a:lvl3pPr marL="1214394" indent="-401822" algn="l" rtl="0" eaLnBrk="0" fontAlgn="base" hangingPunct="0">
        <a:spcBef>
          <a:spcPts val="1687"/>
        </a:spcBef>
        <a:spcAft>
          <a:spcPct val="0"/>
        </a:spcAft>
        <a:buSzPct val="171000"/>
        <a:buFont typeface="Helvetica" panose="020B0604020202020204" pitchFamily="34" charset="0"/>
        <a:buChar char="•"/>
        <a:defRPr sz="2953">
          <a:solidFill>
            <a:srgbClr val="464749"/>
          </a:solidFill>
          <a:latin typeface="+mn-lt"/>
          <a:ea typeface="+mn-ea"/>
          <a:cs typeface="+mn-cs"/>
          <a:sym typeface="Helvetica" panose="020B0604020202020204" pitchFamily="34" charset="0"/>
        </a:defRPr>
      </a:lvl3pPr>
      <a:lvl4pPr marL="1526922" indent="-401822" algn="l" rtl="0" eaLnBrk="0" fontAlgn="base" hangingPunct="0">
        <a:spcBef>
          <a:spcPts val="1687"/>
        </a:spcBef>
        <a:spcAft>
          <a:spcPct val="0"/>
        </a:spcAft>
        <a:buSzPct val="171000"/>
        <a:buFont typeface="Helvetica" panose="020B0604020202020204" pitchFamily="34" charset="0"/>
        <a:buChar char="•"/>
        <a:defRPr sz="2953">
          <a:solidFill>
            <a:srgbClr val="464749"/>
          </a:solidFill>
          <a:latin typeface="+mn-lt"/>
          <a:ea typeface="+mn-ea"/>
          <a:cs typeface="+mn-cs"/>
          <a:sym typeface="Helvetica" panose="020B0604020202020204" pitchFamily="34" charset="0"/>
        </a:defRPr>
      </a:lvl4pPr>
      <a:lvl5pPr marL="1839450" indent="-401822" algn="l" rtl="0" eaLnBrk="0" fontAlgn="base" hangingPunct="0">
        <a:spcBef>
          <a:spcPts val="1687"/>
        </a:spcBef>
        <a:spcAft>
          <a:spcPct val="0"/>
        </a:spcAft>
        <a:buSzPct val="171000"/>
        <a:buFont typeface="Helvetica" panose="020B0604020202020204" pitchFamily="34" charset="0"/>
        <a:buChar char="•"/>
        <a:defRPr sz="2953">
          <a:solidFill>
            <a:srgbClr val="464749"/>
          </a:solidFill>
          <a:latin typeface="+mn-lt"/>
          <a:ea typeface="+mn-ea"/>
          <a:cs typeface="+mn-cs"/>
          <a:sym typeface="Helvetica" panose="020B0604020202020204" pitchFamily="34" charset="0"/>
        </a:defRPr>
      </a:lvl5pPr>
      <a:lvl6pPr marL="2160908" indent="-401822" algn="l" rtl="0" fontAlgn="base">
        <a:spcBef>
          <a:spcPts val="1687"/>
        </a:spcBef>
        <a:spcAft>
          <a:spcPct val="0"/>
        </a:spcAft>
        <a:buSzPct val="171000"/>
        <a:buFont typeface="Helvetica" pitchFamily="-84" charset="0"/>
        <a:buChar char="•"/>
        <a:defRPr sz="2953">
          <a:solidFill>
            <a:srgbClr val="464749"/>
          </a:solidFill>
          <a:latin typeface="+mn-lt"/>
          <a:ea typeface="+mn-ea"/>
          <a:cs typeface="+mn-cs"/>
          <a:sym typeface="Helvetica" pitchFamily="-84" charset="0"/>
        </a:defRPr>
      </a:lvl6pPr>
      <a:lvl7pPr marL="2482365" indent="-401822" algn="l" rtl="0" fontAlgn="base">
        <a:spcBef>
          <a:spcPts val="1687"/>
        </a:spcBef>
        <a:spcAft>
          <a:spcPct val="0"/>
        </a:spcAft>
        <a:buSzPct val="171000"/>
        <a:buFont typeface="Helvetica" pitchFamily="-84" charset="0"/>
        <a:buChar char="•"/>
        <a:defRPr sz="2953">
          <a:solidFill>
            <a:srgbClr val="464749"/>
          </a:solidFill>
          <a:latin typeface="+mn-lt"/>
          <a:ea typeface="+mn-ea"/>
          <a:cs typeface="+mn-cs"/>
          <a:sym typeface="Helvetica" pitchFamily="-84" charset="0"/>
        </a:defRPr>
      </a:lvl7pPr>
      <a:lvl8pPr marL="2803822" indent="-401822" algn="l" rtl="0" fontAlgn="base">
        <a:spcBef>
          <a:spcPts val="1687"/>
        </a:spcBef>
        <a:spcAft>
          <a:spcPct val="0"/>
        </a:spcAft>
        <a:buSzPct val="171000"/>
        <a:buFont typeface="Helvetica" pitchFamily="-84" charset="0"/>
        <a:buChar char="•"/>
        <a:defRPr sz="2953">
          <a:solidFill>
            <a:srgbClr val="464749"/>
          </a:solidFill>
          <a:latin typeface="+mn-lt"/>
          <a:ea typeface="+mn-ea"/>
          <a:cs typeface="+mn-cs"/>
          <a:sym typeface="Helvetica" pitchFamily="-84" charset="0"/>
        </a:defRPr>
      </a:lvl8pPr>
      <a:lvl9pPr marL="3125280" indent="-401822" algn="l" rtl="0" fontAlgn="base">
        <a:spcBef>
          <a:spcPts val="1687"/>
        </a:spcBef>
        <a:spcAft>
          <a:spcPct val="0"/>
        </a:spcAft>
        <a:buSzPct val="171000"/>
        <a:buFont typeface="Helvetica" pitchFamily="-84" charset="0"/>
        <a:buChar char="•"/>
        <a:defRPr sz="2953">
          <a:solidFill>
            <a:srgbClr val="464749"/>
          </a:solidFill>
          <a:latin typeface="+mn-lt"/>
          <a:ea typeface="+mn-ea"/>
          <a:cs typeface="+mn-cs"/>
          <a:sym typeface="Helvetica" pitchFamily="-84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30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-84" charset="0"/>
          <a:ea typeface="ヒラギノ角ゴ ProN W3" pitchFamily="-84" charset="-128"/>
          <a:cs typeface="ヒラギノ角ゴ ProN W3" pitchFamily="-84" charset="-128"/>
          <a:sym typeface="Gill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-84" charset="0"/>
          <a:ea typeface="ヒラギノ角ゴ ProN W3" pitchFamily="-84" charset="-128"/>
          <a:cs typeface="ヒラギノ角ゴ ProN W3" pitchFamily="-84" charset="-128"/>
          <a:sym typeface="Gill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-84" charset="0"/>
          <a:ea typeface="ヒラギノ角ゴ ProN W3" pitchFamily="-84" charset="-128"/>
          <a:cs typeface="ヒラギノ角ゴ ProN W3" pitchFamily="-84" charset="-128"/>
          <a:sym typeface="Gill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-84" charset="0"/>
          <a:ea typeface="ヒラギノ角ゴ ProN W3" pitchFamily="-84" charset="-128"/>
          <a:cs typeface="ヒラギノ角ゴ ProN W3" pitchFamily="-84" charset="-128"/>
          <a:sym typeface="Gill Sans" pitchFamily="-84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-84" charset="0"/>
          <a:ea typeface="ヒラギノ角ゴ ProN W3" pitchFamily="-84" charset="-128"/>
          <a:cs typeface="ヒラギノ角ゴ ProN W3" pitchFamily="-84" charset="-128"/>
          <a:sym typeface="Gill Sans" pitchFamily="-84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-84" charset="0"/>
          <a:ea typeface="ヒラギノ角ゴ ProN W3" pitchFamily="-84" charset="-128"/>
          <a:cs typeface="ヒラギノ角ゴ ProN W3" pitchFamily="-84" charset="-128"/>
          <a:sym typeface="Gill Sans" pitchFamily="-84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-84" charset="0"/>
          <a:ea typeface="ヒラギノ角ゴ ProN W3" pitchFamily="-84" charset="-128"/>
          <a:cs typeface="ヒラギノ角ゴ ProN W3" pitchFamily="-84" charset="-128"/>
          <a:sym typeface="Gill Sans" pitchFamily="-84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-84" charset="0"/>
          <a:ea typeface="ヒラギノ角ゴ ProN W3" pitchFamily="-84" charset="-128"/>
          <a:cs typeface="ヒラギノ角ゴ ProN W3" pitchFamily="-84" charset="-128"/>
          <a:sym typeface="Gill Sans" pitchFamily="-84" charset="0"/>
        </a:defRPr>
      </a:lvl9pPr>
    </p:titleStyle>
    <p:bodyStyle>
      <a:lvl1pPr marL="625056" indent="-401822" algn="l" rtl="0" eaLnBrk="0" fontAlgn="base" hangingPunct="0">
        <a:spcBef>
          <a:spcPts val="1687"/>
        </a:spcBef>
        <a:spcAft>
          <a:spcPct val="0"/>
        </a:spcAft>
        <a:buSzPct val="171000"/>
        <a:buFont typeface="Gill Sans" pitchFamily="-84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937584" indent="-401822" algn="l" rtl="0" eaLnBrk="0" fontAlgn="base" hangingPunct="0">
        <a:spcBef>
          <a:spcPts val="1687"/>
        </a:spcBef>
        <a:spcAft>
          <a:spcPct val="0"/>
        </a:spcAft>
        <a:buSzPct val="171000"/>
        <a:buFont typeface="Gill Sans" pitchFamily="-84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1250112" indent="-401822" algn="l" rtl="0" eaLnBrk="0" fontAlgn="base" hangingPunct="0">
        <a:spcBef>
          <a:spcPts val="1687"/>
        </a:spcBef>
        <a:spcAft>
          <a:spcPct val="0"/>
        </a:spcAft>
        <a:buSzPct val="171000"/>
        <a:buFont typeface="Gill Sans" pitchFamily="-84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1562640" indent="-401822" algn="l" rtl="0" eaLnBrk="0" fontAlgn="base" hangingPunct="0">
        <a:spcBef>
          <a:spcPts val="1687"/>
        </a:spcBef>
        <a:spcAft>
          <a:spcPct val="0"/>
        </a:spcAft>
        <a:buSzPct val="171000"/>
        <a:buFont typeface="Gill Sans" pitchFamily="-84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1875168" indent="-401822" algn="l" rtl="0" eaLnBrk="0" fontAlgn="base" hangingPunct="0">
        <a:spcBef>
          <a:spcPts val="1687"/>
        </a:spcBef>
        <a:spcAft>
          <a:spcPct val="0"/>
        </a:spcAft>
        <a:buSzPct val="171000"/>
        <a:buFont typeface="Gill Sans" pitchFamily="-84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2196625" indent="-401822" algn="l" rtl="0" fontAlgn="base">
        <a:spcBef>
          <a:spcPts val="1687"/>
        </a:spcBef>
        <a:spcAft>
          <a:spcPct val="0"/>
        </a:spcAft>
        <a:buSzPct val="171000"/>
        <a:buFont typeface="Gill Sans" pitchFamily="-84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6pPr>
      <a:lvl7pPr marL="2518082" indent="-401822" algn="l" rtl="0" fontAlgn="base">
        <a:spcBef>
          <a:spcPts val="1687"/>
        </a:spcBef>
        <a:spcAft>
          <a:spcPct val="0"/>
        </a:spcAft>
        <a:buSzPct val="171000"/>
        <a:buFont typeface="Gill Sans" pitchFamily="-84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7pPr>
      <a:lvl8pPr marL="2839540" indent="-401822" algn="l" rtl="0" fontAlgn="base">
        <a:spcBef>
          <a:spcPts val="1687"/>
        </a:spcBef>
        <a:spcAft>
          <a:spcPct val="0"/>
        </a:spcAft>
        <a:buSzPct val="171000"/>
        <a:buFont typeface="Gill Sans" pitchFamily="-84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8pPr>
      <a:lvl9pPr marL="3160997" indent="-401822" algn="l" rtl="0" fontAlgn="base">
        <a:spcBef>
          <a:spcPts val="1687"/>
        </a:spcBef>
        <a:spcAft>
          <a:spcPct val="0"/>
        </a:spcAft>
        <a:buSzPct val="171000"/>
        <a:buFont typeface="Gill Sans" pitchFamily="-84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8125" y="178594"/>
            <a:ext cx="11668125" cy="119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>
                <a:sym typeface="Helvetica" panose="020B0604020202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619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78">
          <a:solidFill>
            <a:srgbClr val="676767"/>
          </a:solidFill>
          <a:latin typeface="+mj-lt"/>
          <a:ea typeface="+mj-ea"/>
          <a:cs typeface="+mj-cs"/>
          <a:sym typeface="Helvetica" panose="020B0604020202020204" pitchFamily="34" charset="0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78">
          <a:solidFill>
            <a:srgbClr val="676767"/>
          </a:solidFill>
          <a:latin typeface="Helvetica" pitchFamily="-102" charset="0"/>
          <a:ea typeface="ヒラギノ角ゴ ProN W3" pitchFamily="-102" charset="-128"/>
          <a:cs typeface="ヒラギノ角ゴ ProN W3" pitchFamily="-102" charset="-128"/>
          <a:sym typeface="Helvetica" panose="020B0604020202020204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78">
          <a:solidFill>
            <a:srgbClr val="676767"/>
          </a:solidFill>
          <a:latin typeface="Helvetica" pitchFamily="-102" charset="0"/>
          <a:ea typeface="ヒラギノ角ゴ ProN W3" pitchFamily="-102" charset="-128"/>
          <a:cs typeface="ヒラギノ角ゴ ProN W3" pitchFamily="-102" charset="-128"/>
          <a:sym typeface="Helvetica" panose="020B0604020202020204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78">
          <a:solidFill>
            <a:srgbClr val="676767"/>
          </a:solidFill>
          <a:latin typeface="Helvetica" pitchFamily="-102" charset="0"/>
          <a:ea typeface="ヒラギノ角ゴ ProN W3" pitchFamily="-102" charset="-128"/>
          <a:cs typeface="ヒラギノ角ゴ ProN W3" pitchFamily="-102" charset="-128"/>
          <a:sym typeface="Helvetica" panose="020B0604020202020204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78">
          <a:solidFill>
            <a:srgbClr val="676767"/>
          </a:solidFill>
          <a:latin typeface="Helvetica" pitchFamily="-102" charset="0"/>
          <a:ea typeface="ヒラギノ角ゴ ProN W3" pitchFamily="-102" charset="-128"/>
          <a:cs typeface="ヒラギノ角ゴ ProN W3" pitchFamily="-102" charset="-128"/>
          <a:sym typeface="Helvetica" panose="020B0604020202020204" pitchFamily="34" charset="0"/>
        </a:defRPr>
      </a:lvl5pPr>
      <a:lvl6pPr marL="321457" algn="l" rtl="0" fontAlgn="base">
        <a:lnSpc>
          <a:spcPct val="80000"/>
        </a:lnSpc>
        <a:spcBef>
          <a:spcPct val="0"/>
        </a:spcBef>
        <a:spcAft>
          <a:spcPct val="0"/>
        </a:spcAft>
        <a:defRPr sz="4078">
          <a:solidFill>
            <a:srgbClr val="676767"/>
          </a:solidFill>
          <a:latin typeface="Helvetica" pitchFamily="-102" charset="0"/>
          <a:ea typeface="ヒラギノ角ゴ ProN W3" pitchFamily="-102" charset="-128"/>
          <a:cs typeface="ヒラギノ角ゴ ProN W3" pitchFamily="-102" charset="-128"/>
          <a:sym typeface="Helvetica" pitchFamily="-102" charset="0"/>
        </a:defRPr>
      </a:lvl6pPr>
      <a:lvl7pPr marL="642915" algn="l" rtl="0" fontAlgn="base">
        <a:lnSpc>
          <a:spcPct val="80000"/>
        </a:lnSpc>
        <a:spcBef>
          <a:spcPct val="0"/>
        </a:spcBef>
        <a:spcAft>
          <a:spcPct val="0"/>
        </a:spcAft>
        <a:defRPr sz="4078">
          <a:solidFill>
            <a:srgbClr val="676767"/>
          </a:solidFill>
          <a:latin typeface="Helvetica" pitchFamily="-102" charset="0"/>
          <a:ea typeface="ヒラギノ角ゴ ProN W3" pitchFamily="-102" charset="-128"/>
          <a:cs typeface="ヒラギノ角ゴ ProN W3" pitchFamily="-102" charset="-128"/>
          <a:sym typeface="Helvetica" pitchFamily="-102" charset="0"/>
        </a:defRPr>
      </a:lvl7pPr>
      <a:lvl8pPr marL="964372" algn="l" rtl="0" fontAlgn="base">
        <a:lnSpc>
          <a:spcPct val="80000"/>
        </a:lnSpc>
        <a:spcBef>
          <a:spcPct val="0"/>
        </a:spcBef>
        <a:spcAft>
          <a:spcPct val="0"/>
        </a:spcAft>
        <a:defRPr sz="4078">
          <a:solidFill>
            <a:srgbClr val="676767"/>
          </a:solidFill>
          <a:latin typeface="Helvetica" pitchFamily="-102" charset="0"/>
          <a:ea typeface="ヒラギノ角ゴ ProN W3" pitchFamily="-102" charset="-128"/>
          <a:cs typeface="ヒラギノ角ゴ ProN W3" pitchFamily="-102" charset="-128"/>
          <a:sym typeface="Helvetica" pitchFamily="-102" charset="0"/>
        </a:defRPr>
      </a:lvl8pPr>
      <a:lvl9pPr marL="1285829" algn="l" rtl="0" fontAlgn="base">
        <a:lnSpc>
          <a:spcPct val="80000"/>
        </a:lnSpc>
        <a:spcBef>
          <a:spcPct val="0"/>
        </a:spcBef>
        <a:spcAft>
          <a:spcPct val="0"/>
        </a:spcAft>
        <a:defRPr sz="4078">
          <a:solidFill>
            <a:srgbClr val="676767"/>
          </a:solidFill>
          <a:latin typeface="Helvetica" pitchFamily="-102" charset="0"/>
          <a:ea typeface="ヒラギノ角ゴ ProN W3" pitchFamily="-102" charset="-128"/>
          <a:cs typeface="ヒラギノ角ゴ ProN W3" pitchFamily="-102" charset="-128"/>
          <a:sym typeface="Helvetica" pitchFamily="-102" charset="0"/>
        </a:defRPr>
      </a:lvl9pPr>
    </p:titleStyle>
    <p:bodyStyle>
      <a:lvl1pPr marL="241093" indent="-241093" algn="ctr" rtl="0" eaLnBrk="0" fontAlgn="base" hangingPunct="0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cs typeface="+mn-cs"/>
          <a:sym typeface="Gill Sans" pitchFamily="-102" charset="0"/>
        </a:defRPr>
      </a:lvl1pPr>
      <a:lvl2pPr marL="522368" indent="-200911" algn="ctr" rtl="0" eaLnBrk="0" fontAlgn="base" hangingPunct="0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cs typeface="+mn-cs"/>
          <a:sym typeface="Gill Sans" pitchFamily="-102" charset="0"/>
        </a:defRPr>
      </a:lvl2pPr>
      <a:lvl3pPr marL="803643" indent="-160729" algn="ctr" rtl="0" eaLnBrk="0" fontAlgn="base" hangingPunct="0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cs typeface="+mn-cs"/>
          <a:sym typeface="Gill Sans" pitchFamily="-102" charset="0"/>
        </a:defRPr>
      </a:lvl3pPr>
      <a:lvl4pPr marL="1125101" indent="-160729" algn="ctr" rtl="0" eaLnBrk="0" fontAlgn="base" hangingPunct="0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cs typeface="+mn-cs"/>
          <a:sym typeface="Gill Sans" pitchFamily="-102" charset="0"/>
        </a:defRPr>
      </a:lvl4pPr>
      <a:lvl5pPr marL="1446558" indent="-160729" algn="ctr" rtl="0" eaLnBrk="0" fontAlgn="base" hangingPunct="0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cs typeface="+mn-cs"/>
          <a:sym typeface="Gill Sans" pitchFamily="-102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cs typeface="+mn-cs"/>
          <a:sym typeface="Gill Sans" pitchFamily="-102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cs typeface="+mn-cs"/>
          <a:sym typeface="Gill Sans" pitchFamily="-102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cs typeface="+mn-cs"/>
          <a:sym typeface="Gill Sans" pitchFamily="-102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cs typeface="+mn-cs"/>
          <a:sym typeface="Gill Sans" pitchFamily="-102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8125" y="178594"/>
            <a:ext cx="116681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>
                <a:sym typeface="Helvetica" panose="020B0604020202020204" pitchFamily="34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125" y="1946672"/>
            <a:ext cx="1166812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>
                <a:sym typeface="Helvetica" panose="020B0604020202020204" pitchFamily="34" charset="0"/>
              </a:rPr>
              <a:t>Click to edit Master text styles</a:t>
            </a:r>
          </a:p>
          <a:p>
            <a:pPr lvl="1"/>
            <a:r>
              <a:rPr lang="en-US" altLang="nl-NL" smtClean="0">
                <a:sym typeface="Helvetica" panose="020B0604020202020204" pitchFamily="34" charset="0"/>
              </a:rPr>
              <a:t>Second level</a:t>
            </a:r>
          </a:p>
          <a:p>
            <a:pPr lvl="2"/>
            <a:r>
              <a:rPr lang="en-US" altLang="nl-NL" smtClean="0">
                <a:sym typeface="Helvetica" panose="020B0604020202020204" pitchFamily="34" charset="0"/>
              </a:rPr>
              <a:t>Third level</a:t>
            </a:r>
          </a:p>
          <a:p>
            <a:pPr lvl="3"/>
            <a:r>
              <a:rPr lang="en-US" altLang="nl-NL" smtClean="0">
                <a:sym typeface="Helvetica" panose="020B0604020202020204" pitchFamily="34" charset="0"/>
              </a:rPr>
              <a:t>Fourth level</a:t>
            </a:r>
          </a:p>
          <a:p>
            <a:pPr lvl="4"/>
            <a:r>
              <a:rPr lang="en-US" altLang="nl-NL" smtClean="0">
                <a:sym typeface="Helvetica" panose="020B0604020202020204" pitchFamily="34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709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78">
          <a:solidFill>
            <a:srgbClr val="464749"/>
          </a:solidFill>
          <a:latin typeface="+mj-lt"/>
          <a:ea typeface="+mj-ea"/>
          <a:cs typeface="+mj-cs"/>
          <a:sym typeface="Helvetica" panose="020B0604020202020204" pitchFamily="34" charset="0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78">
          <a:solidFill>
            <a:srgbClr val="464749"/>
          </a:solidFill>
          <a:latin typeface="Helvetica" pitchFamily="-84" charset="0"/>
          <a:ea typeface="ヒラギノ角ゴ ProN W3" pitchFamily="-84" charset="-128"/>
          <a:cs typeface="ヒラギノ角ゴ ProN W3" pitchFamily="-84" charset="-128"/>
          <a:sym typeface="Helvetica" panose="020B0604020202020204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78">
          <a:solidFill>
            <a:srgbClr val="464749"/>
          </a:solidFill>
          <a:latin typeface="Helvetica" pitchFamily="-84" charset="0"/>
          <a:ea typeface="ヒラギノ角ゴ ProN W3" pitchFamily="-84" charset="-128"/>
          <a:cs typeface="ヒラギノ角ゴ ProN W3" pitchFamily="-84" charset="-128"/>
          <a:sym typeface="Helvetica" panose="020B0604020202020204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78">
          <a:solidFill>
            <a:srgbClr val="464749"/>
          </a:solidFill>
          <a:latin typeface="Helvetica" pitchFamily="-84" charset="0"/>
          <a:ea typeface="ヒラギノ角ゴ ProN W3" pitchFamily="-84" charset="-128"/>
          <a:cs typeface="ヒラギノ角ゴ ProN W3" pitchFamily="-84" charset="-128"/>
          <a:sym typeface="Helvetica" panose="020B0604020202020204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78">
          <a:solidFill>
            <a:srgbClr val="464749"/>
          </a:solidFill>
          <a:latin typeface="Helvetica" pitchFamily="-84" charset="0"/>
          <a:ea typeface="ヒラギノ角ゴ ProN W3" pitchFamily="-84" charset="-128"/>
          <a:cs typeface="ヒラギノ角ゴ ProN W3" pitchFamily="-84" charset="-128"/>
          <a:sym typeface="Helvetica" panose="020B0604020202020204" pitchFamily="34" charset="0"/>
        </a:defRPr>
      </a:lvl5pPr>
      <a:lvl6pPr marL="321457" algn="l" rtl="0" fontAlgn="base">
        <a:lnSpc>
          <a:spcPct val="80000"/>
        </a:lnSpc>
        <a:spcBef>
          <a:spcPct val="0"/>
        </a:spcBef>
        <a:spcAft>
          <a:spcPct val="0"/>
        </a:spcAft>
        <a:defRPr sz="4078">
          <a:solidFill>
            <a:srgbClr val="464749"/>
          </a:solidFill>
          <a:latin typeface="Helvetica" pitchFamily="-84" charset="0"/>
          <a:ea typeface="ヒラギノ角ゴ ProN W3" pitchFamily="-84" charset="-128"/>
          <a:cs typeface="ヒラギノ角ゴ ProN W3" pitchFamily="-84" charset="-128"/>
          <a:sym typeface="Helvetica" pitchFamily="-84" charset="0"/>
        </a:defRPr>
      </a:lvl6pPr>
      <a:lvl7pPr marL="642915" algn="l" rtl="0" fontAlgn="base">
        <a:lnSpc>
          <a:spcPct val="80000"/>
        </a:lnSpc>
        <a:spcBef>
          <a:spcPct val="0"/>
        </a:spcBef>
        <a:spcAft>
          <a:spcPct val="0"/>
        </a:spcAft>
        <a:defRPr sz="4078">
          <a:solidFill>
            <a:srgbClr val="464749"/>
          </a:solidFill>
          <a:latin typeface="Helvetica" pitchFamily="-84" charset="0"/>
          <a:ea typeface="ヒラギノ角ゴ ProN W3" pitchFamily="-84" charset="-128"/>
          <a:cs typeface="ヒラギノ角ゴ ProN W3" pitchFamily="-84" charset="-128"/>
          <a:sym typeface="Helvetica" pitchFamily="-84" charset="0"/>
        </a:defRPr>
      </a:lvl7pPr>
      <a:lvl8pPr marL="964372" algn="l" rtl="0" fontAlgn="base">
        <a:lnSpc>
          <a:spcPct val="80000"/>
        </a:lnSpc>
        <a:spcBef>
          <a:spcPct val="0"/>
        </a:spcBef>
        <a:spcAft>
          <a:spcPct val="0"/>
        </a:spcAft>
        <a:defRPr sz="4078">
          <a:solidFill>
            <a:srgbClr val="464749"/>
          </a:solidFill>
          <a:latin typeface="Helvetica" pitchFamily="-84" charset="0"/>
          <a:ea typeface="ヒラギノ角ゴ ProN W3" pitchFamily="-84" charset="-128"/>
          <a:cs typeface="ヒラギノ角ゴ ProN W3" pitchFamily="-84" charset="-128"/>
          <a:sym typeface="Helvetica" pitchFamily="-84" charset="0"/>
        </a:defRPr>
      </a:lvl8pPr>
      <a:lvl9pPr marL="1285829" algn="l" rtl="0" fontAlgn="base">
        <a:lnSpc>
          <a:spcPct val="80000"/>
        </a:lnSpc>
        <a:spcBef>
          <a:spcPct val="0"/>
        </a:spcBef>
        <a:spcAft>
          <a:spcPct val="0"/>
        </a:spcAft>
        <a:defRPr sz="4078">
          <a:solidFill>
            <a:srgbClr val="464749"/>
          </a:solidFill>
          <a:latin typeface="Helvetica" pitchFamily="-84" charset="0"/>
          <a:ea typeface="ヒラギノ角ゴ ProN W3" pitchFamily="-84" charset="-128"/>
          <a:cs typeface="ヒラギノ角ゴ ProN W3" pitchFamily="-84" charset="-128"/>
          <a:sym typeface="Helvetica" pitchFamily="-84" charset="0"/>
        </a:defRPr>
      </a:lvl9pPr>
    </p:titleStyle>
    <p:bodyStyle>
      <a:lvl1pPr marL="534646" indent="-347130" algn="l" rtl="0" eaLnBrk="0" fontAlgn="base" hangingPunct="0">
        <a:spcBef>
          <a:spcPts val="2672"/>
        </a:spcBef>
        <a:spcAft>
          <a:spcPct val="0"/>
        </a:spcAft>
        <a:buSzPct val="171000"/>
        <a:buFont typeface="Helvetica" panose="020B0604020202020204" pitchFamily="34" charset="0"/>
        <a:buChar char="•"/>
        <a:defRPr sz="2250">
          <a:solidFill>
            <a:srgbClr val="464749"/>
          </a:solidFill>
          <a:latin typeface="+mn-lt"/>
          <a:ea typeface="+mn-ea"/>
          <a:cs typeface="+mn-cs"/>
          <a:sym typeface="Helvetica" panose="020B0604020202020204" pitchFamily="34" charset="0"/>
        </a:defRPr>
      </a:lvl1pPr>
      <a:lvl2pPr marL="847174" indent="-347130" algn="l" rtl="0" eaLnBrk="0" fontAlgn="base" hangingPunct="0">
        <a:spcBef>
          <a:spcPts val="2672"/>
        </a:spcBef>
        <a:spcAft>
          <a:spcPct val="0"/>
        </a:spcAft>
        <a:buSzPct val="171000"/>
        <a:buFont typeface="Helvetica" panose="020B0604020202020204" pitchFamily="34" charset="0"/>
        <a:buChar char="•"/>
        <a:defRPr sz="2250">
          <a:solidFill>
            <a:srgbClr val="464749"/>
          </a:solidFill>
          <a:latin typeface="+mn-lt"/>
          <a:ea typeface="+mn-ea"/>
          <a:cs typeface="+mn-cs"/>
          <a:sym typeface="Helvetica" panose="020B0604020202020204" pitchFamily="34" charset="0"/>
        </a:defRPr>
      </a:lvl2pPr>
      <a:lvl3pPr marL="1159702" indent="-347130" algn="l" rtl="0" eaLnBrk="0" fontAlgn="base" hangingPunct="0">
        <a:spcBef>
          <a:spcPts val="2672"/>
        </a:spcBef>
        <a:spcAft>
          <a:spcPct val="0"/>
        </a:spcAft>
        <a:buSzPct val="171000"/>
        <a:buFont typeface="Helvetica" panose="020B0604020202020204" pitchFamily="34" charset="0"/>
        <a:buChar char="•"/>
        <a:defRPr sz="2250">
          <a:solidFill>
            <a:srgbClr val="464749"/>
          </a:solidFill>
          <a:latin typeface="+mn-lt"/>
          <a:ea typeface="+mn-ea"/>
          <a:cs typeface="+mn-cs"/>
          <a:sym typeface="Helvetica" panose="020B0604020202020204" pitchFamily="34" charset="0"/>
        </a:defRPr>
      </a:lvl3pPr>
      <a:lvl4pPr marL="1472230" indent="-347130" algn="l" rtl="0" eaLnBrk="0" fontAlgn="base" hangingPunct="0">
        <a:spcBef>
          <a:spcPts val="2672"/>
        </a:spcBef>
        <a:spcAft>
          <a:spcPct val="0"/>
        </a:spcAft>
        <a:buSzPct val="171000"/>
        <a:buFont typeface="Helvetica" panose="020B0604020202020204" pitchFamily="34" charset="0"/>
        <a:buChar char="•"/>
        <a:defRPr sz="2250">
          <a:solidFill>
            <a:srgbClr val="464749"/>
          </a:solidFill>
          <a:latin typeface="+mn-lt"/>
          <a:ea typeface="+mn-ea"/>
          <a:cs typeface="+mn-cs"/>
          <a:sym typeface="Helvetica" panose="020B0604020202020204" pitchFamily="34" charset="0"/>
        </a:defRPr>
      </a:lvl4pPr>
      <a:lvl5pPr marL="1784758" indent="-347130" algn="l" rtl="0" eaLnBrk="0" fontAlgn="base" hangingPunct="0">
        <a:spcBef>
          <a:spcPts val="2672"/>
        </a:spcBef>
        <a:spcAft>
          <a:spcPct val="0"/>
        </a:spcAft>
        <a:buSzPct val="171000"/>
        <a:buFont typeface="Helvetica" panose="020B0604020202020204" pitchFamily="34" charset="0"/>
        <a:buChar char="•"/>
        <a:defRPr sz="2250">
          <a:solidFill>
            <a:srgbClr val="464749"/>
          </a:solidFill>
          <a:latin typeface="+mn-lt"/>
          <a:ea typeface="+mn-ea"/>
          <a:cs typeface="+mn-cs"/>
          <a:sym typeface="Helvetica" panose="020B0604020202020204" pitchFamily="34" charset="0"/>
        </a:defRPr>
      </a:lvl5pPr>
      <a:lvl6pPr marL="2106216" indent="-347130" algn="l" rtl="0" fontAlgn="base">
        <a:spcBef>
          <a:spcPts val="2672"/>
        </a:spcBef>
        <a:spcAft>
          <a:spcPct val="0"/>
        </a:spcAft>
        <a:buSzPct val="171000"/>
        <a:buFont typeface="Helvetica" pitchFamily="-84" charset="0"/>
        <a:buChar char="•"/>
        <a:defRPr sz="2250">
          <a:solidFill>
            <a:srgbClr val="464749"/>
          </a:solidFill>
          <a:latin typeface="+mn-lt"/>
          <a:ea typeface="+mn-ea"/>
          <a:cs typeface="+mn-cs"/>
          <a:sym typeface="Helvetica" pitchFamily="-84" charset="0"/>
        </a:defRPr>
      </a:lvl6pPr>
      <a:lvl7pPr marL="2427673" indent="-347130" algn="l" rtl="0" fontAlgn="base">
        <a:spcBef>
          <a:spcPts val="2672"/>
        </a:spcBef>
        <a:spcAft>
          <a:spcPct val="0"/>
        </a:spcAft>
        <a:buSzPct val="171000"/>
        <a:buFont typeface="Helvetica" pitchFamily="-84" charset="0"/>
        <a:buChar char="•"/>
        <a:defRPr sz="2250">
          <a:solidFill>
            <a:srgbClr val="464749"/>
          </a:solidFill>
          <a:latin typeface="+mn-lt"/>
          <a:ea typeface="+mn-ea"/>
          <a:cs typeface="+mn-cs"/>
          <a:sym typeface="Helvetica" pitchFamily="-84" charset="0"/>
        </a:defRPr>
      </a:lvl7pPr>
      <a:lvl8pPr marL="2749130" indent="-347130" algn="l" rtl="0" fontAlgn="base">
        <a:spcBef>
          <a:spcPts val="2672"/>
        </a:spcBef>
        <a:spcAft>
          <a:spcPct val="0"/>
        </a:spcAft>
        <a:buSzPct val="171000"/>
        <a:buFont typeface="Helvetica" pitchFamily="-84" charset="0"/>
        <a:buChar char="•"/>
        <a:defRPr sz="2250">
          <a:solidFill>
            <a:srgbClr val="464749"/>
          </a:solidFill>
          <a:latin typeface="+mn-lt"/>
          <a:ea typeface="+mn-ea"/>
          <a:cs typeface="+mn-cs"/>
          <a:sym typeface="Helvetica" pitchFamily="-84" charset="0"/>
        </a:defRPr>
      </a:lvl8pPr>
      <a:lvl9pPr marL="3070587" indent="-347130" algn="l" rtl="0" fontAlgn="base">
        <a:spcBef>
          <a:spcPts val="2672"/>
        </a:spcBef>
        <a:spcAft>
          <a:spcPct val="0"/>
        </a:spcAft>
        <a:buSzPct val="171000"/>
        <a:buFont typeface="Helvetica" pitchFamily="-84" charset="0"/>
        <a:buChar char="•"/>
        <a:defRPr sz="2250">
          <a:solidFill>
            <a:srgbClr val="464749"/>
          </a:solidFill>
          <a:latin typeface="+mn-lt"/>
          <a:ea typeface="+mn-ea"/>
          <a:cs typeface="+mn-cs"/>
          <a:sym typeface="Helvetica" pitchFamily="-84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8125" y="178594"/>
            <a:ext cx="116681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>
                <a:sym typeface="Helvetica" panose="020B0604020202020204" pitchFamily="34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125" y="1946672"/>
            <a:ext cx="1166812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>
                <a:sym typeface="Helvetica" panose="020B0604020202020204" pitchFamily="34" charset="0"/>
              </a:rPr>
              <a:t>Click to edit Master text styles</a:t>
            </a:r>
          </a:p>
          <a:p>
            <a:pPr lvl="1"/>
            <a:r>
              <a:rPr lang="en-US" altLang="nl-NL" smtClean="0">
                <a:sym typeface="Helvetica" panose="020B0604020202020204" pitchFamily="34" charset="0"/>
              </a:rPr>
              <a:t>Second level</a:t>
            </a:r>
          </a:p>
          <a:p>
            <a:pPr lvl="2"/>
            <a:r>
              <a:rPr lang="en-US" altLang="nl-NL" smtClean="0">
                <a:sym typeface="Helvetica" panose="020B0604020202020204" pitchFamily="34" charset="0"/>
              </a:rPr>
              <a:t>Third level</a:t>
            </a:r>
          </a:p>
          <a:p>
            <a:pPr lvl="3"/>
            <a:r>
              <a:rPr lang="en-US" altLang="nl-NL" smtClean="0">
                <a:sym typeface="Helvetica" panose="020B0604020202020204" pitchFamily="34" charset="0"/>
              </a:rPr>
              <a:t>Fourth level</a:t>
            </a:r>
          </a:p>
          <a:p>
            <a:pPr lvl="4"/>
            <a:r>
              <a:rPr lang="en-US" altLang="nl-NL" smtClean="0">
                <a:sym typeface="Helvetica" panose="020B0604020202020204" pitchFamily="34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468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78">
          <a:solidFill>
            <a:srgbClr val="464749"/>
          </a:solidFill>
          <a:latin typeface="+mj-lt"/>
          <a:ea typeface="+mj-ea"/>
          <a:cs typeface="+mj-cs"/>
          <a:sym typeface="Helvetica" panose="020B0604020202020204" pitchFamily="34" charset="0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78">
          <a:solidFill>
            <a:srgbClr val="464749"/>
          </a:solidFill>
          <a:latin typeface="Helvetica" pitchFamily="-102" charset="0"/>
          <a:ea typeface="ヒラギノ角ゴ ProN W3" pitchFamily="-102" charset="-128"/>
          <a:cs typeface="ヒラギノ角ゴ ProN W3" pitchFamily="-102" charset="-128"/>
          <a:sym typeface="Helvetica" panose="020B0604020202020204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78">
          <a:solidFill>
            <a:srgbClr val="464749"/>
          </a:solidFill>
          <a:latin typeface="Helvetica" pitchFamily="-102" charset="0"/>
          <a:ea typeface="ヒラギノ角ゴ ProN W3" pitchFamily="-102" charset="-128"/>
          <a:cs typeface="ヒラギノ角ゴ ProN W3" pitchFamily="-102" charset="-128"/>
          <a:sym typeface="Helvetica" panose="020B0604020202020204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78">
          <a:solidFill>
            <a:srgbClr val="464749"/>
          </a:solidFill>
          <a:latin typeface="Helvetica" pitchFamily="-102" charset="0"/>
          <a:ea typeface="ヒラギノ角ゴ ProN W3" pitchFamily="-102" charset="-128"/>
          <a:cs typeface="ヒラギノ角ゴ ProN W3" pitchFamily="-102" charset="-128"/>
          <a:sym typeface="Helvetica" panose="020B0604020202020204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78">
          <a:solidFill>
            <a:srgbClr val="464749"/>
          </a:solidFill>
          <a:latin typeface="Helvetica" pitchFamily="-102" charset="0"/>
          <a:ea typeface="ヒラギノ角ゴ ProN W3" pitchFamily="-102" charset="-128"/>
          <a:cs typeface="ヒラギノ角ゴ ProN W3" pitchFamily="-102" charset="-128"/>
          <a:sym typeface="Helvetica" panose="020B0604020202020204" pitchFamily="34" charset="0"/>
        </a:defRPr>
      </a:lvl5pPr>
      <a:lvl6pPr marL="321457" algn="l" rtl="0" fontAlgn="base">
        <a:lnSpc>
          <a:spcPct val="80000"/>
        </a:lnSpc>
        <a:spcBef>
          <a:spcPct val="0"/>
        </a:spcBef>
        <a:spcAft>
          <a:spcPct val="0"/>
        </a:spcAft>
        <a:defRPr sz="4078">
          <a:solidFill>
            <a:srgbClr val="464749"/>
          </a:solidFill>
          <a:latin typeface="Helvetica" pitchFamily="-102" charset="0"/>
          <a:ea typeface="ヒラギノ角ゴ ProN W3" pitchFamily="-102" charset="-128"/>
          <a:cs typeface="ヒラギノ角ゴ ProN W3" pitchFamily="-102" charset="-128"/>
          <a:sym typeface="Helvetica" pitchFamily="-102" charset="0"/>
        </a:defRPr>
      </a:lvl6pPr>
      <a:lvl7pPr marL="642915" algn="l" rtl="0" fontAlgn="base">
        <a:lnSpc>
          <a:spcPct val="80000"/>
        </a:lnSpc>
        <a:spcBef>
          <a:spcPct val="0"/>
        </a:spcBef>
        <a:spcAft>
          <a:spcPct val="0"/>
        </a:spcAft>
        <a:defRPr sz="4078">
          <a:solidFill>
            <a:srgbClr val="464749"/>
          </a:solidFill>
          <a:latin typeface="Helvetica" pitchFamily="-102" charset="0"/>
          <a:ea typeface="ヒラギノ角ゴ ProN W3" pitchFamily="-102" charset="-128"/>
          <a:cs typeface="ヒラギノ角ゴ ProN W3" pitchFamily="-102" charset="-128"/>
          <a:sym typeface="Helvetica" pitchFamily="-102" charset="0"/>
        </a:defRPr>
      </a:lvl7pPr>
      <a:lvl8pPr marL="964372" algn="l" rtl="0" fontAlgn="base">
        <a:lnSpc>
          <a:spcPct val="80000"/>
        </a:lnSpc>
        <a:spcBef>
          <a:spcPct val="0"/>
        </a:spcBef>
        <a:spcAft>
          <a:spcPct val="0"/>
        </a:spcAft>
        <a:defRPr sz="4078">
          <a:solidFill>
            <a:srgbClr val="464749"/>
          </a:solidFill>
          <a:latin typeface="Helvetica" pitchFamily="-102" charset="0"/>
          <a:ea typeface="ヒラギノ角ゴ ProN W3" pitchFamily="-102" charset="-128"/>
          <a:cs typeface="ヒラギノ角ゴ ProN W3" pitchFamily="-102" charset="-128"/>
          <a:sym typeface="Helvetica" pitchFamily="-102" charset="0"/>
        </a:defRPr>
      </a:lvl8pPr>
      <a:lvl9pPr marL="1285829" algn="l" rtl="0" fontAlgn="base">
        <a:lnSpc>
          <a:spcPct val="80000"/>
        </a:lnSpc>
        <a:spcBef>
          <a:spcPct val="0"/>
        </a:spcBef>
        <a:spcAft>
          <a:spcPct val="0"/>
        </a:spcAft>
        <a:defRPr sz="4078">
          <a:solidFill>
            <a:srgbClr val="464749"/>
          </a:solidFill>
          <a:latin typeface="Helvetica" pitchFamily="-102" charset="0"/>
          <a:ea typeface="ヒラギノ角ゴ ProN W3" pitchFamily="-102" charset="-128"/>
          <a:cs typeface="ヒラギノ角ゴ ProN W3" pitchFamily="-102" charset="-128"/>
          <a:sym typeface="Helvetica" pitchFamily="-102" charset="0"/>
        </a:defRPr>
      </a:lvl9pPr>
    </p:titleStyle>
    <p:bodyStyle>
      <a:lvl1pPr marL="534646" indent="-347130" algn="l" rtl="0" eaLnBrk="0" fontAlgn="base" hangingPunct="0">
        <a:spcBef>
          <a:spcPts val="2672"/>
        </a:spcBef>
        <a:spcAft>
          <a:spcPct val="0"/>
        </a:spcAft>
        <a:buSzPct val="171000"/>
        <a:buFont typeface="Helvetica" panose="020B0604020202020204" pitchFamily="34" charset="0"/>
        <a:buChar char="•"/>
        <a:defRPr sz="2250">
          <a:solidFill>
            <a:srgbClr val="464749"/>
          </a:solidFill>
          <a:latin typeface="+mn-lt"/>
          <a:ea typeface="+mn-ea"/>
          <a:cs typeface="+mn-cs"/>
          <a:sym typeface="Helvetica" panose="020B0604020202020204" pitchFamily="34" charset="0"/>
        </a:defRPr>
      </a:lvl1pPr>
      <a:lvl2pPr marL="847174" indent="-347130" algn="l" rtl="0" eaLnBrk="0" fontAlgn="base" hangingPunct="0">
        <a:spcBef>
          <a:spcPts val="2672"/>
        </a:spcBef>
        <a:spcAft>
          <a:spcPct val="0"/>
        </a:spcAft>
        <a:buSzPct val="171000"/>
        <a:buFont typeface="Helvetica" panose="020B0604020202020204" pitchFamily="34" charset="0"/>
        <a:buChar char="•"/>
        <a:defRPr sz="2250">
          <a:solidFill>
            <a:srgbClr val="464749"/>
          </a:solidFill>
          <a:latin typeface="+mn-lt"/>
          <a:ea typeface="+mn-ea"/>
          <a:cs typeface="+mn-cs"/>
          <a:sym typeface="Helvetica" panose="020B0604020202020204" pitchFamily="34" charset="0"/>
        </a:defRPr>
      </a:lvl2pPr>
      <a:lvl3pPr marL="1159702" indent="-347130" algn="l" rtl="0" eaLnBrk="0" fontAlgn="base" hangingPunct="0">
        <a:spcBef>
          <a:spcPts val="2672"/>
        </a:spcBef>
        <a:spcAft>
          <a:spcPct val="0"/>
        </a:spcAft>
        <a:buSzPct val="171000"/>
        <a:buFont typeface="Helvetica" panose="020B0604020202020204" pitchFamily="34" charset="0"/>
        <a:buChar char="•"/>
        <a:defRPr sz="2250">
          <a:solidFill>
            <a:srgbClr val="464749"/>
          </a:solidFill>
          <a:latin typeface="+mn-lt"/>
          <a:ea typeface="+mn-ea"/>
          <a:cs typeface="+mn-cs"/>
          <a:sym typeface="Helvetica" panose="020B0604020202020204" pitchFamily="34" charset="0"/>
        </a:defRPr>
      </a:lvl3pPr>
      <a:lvl4pPr marL="1472230" indent="-347130" algn="l" rtl="0" eaLnBrk="0" fontAlgn="base" hangingPunct="0">
        <a:spcBef>
          <a:spcPts val="2672"/>
        </a:spcBef>
        <a:spcAft>
          <a:spcPct val="0"/>
        </a:spcAft>
        <a:buSzPct val="171000"/>
        <a:buFont typeface="Helvetica" panose="020B0604020202020204" pitchFamily="34" charset="0"/>
        <a:buChar char="•"/>
        <a:defRPr sz="2250">
          <a:solidFill>
            <a:srgbClr val="464749"/>
          </a:solidFill>
          <a:latin typeface="+mn-lt"/>
          <a:ea typeface="+mn-ea"/>
          <a:cs typeface="+mn-cs"/>
          <a:sym typeface="Helvetica" panose="020B0604020202020204" pitchFamily="34" charset="0"/>
        </a:defRPr>
      </a:lvl4pPr>
      <a:lvl5pPr marL="1784758" indent="-347130" algn="l" rtl="0" eaLnBrk="0" fontAlgn="base" hangingPunct="0">
        <a:spcBef>
          <a:spcPts val="2672"/>
        </a:spcBef>
        <a:spcAft>
          <a:spcPct val="0"/>
        </a:spcAft>
        <a:buSzPct val="171000"/>
        <a:buFont typeface="Helvetica" panose="020B0604020202020204" pitchFamily="34" charset="0"/>
        <a:buChar char="•"/>
        <a:defRPr sz="2250">
          <a:solidFill>
            <a:srgbClr val="464749"/>
          </a:solidFill>
          <a:latin typeface="+mn-lt"/>
          <a:ea typeface="+mn-ea"/>
          <a:cs typeface="+mn-cs"/>
          <a:sym typeface="Helvetica" panose="020B0604020202020204" pitchFamily="34" charset="0"/>
        </a:defRPr>
      </a:lvl5pPr>
      <a:lvl6pPr marL="2106216" indent="-347130" algn="l" rtl="0" fontAlgn="base">
        <a:spcBef>
          <a:spcPts val="2672"/>
        </a:spcBef>
        <a:spcAft>
          <a:spcPct val="0"/>
        </a:spcAft>
        <a:buSzPct val="171000"/>
        <a:buFont typeface="Helvetica" pitchFamily="-102" charset="0"/>
        <a:buChar char="•"/>
        <a:defRPr sz="2250">
          <a:solidFill>
            <a:srgbClr val="464749"/>
          </a:solidFill>
          <a:latin typeface="+mn-lt"/>
          <a:ea typeface="+mn-ea"/>
          <a:cs typeface="+mn-cs"/>
          <a:sym typeface="Helvetica" pitchFamily="-102" charset="0"/>
        </a:defRPr>
      </a:lvl6pPr>
      <a:lvl7pPr marL="2427673" indent="-347130" algn="l" rtl="0" fontAlgn="base">
        <a:spcBef>
          <a:spcPts val="2672"/>
        </a:spcBef>
        <a:spcAft>
          <a:spcPct val="0"/>
        </a:spcAft>
        <a:buSzPct val="171000"/>
        <a:buFont typeface="Helvetica" pitchFamily="-102" charset="0"/>
        <a:buChar char="•"/>
        <a:defRPr sz="2250">
          <a:solidFill>
            <a:srgbClr val="464749"/>
          </a:solidFill>
          <a:latin typeface="+mn-lt"/>
          <a:ea typeface="+mn-ea"/>
          <a:cs typeface="+mn-cs"/>
          <a:sym typeface="Helvetica" pitchFamily="-102" charset="0"/>
        </a:defRPr>
      </a:lvl7pPr>
      <a:lvl8pPr marL="2749130" indent="-347130" algn="l" rtl="0" fontAlgn="base">
        <a:spcBef>
          <a:spcPts val="2672"/>
        </a:spcBef>
        <a:spcAft>
          <a:spcPct val="0"/>
        </a:spcAft>
        <a:buSzPct val="171000"/>
        <a:buFont typeface="Helvetica" pitchFamily="-102" charset="0"/>
        <a:buChar char="•"/>
        <a:defRPr sz="2250">
          <a:solidFill>
            <a:srgbClr val="464749"/>
          </a:solidFill>
          <a:latin typeface="+mn-lt"/>
          <a:ea typeface="+mn-ea"/>
          <a:cs typeface="+mn-cs"/>
          <a:sym typeface="Helvetica" pitchFamily="-102" charset="0"/>
        </a:defRPr>
      </a:lvl8pPr>
      <a:lvl9pPr marL="3070587" indent="-347130" algn="l" rtl="0" fontAlgn="base">
        <a:spcBef>
          <a:spcPts val="2672"/>
        </a:spcBef>
        <a:spcAft>
          <a:spcPct val="0"/>
        </a:spcAft>
        <a:buSzPct val="171000"/>
        <a:buFont typeface="Helvetica" pitchFamily="-102" charset="0"/>
        <a:buChar char="•"/>
        <a:defRPr sz="2250">
          <a:solidFill>
            <a:srgbClr val="464749"/>
          </a:solidFill>
          <a:latin typeface="+mn-lt"/>
          <a:ea typeface="+mn-ea"/>
          <a:cs typeface="+mn-cs"/>
          <a:sym typeface="Helvetica" pitchFamily="-102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25.jp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5_video.as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5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Week 2: HTML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But first an introduction of:</a:t>
            </a:r>
          </a:p>
          <a:p>
            <a:endParaRPr lang="nl-NL" dirty="0" smtClean="0"/>
          </a:p>
          <a:p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			</a:t>
            </a:r>
            <a:r>
              <a:rPr lang="nl-NL" sz="4000" dirty="0" smtClean="0"/>
              <a:t>How </a:t>
            </a:r>
            <a:r>
              <a:rPr lang="nl-NL" sz="4000" dirty="0"/>
              <a:t>the </a:t>
            </a:r>
            <a:r>
              <a:rPr lang="nl-NL" sz="4000" b="1" dirty="0"/>
              <a:t>Internet</a:t>
            </a:r>
            <a:r>
              <a:rPr lang="nl-NL" sz="4000" dirty="0"/>
              <a:t> works</a:t>
            </a:r>
          </a:p>
        </p:txBody>
      </p:sp>
    </p:spTree>
    <p:extLst>
      <p:ext uri="{BB962C8B-B14F-4D97-AF65-F5344CB8AC3E}">
        <p14:creationId xmlns:p14="http://schemas.microsoft.com/office/powerpoint/2010/main" val="1872416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1"/>
          <p:cNvSpPr>
            <a:spLocks noGrp="1" noChangeArrowheads="1"/>
          </p:cNvSpPr>
          <p:nvPr>
            <p:ph type="title"/>
          </p:nvPr>
        </p:nvSpPr>
        <p:spPr>
          <a:xfrm>
            <a:off x="1702594" y="178594"/>
            <a:ext cx="8751094" cy="714375"/>
          </a:xfrm>
        </p:spPr>
        <p:txBody>
          <a:bodyPr/>
          <a:lstStyle/>
          <a:p>
            <a:pPr eaLnBrk="1" hangingPunct="1"/>
            <a:r>
              <a:rPr lang="en-US" altLang="nl-NL" dirty="0" smtClean="0">
                <a:solidFill>
                  <a:srgbClr val="FFFFFF"/>
                </a:solidFill>
              </a:rPr>
              <a:t>HTML: !DOCTYPE declaration</a:t>
            </a:r>
          </a:p>
        </p:txBody>
      </p:sp>
      <p:sp>
        <p:nvSpPr>
          <p:cNvPr id="208901" name="Rectangle 6"/>
          <p:cNvSpPr>
            <a:spLocks/>
          </p:cNvSpPr>
          <p:nvPr/>
        </p:nvSpPr>
        <p:spPr bwMode="auto">
          <a:xfrm>
            <a:off x="1818341" y="892970"/>
            <a:ext cx="3031452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nl-NL" sz="2391" dirty="0" smtClean="0">
                <a:solidFill>
                  <a:schemeClr val="bg1"/>
                </a:solidFill>
                <a:latin typeface="Courier" pitchFamily="-84" charset="0"/>
                <a:sym typeface="Courier" pitchFamily="-84" charset="0"/>
              </a:rPr>
              <a:t>&lt;!DOCTYPE html&gt;</a:t>
            </a:r>
            <a:endParaRPr lang="en-US" altLang="nl-NL" sz="2391" dirty="0">
              <a:solidFill>
                <a:schemeClr val="bg1"/>
              </a:solidFill>
              <a:latin typeface="Courier" pitchFamily="-84" charset="0"/>
              <a:sym typeface="Courier" pitchFamily="-8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341" y="1398270"/>
            <a:ext cx="6035040" cy="4061460"/>
          </a:xfrm>
          <a:prstGeom prst="rect">
            <a:avLst/>
          </a:prstGeom>
        </p:spPr>
      </p:pic>
      <p:sp>
        <p:nvSpPr>
          <p:cNvPr id="44" name="Rectangle 6"/>
          <p:cNvSpPr>
            <a:spLocks/>
          </p:cNvSpPr>
          <p:nvPr/>
        </p:nvSpPr>
        <p:spPr bwMode="auto">
          <a:xfrm>
            <a:off x="8197927" y="1553370"/>
            <a:ext cx="3031452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nl-NL" sz="239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urier" pitchFamily="-84" charset="0"/>
                <a:sym typeface="Courier" pitchFamily="-84" charset="0"/>
              </a:rPr>
              <a:t>First line in your html file.</a:t>
            </a:r>
            <a:endParaRPr lang="en-US" altLang="nl-NL" sz="2391" dirty="0">
              <a:solidFill>
                <a:schemeClr val="accent5">
                  <a:lumMod val="40000"/>
                  <a:lumOff val="60000"/>
                </a:schemeClr>
              </a:solidFill>
              <a:latin typeface="Courier" pitchFamily="-84" charset="0"/>
              <a:sym typeface="Courier" pitchFamily="-84" charset="0"/>
            </a:endParaRPr>
          </a:p>
        </p:txBody>
      </p:sp>
      <p:sp>
        <p:nvSpPr>
          <p:cNvPr id="45" name="Rectangle 6"/>
          <p:cNvSpPr>
            <a:spLocks/>
          </p:cNvSpPr>
          <p:nvPr/>
        </p:nvSpPr>
        <p:spPr bwMode="auto">
          <a:xfrm>
            <a:off x="8197927" y="2597021"/>
            <a:ext cx="3031452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nl-NL" sz="239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urier" pitchFamily="-84" charset="0"/>
                <a:sym typeface="Courier" pitchFamily="-84" charset="0"/>
              </a:rPr>
              <a:t>It is not a tag.</a:t>
            </a:r>
            <a:endParaRPr lang="en-US" altLang="nl-NL" sz="2391" dirty="0">
              <a:solidFill>
                <a:schemeClr val="accent5">
                  <a:lumMod val="40000"/>
                  <a:lumOff val="60000"/>
                </a:schemeClr>
              </a:solidFill>
              <a:latin typeface="Courier" pitchFamily="-84" charset="0"/>
              <a:sym typeface="Courier" pitchFamily="-84" charset="0"/>
            </a:endParaRPr>
          </a:p>
        </p:txBody>
      </p:sp>
      <p:sp>
        <p:nvSpPr>
          <p:cNvPr id="46" name="Rectangle 6"/>
          <p:cNvSpPr>
            <a:spLocks/>
          </p:cNvSpPr>
          <p:nvPr/>
        </p:nvSpPr>
        <p:spPr bwMode="auto">
          <a:xfrm>
            <a:off x="8197927" y="4300429"/>
            <a:ext cx="3031452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nl-NL" sz="239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urier" pitchFamily="-84" charset="0"/>
                <a:sym typeface="Courier" pitchFamily="-84" charset="0"/>
              </a:rPr>
              <a:t>It tells the browser the version of html being used.</a:t>
            </a:r>
            <a:endParaRPr lang="en-US" altLang="nl-NL" sz="2391" dirty="0">
              <a:solidFill>
                <a:schemeClr val="accent5">
                  <a:lumMod val="40000"/>
                  <a:lumOff val="60000"/>
                </a:schemeClr>
              </a:solidFill>
              <a:latin typeface="Courier" pitchFamily="-84" charset="0"/>
              <a:sym typeface="Courier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536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Tags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8200" y="2206625"/>
            <a:ext cx="3145971" cy="2130555"/>
          </a:xfrm>
        </p:spPr>
        <p:txBody>
          <a:bodyPr/>
          <a:lstStyle/>
          <a:p>
            <a:r>
              <a:rPr lang="nl-NL" dirty="0" smtClean="0"/>
              <a:t>Text</a:t>
            </a:r>
          </a:p>
          <a:p>
            <a:pPr>
              <a:lnSpc>
                <a:spcPct val="100000"/>
              </a:lnSpc>
            </a:pPr>
            <a:r>
              <a:rPr lang="nl-NL" dirty="0" smtClean="0"/>
              <a:t>List</a:t>
            </a:r>
          </a:p>
          <a:p>
            <a:r>
              <a:rPr lang="nl-NL" dirty="0" smtClean="0"/>
              <a:t>Links</a:t>
            </a:r>
          </a:p>
          <a:p>
            <a:r>
              <a:rPr lang="nl-NL" dirty="0" smtClean="0"/>
              <a:t>images</a:t>
            </a:r>
            <a:endParaRPr lang="nl-NL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18200" y="2206625"/>
            <a:ext cx="4439816" cy="2130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Tables</a:t>
            </a:r>
          </a:p>
          <a:p>
            <a:r>
              <a:rPr lang="nl-NL" dirty="0" smtClean="0"/>
              <a:t>Forms</a:t>
            </a:r>
          </a:p>
          <a:p>
            <a:r>
              <a:rPr lang="nl-NL" dirty="0" smtClean="0"/>
              <a:t>Video, audio</a:t>
            </a:r>
          </a:p>
          <a:p>
            <a:r>
              <a:rPr lang="nl-NL" dirty="0" smtClean="0"/>
              <a:t>Extra markup (Div, iframes)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900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</a:t>
            </a:r>
            <a:r>
              <a:rPr lang="nl-NL" dirty="0" smtClean="0"/>
              <a:t>ext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307" y="1825625"/>
            <a:ext cx="5800493" cy="43513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nl-NL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&lt;p&gt;</a:t>
            </a:r>
            <a:r>
              <a:rPr lang="en-US" altLang="nl-NL" dirty="0">
                <a:solidFill>
                  <a:srgbClr val="4C4C4C"/>
                </a:solidFill>
                <a:latin typeface="Courier" pitchFamily="-84" charset="0"/>
                <a:sym typeface="Courier" pitchFamily="-84" charset="0"/>
              </a:rPr>
              <a:t>It was the </a:t>
            </a:r>
            <a:r>
              <a:rPr lang="en-US" altLang="nl-NL" dirty="0" smtClean="0">
                <a:solidFill>
                  <a:srgbClr val="4C4C4C"/>
                </a:solidFill>
                <a:latin typeface="Courier" pitchFamily="-84" charset="0"/>
                <a:sym typeface="Courier" pitchFamily="-84" charset="0"/>
              </a:rPr>
              <a:t>	</a:t>
            </a:r>
            <a:r>
              <a:rPr lang="en-US" altLang="nl-NL" dirty="0" smtClean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&lt;</a:t>
            </a:r>
            <a:r>
              <a:rPr lang="en-US" altLang="nl-NL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del&gt;</a:t>
            </a:r>
            <a:r>
              <a:rPr lang="en-US" altLang="nl-NL" dirty="0">
                <a:solidFill>
                  <a:srgbClr val="4C4C4C"/>
                </a:solidFill>
                <a:latin typeface="Courier" pitchFamily="-84" charset="0"/>
                <a:sym typeface="Courier" pitchFamily="-84" charset="0"/>
              </a:rPr>
              <a:t>worst</a:t>
            </a:r>
            <a:r>
              <a:rPr lang="en-US" altLang="nl-NL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&lt;/del&gt;</a:t>
            </a:r>
            <a:br>
              <a:rPr lang="en-US" altLang="nl-NL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</a:br>
            <a:r>
              <a:rPr lang="en-US" altLang="nl-NL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 </a:t>
            </a:r>
            <a:r>
              <a:rPr lang="en-US" altLang="nl-NL" dirty="0" smtClean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	&lt;</a:t>
            </a:r>
            <a:r>
              <a:rPr lang="en-US" altLang="nl-NL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ins&gt;</a:t>
            </a:r>
            <a:r>
              <a:rPr lang="en-US" altLang="nl-NL" dirty="0">
                <a:solidFill>
                  <a:srgbClr val="4C4C4C"/>
                </a:solidFill>
                <a:latin typeface="Courier" pitchFamily="-84" charset="0"/>
                <a:sym typeface="Courier" pitchFamily="-84" charset="0"/>
              </a:rPr>
              <a:t>best</a:t>
            </a:r>
            <a:r>
              <a:rPr lang="en-US" altLang="nl-NL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&lt;/ins&gt; </a:t>
            </a:r>
            <a:endParaRPr lang="en-US" altLang="nl-NL" dirty="0" smtClean="0">
              <a:solidFill>
                <a:srgbClr val="0080FF"/>
              </a:solidFill>
              <a:latin typeface="Courier" pitchFamily="-84" charset="0"/>
              <a:sym typeface="Courier" pitchFamily="-84" charset="0"/>
            </a:endParaRPr>
          </a:p>
          <a:p>
            <a:pPr marL="0" indent="0">
              <a:buNone/>
            </a:pPr>
            <a:r>
              <a:rPr lang="en-US" altLang="nl-NL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	</a:t>
            </a:r>
            <a:r>
              <a:rPr lang="en-US" altLang="nl-NL" dirty="0" smtClean="0">
                <a:solidFill>
                  <a:srgbClr val="4C4C4C"/>
                </a:solidFill>
                <a:latin typeface="Courier" pitchFamily="-84" charset="0"/>
                <a:sym typeface="Courier" pitchFamily="-84" charset="0"/>
              </a:rPr>
              <a:t>idea </a:t>
            </a:r>
            <a:r>
              <a:rPr lang="en-US" altLang="nl-NL" dirty="0">
                <a:solidFill>
                  <a:srgbClr val="4C4C4C"/>
                </a:solidFill>
                <a:latin typeface="Courier" pitchFamily="-84" charset="0"/>
                <a:sym typeface="Courier" pitchFamily="-84" charset="0"/>
              </a:rPr>
              <a:t>she had </a:t>
            </a:r>
            <a:r>
              <a:rPr lang="en-US" altLang="nl-NL" dirty="0" smtClean="0">
                <a:solidFill>
                  <a:srgbClr val="4C4C4C"/>
                </a:solidFill>
                <a:latin typeface="Courier" pitchFamily="-84" charset="0"/>
                <a:sym typeface="Courier" pitchFamily="-84" charset="0"/>
              </a:rPr>
              <a:t>ever </a:t>
            </a:r>
            <a:r>
              <a:rPr lang="en-US" altLang="nl-NL" dirty="0">
                <a:solidFill>
                  <a:srgbClr val="4C4C4C"/>
                </a:solidFill>
                <a:latin typeface="Courier" pitchFamily="-84" charset="0"/>
                <a:sym typeface="Courier" pitchFamily="-84" charset="0"/>
              </a:rPr>
              <a:t>had</a:t>
            </a:r>
            <a:r>
              <a:rPr lang="en-US" altLang="nl-NL" dirty="0" smtClean="0">
                <a:solidFill>
                  <a:srgbClr val="4C4C4C"/>
                </a:solidFill>
                <a:latin typeface="Courier" pitchFamily="-84" charset="0"/>
                <a:sym typeface="Courier" pitchFamily="-84" charset="0"/>
              </a:rPr>
              <a:t>.</a:t>
            </a:r>
          </a:p>
          <a:p>
            <a:pPr marL="0" indent="0">
              <a:buNone/>
            </a:pPr>
            <a:r>
              <a:rPr lang="en-US" altLang="nl-NL" dirty="0" smtClean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&lt;/</a:t>
            </a:r>
            <a:r>
              <a:rPr lang="en-US" altLang="nl-NL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p&gt;</a:t>
            </a:r>
            <a:br>
              <a:rPr lang="en-US" altLang="nl-NL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</a:br>
            <a:r>
              <a:rPr lang="en-US" altLang="nl-NL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/>
            </a:r>
            <a:br>
              <a:rPr lang="en-US" altLang="nl-NL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</a:br>
            <a:r>
              <a:rPr lang="en-US" altLang="nl-NL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&lt;p&gt;</a:t>
            </a:r>
            <a:r>
              <a:rPr lang="en-US" altLang="nl-NL" dirty="0">
                <a:solidFill>
                  <a:srgbClr val="4C4C4C"/>
                </a:solidFill>
                <a:latin typeface="Courier" pitchFamily="-84" charset="0"/>
                <a:sym typeface="Courier" pitchFamily="-84" charset="0"/>
              </a:rPr>
              <a:t>Laptop computer:</a:t>
            </a:r>
            <a:r>
              <a:rPr lang="en-US" altLang="nl-NL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&lt;/p&gt;</a:t>
            </a:r>
            <a:br>
              <a:rPr lang="en-US" altLang="nl-NL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</a:br>
            <a:r>
              <a:rPr lang="en-US" altLang="nl-NL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&lt;p&gt;&lt;s&gt;</a:t>
            </a:r>
            <a:r>
              <a:rPr lang="en-US" altLang="nl-NL" dirty="0">
                <a:solidFill>
                  <a:srgbClr val="4C4C4C"/>
                </a:solidFill>
                <a:latin typeface="Courier" pitchFamily="-84" charset="0"/>
                <a:sym typeface="Courier" pitchFamily="-84" charset="0"/>
              </a:rPr>
              <a:t>Was $995</a:t>
            </a:r>
            <a:r>
              <a:rPr lang="en-US" altLang="nl-NL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&lt;/s&gt;&lt;/p&gt;</a:t>
            </a:r>
            <a:br>
              <a:rPr lang="en-US" altLang="nl-NL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</a:br>
            <a:r>
              <a:rPr lang="en-US" altLang="nl-NL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&lt;p&gt;</a:t>
            </a:r>
            <a:r>
              <a:rPr lang="en-US" altLang="nl-NL" dirty="0">
                <a:solidFill>
                  <a:srgbClr val="4C4C4C"/>
                </a:solidFill>
                <a:latin typeface="Courier" pitchFamily="-84" charset="0"/>
                <a:sym typeface="Courier" pitchFamily="-84" charset="0"/>
              </a:rPr>
              <a:t>Now only $375</a:t>
            </a:r>
            <a:r>
              <a:rPr lang="en-US" altLang="nl-NL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&lt;/p&gt;</a:t>
            </a:r>
          </a:p>
          <a:p>
            <a:endParaRPr lang="nl-NL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40312"/>
            <a:ext cx="4514830" cy="193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312" y="1940312"/>
            <a:ext cx="9429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95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2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/>
          </p:cNvSpPr>
          <p:nvPr/>
        </p:nvSpPr>
        <p:spPr bwMode="auto">
          <a:xfrm>
            <a:off x="1702594" y="3973711"/>
            <a:ext cx="2678906" cy="1268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nl-NL" sz="1687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1. Chop potatoes into quarters</a:t>
            </a:r>
            <a:br>
              <a:rPr lang="en-US" altLang="nl-NL" sz="1687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nl-NL" sz="1687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2. Simmer in salted water</a:t>
            </a:r>
            <a:br>
              <a:rPr lang="en-US" altLang="nl-NL" sz="1687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nl-NL" sz="1687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3. Heat milk and butter</a:t>
            </a:r>
            <a:br>
              <a:rPr lang="en-US" altLang="nl-NL" sz="1687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nl-NL" sz="1687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4. Drain potatoes and mash</a:t>
            </a:r>
            <a:br>
              <a:rPr lang="en-US" altLang="nl-NL" sz="1687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nl-NL" sz="1687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5. Mix in the milk mixture</a:t>
            </a:r>
          </a:p>
        </p:txBody>
      </p:sp>
      <p:sp>
        <p:nvSpPr>
          <p:cNvPr id="19458" name="Line 2"/>
          <p:cNvSpPr>
            <a:spLocks noChangeShapeType="1"/>
          </p:cNvSpPr>
          <p:nvPr/>
        </p:nvSpPr>
        <p:spPr bwMode="auto">
          <a:xfrm flipH="1">
            <a:off x="4560094" y="2143125"/>
            <a:ext cx="0" cy="4017244"/>
          </a:xfrm>
          <a:prstGeom prst="line">
            <a:avLst/>
          </a:prstGeom>
          <a:noFill/>
          <a:ln w="25400">
            <a:solidFill>
              <a:srgbClr val="6D6F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 sz="2953">
              <a:solidFill>
                <a:srgbClr val="000000"/>
              </a:solidFill>
              <a:latin typeface="Gill Sans" pitchFamily="-84" charset="0"/>
              <a:sym typeface="Gill Sans" pitchFamily="-84" charset="0"/>
            </a:endParaRP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7631906" y="2143125"/>
            <a:ext cx="0" cy="4017244"/>
          </a:xfrm>
          <a:prstGeom prst="line">
            <a:avLst/>
          </a:prstGeom>
          <a:noFill/>
          <a:ln w="25400">
            <a:solidFill>
              <a:srgbClr val="6D6F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 sz="2953">
              <a:solidFill>
                <a:srgbClr val="000000"/>
              </a:solidFill>
              <a:latin typeface="Gill Sans" pitchFamily="-84" charset="0"/>
              <a:sym typeface="Gill Sans" pitchFamily="-84" charset="0"/>
            </a:endParaRPr>
          </a:p>
        </p:txBody>
      </p:sp>
      <p:sp>
        <p:nvSpPr>
          <p:cNvPr id="200709" name="Rectangle 4"/>
          <p:cNvSpPr>
            <a:spLocks noGrp="1" noChangeArrowheads="1"/>
          </p:cNvSpPr>
          <p:nvPr>
            <p:ph type="title"/>
          </p:nvPr>
        </p:nvSpPr>
        <p:spPr>
          <a:xfrm>
            <a:off x="1425773" y="568887"/>
            <a:ext cx="8751094" cy="714375"/>
          </a:xfrm>
        </p:spPr>
        <p:txBody>
          <a:bodyPr/>
          <a:lstStyle/>
          <a:p>
            <a:pPr eaLnBrk="1" hangingPunct="1"/>
            <a:r>
              <a:rPr lang="en-US" altLang="nl-NL" dirty="0" smtClean="0">
                <a:solidFill>
                  <a:srgbClr val="FFFFFF"/>
                </a:solidFill>
              </a:rPr>
              <a:t>LIST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4759896" y="3076277"/>
            <a:ext cx="2678906" cy="33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nl-NL" sz="2250" b="1">
                <a:solidFill>
                  <a:srgbClr val="D9D5D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UNORDERED</a:t>
            </a:r>
          </a:p>
        </p:txBody>
      </p:sp>
      <p:sp>
        <p:nvSpPr>
          <p:cNvPr id="19462" name="Rectangle 6"/>
          <p:cNvSpPr>
            <a:spLocks/>
          </p:cNvSpPr>
          <p:nvPr/>
        </p:nvSpPr>
        <p:spPr bwMode="auto">
          <a:xfrm>
            <a:off x="7806035" y="3076277"/>
            <a:ext cx="2678906" cy="33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nl-NL" sz="2250" b="1">
                <a:solidFill>
                  <a:srgbClr val="D9D5D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DEFINITION</a:t>
            </a:r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320" y="2009180"/>
            <a:ext cx="598289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Rectangle 8"/>
          <p:cNvSpPr>
            <a:spLocks/>
          </p:cNvSpPr>
          <p:nvPr/>
        </p:nvSpPr>
        <p:spPr bwMode="auto">
          <a:xfrm>
            <a:off x="1703710" y="3076277"/>
            <a:ext cx="2678906" cy="33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nl-NL" sz="2250" b="1" dirty="0">
                <a:solidFill>
                  <a:srgbClr val="D9D5D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ORDERED</a:t>
            </a:r>
          </a:p>
        </p:txBody>
      </p:sp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594" y="2009180"/>
            <a:ext cx="383977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992" y="2009180"/>
            <a:ext cx="61614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7" name="Rectangle 11"/>
          <p:cNvSpPr>
            <a:spLocks/>
          </p:cNvSpPr>
          <p:nvPr/>
        </p:nvSpPr>
        <p:spPr bwMode="auto">
          <a:xfrm>
            <a:off x="4755431" y="3973711"/>
            <a:ext cx="2678906" cy="1268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nl-NL" sz="1687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• 1kg King Edward potatoes</a:t>
            </a:r>
            <a:br>
              <a:rPr lang="en-US" altLang="nl-NL" sz="1687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nl-NL" sz="1687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• 100ml milk</a:t>
            </a:r>
            <a:br>
              <a:rPr lang="en-US" altLang="nl-NL" sz="1687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nl-NL" sz="1687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• 50g salted butter</a:t>
            </a:r>
            <a:br>
              <a:rPr lang="en-US" altLang="nl-NL" sz="1687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nl-NL" sz="1687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• Freshly grated nutmeg</a:t>
            </a:r>
            <a:br>
              <a:rPr lang="en-US" altLang="nl-NL" sz="1687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nl-NL" sz="1687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• Salt and pepper to taste</a:t>
            </a:r>
          </a:p>
        </p:txBody>
      </p:sp>
      <p:sp>
        <p:nvSpPr>
          <p:cNvPr id="19468" name="Rectangle 12"/>
          <p:cNvSpPr>
            <a:spLocks/>
          </p:cNvSpPr>
          <p:nvPr/>
        </p:nvSpPr>
        <p:spPr bwMode="auto">
          <a:xfrm>
            <a:off x="7810500" y="3973711"/>
            <a:ext cx="2678906" cy="1268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nl-NL" sz="1687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Sashimi</a:t>
            </a:r>
            <a:br>
              <a:rPr lang="en-US" altLang="nl-NL" sz="1687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nl-NL" sz="1687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Sliced raw fish</a:t>
            </a:r>
            <a:br>
              <a:rPr lang="en-US" altLang="nl-NL" sz="1687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nl-NL" sz="1687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Scale</a:t>
            </a:r>
            <a:br>
              <a:rPr lang="en-US" altLang="nl-NL" sz="1687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nl-NL" sz="1687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A device used to </a:t>
            </a:r>
            <a:br>
              <a:rPr lang="en-US" altLang="nl-NL" sz="1687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nl-NL" sz="1687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accurately measure weight</a:t>
            </a:r>
          </a:p>
        </p:txBody>
      </p:sp>
    </p:spTree>
    <p:extLst>
      <p:ext uri="{BB962C8B-B14F-4D97-AF65-F5344CB8AC3E}">
        <p14:creationId xmlns:p14="http://schemas.microsoft.com/office/powerpoint/2010/main" val="4119499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224" y="479502"/>
            <a:ext cx="11226026" cy="936703"/>
          </a:xfrm>
        </p:spPr>
        <p:txBody>
          <a:bodyPr/>
          <a:lstStyle/>
          <a:p>
            <a:r>
              <a:rPr lang="nl-NL" dirty="0" smtClean="0"/>
              <a:t>Unordered nested List</a:t>
            </a:r>
            <a:endParaRPr lang="nl-NL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48" y="2045917"/>
            <a:ext cx="3437930" cy="296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200185" y="2045917"/>
            <a:ext cx="5884128" cy="4154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nl-NL" sz="2400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&lt;</a:t>
            </a:r>
            <a:r>
              <a:rPr lang="en-US" altLang="nl-NL" sz="2400" dirty="0" err="1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ul</a:t>
            </a:r>
            <a:r>
              <a:rPr lang="en-US" altLang="nl-NL" sz="2400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nl-NL" sz="2400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  &lt;li&gt;</a:t>
            </a:r>
            <a:r>
              <a:rPr lang="en-US" altLang="nl-NL" sz="2400" dirty="0">
                <a:solidFill>
                  <a:srgbClr val="4C4C4C"/>
                </a:solidFill>
                <a:latin typeface="Courier" pitchFamily="-84" charset="0"/>
                <a:sym typeface="Courier" pitchFamily="-84" charset="0"/>
              </a:rPr>
              <a:t>Mousses</a:t>
            </a:r>
            <a:r>
              <a:rPr lang="en-US" altLang="nl-NL" sz="2400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&lt;/li&gt;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nl-NL" sz="2400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  &lt;li&gt;</a:t>
            </a:r>
            <a:r>
              <a:rPr lang="en-US" altLang="nl-NL" sz="2400" dirty="0">
                <a:solidFill>
                  <a:srgbClr val="4C4C4C"/>
                </a:solidFill>
                <a:latin typeface="Courier" pitchFamily="-84" charset="0"/>
                <a:sym typeface="Courier" pitchFamily="-84" charset="0"/>
              </a:rPr>
              <a:t>Pastries</a:t>
            </a:r>
            <a:r>
              <a:rPr lang="en-US" altLang="nl-NL" sz="2400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&lt;/li&gt;</a:t>
            </a:r>
            <a:r>
              <a:rPr lang="en-US" altLang="nl-NL" sz="2400" dirty="0">
                <a:solidFill>
                  <a:srgbClr val="4C4C4C"/>
                </a:solidFill>
                <a:latin typeface="Courier" pitchFamily="-84" charset="0"/>
                <a:sym typeface="Courier" pitchFamily="-84" charset="0"/>
              </a:rPr>
              <a:t>    </a:t>
            </a:r>
            <a:endParaRPr lang="en-US" altLang="nl-NL" sz="2400" dirty="0" smtClean="0">
              <a:solidFill>
                <a:srgbClr val="4C4C4C"/>
              </a:solidFill>
              <a:latin typeface="Courier" pitchFamily="-84" charset="0"/>
              <a:sym typeface="Courier" pitchFamily="-8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nl-NL" sz="2400" dirty="0" smtClean="0">
                <a:solidFill>
                  <a:srgbClr val="4C4C4C"/>
                </a:solidFill>
                <a:latin typeface="Courier" pitchFamily="-84" charset="0"/>
                <a:sym typeface="Courier" pitchFamily="-84" charset="0"/>
              </a:rPr>
              <a:t>    </a:t>
            </a:r>
            <a:r>
              <a:rPr lang="en-US" altLang="nl-NL" sz="2400" dirty="0" smtClean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&lt;</a:t>
            </a:r>
            <a:r>
              <a:rPr lang="en-US" altLang="nl-NL" sz="2400" dirty="0" err="1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ul</a:t>
            </a:r>
            <a:r>
              <a:rPr lang="en-US" altLang="nl-NL" sz="2400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nl-NL" sz="2400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      &lt;li&gt;</a:t>
            </a:r>
            <a:r>
              <a:rPr lang="en-US" altLang="nl-NL" sz="2400" dirty="0">
                <a:solidFill>
                  <a:srgbClr val="464749"/>
                </a:solidFill>
                <a:latin typeface="Courier" pitchFamily="-84" charset="0"/>
                <a:sym typeface="Courier" pitchFamily="-84" charset="0"/>
              </a:rPr>
              <a:t>Croissant</a:t>
            </a:r>
            <a:r>
              <a:rPr lang="en-US" altLang="nl-NL" sz="2400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&lt;/li&gt;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nl-NL" sz="2400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      &lt;li&gt;</a:t>
            </a:r>
            <a:r>
              <a:rPr lang="en-US" altLang="nl-NL" sz="2400" dirty="0">
                <a:solidFill>
                  <a:srgbClr val="464749"/>
                </a:solidFill>
                <a:latin typeface="Courier" pitchFamily="-84" charset="0"/>
                <a:sym typeface="Courier" pitchFamily="-84" charset="0"/>
              </a:rPr>
              <a:t>Milles-</a:t>
            </a:r>
            <a:r>
              <a:rPr lang="en-US" altLang="nl-NL" sz="2400" dirty="0" err="1">
                <a:solidFill>
                  <a:srgbClr val="464749"/>
                </a:solidFill>
                <a:latin typeface="Courier" pitchFamily="-84" charset="0"/>
                <a:sym typeface="Courier" pitchFamily="-84" charset="0"/>
              </a:rPr>
              <a:t>feille</a:t>
            </a:r>
            <a:r>
              <a:rPr lang="en-US" altLang="nl-NL" sz="2400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&lt;/li&gt;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nl-NL" sz="2400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      &lt;li&gt;</a:t>
            </a:r>
            <a:r>
              <a:rPr lang="en-US" altLang="nl-NL" sz="2400" dirty="0">
                <a:solidFill>
                  <a:srgbClr val="464749"/>
                </a:solidFill>
                <a:latin typeface="Courier" pitchFamily="-84" charset="0"/>
                <a:sym typeface="Courier" pitchFamily="-84" charset="0"/>
              </a:rPr>
              <a:t>Palmier</a:t>
            </a:r>
            <a:r>
              <a:rPr lang="en-US" altLang="nl-NL" sz="2400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&lt;/li&gt;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nl-NL" sz="2400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      &lt;li&gt;</a:t>
            </a:r>
            <a:r>
              <a:rPr lang="en-US" altLang="nl-NL" sz="2400" dirty="0">
                <a:solidFill>
                  <a:srgbClr val="464749"/>
                </a:solidFill>
                <a:latin typeface="Courier" pitchFamily="-84" charset="0"/>
                <a:sym typeface="Courier" pitchFamily="-84" charset="0"/>
              </a:rPr>
              <a:t>Profiteroles</a:t>
            </a:r>
            <a:r>
              <a:rPr lang="en-US" altLang="nl-NL" sz="2400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&lt;/li&gt;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nl-NL" sz="2400" dirty="0">
                <a:solidFill>
                  <a:srgbClr val="4C4C4C"/>
                </a:solidFill>
                <a:latin typeface="Courier" pitchFamily="-84" charset="0"/>
                <a:sym typeface="Courier" pitchFamily="-84" charset="0"/>
              </a:rPr>
              <a:t>    </a:t>
            </a:r>
            <a:r>
              <a:rPr lang="en-US" altLang="nl-NL" sz="2400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&lt;/</a:t>
            </a:r>
            <a:r>
              <a:rPr lang="en-US" altLang="nl-NL" sz="2400" dirty="0" err="1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ul</a:t>
            </a:r>
            <a:r>
              <a:rPr lang="en-US" altLang="nl-NL" sz="2400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nl-NL" sz="2400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  &lt;li&gt;</a:t>
            </a:r>
            <a:r>
              <a:rPr lang="en-US" altLang="nl-NL" sz="2400" dirty="0">
                <a:solidFill>
                  <a:srgbClr val="464749"/>
                </a:solidFill>
                <a:latin typeface="Courier" pitchFamily="-84" charset="0"/>
                <a:sym typeface="Courier" pitchFamily="-84" charset="0"/>
              </a:rPr>
              <a:t>Tarts</a:t>
            </a:r>
            <a:r>
              <a:rPr lang="en-US" altLang="nl-NL" sz="2400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&lt;/li&gt;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nl-NL" sz="2400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&lt;/</a:t>
            </a:r>
            <a:r>
              <a:rPr lang="en-US" altLang="nl-NL" sz="2400" dirty="0" err="1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ul</a:t>
            </a:r>
            <a:r>
              <a:rPr lang="en-US" altLang="nl-NL" sz="2400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2825" y="2194064"/>
            <a:ext cx="9429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29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751"/>
            <a:ext cx="10515600" cy="965859"/>
          </a:xfrm>
        </p:spPr>
        <p:txBody>
          <a:bodyPr/>
          <a:lstStyle/>
          <a:p>
            <a:r>
              <a:rPr lang="nl-NL" dirty="0" smtClean="0"/>
              <a:t>Links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830" y="1416205"/>
            <a:ext cx="10628970" cy="4760758"/>
          </a:xfrm>
        </p:spPr>
        <p:txBody>
          <a:bodyPr>
            <a:normAutofit fontScale="92500" lnSpcReduction="10000"/>
          </a:bodyPr>
          <a:lstStyle/>
          <a:p>
            <a:r>
              <a:rPr lang="en-US" altLang="nl-NL" dirty="0" smtClean="0">
                <a:latin typeface="+mj-lt"/>
                <a:sym typeface="Courier" pitchFamily="-84" charset="0"/>
              </a:rPr>
              <a:t>Absolute </a:t>
            </a:r>
            <a:r>
              <a:rPr lang="en-US" altLang="nl-NL" b="1" dirty="0" smtClean="0">
                <a:sym typeface="Courier" pitchFamily="-84" charset="0"/>
              </a:rPr>
              <a:t>URI</a:t>
            </a:r>
            <a:r>
              <a:rPr lang="en-US" altLang="nl-NL" dirty="0" smtClean="0">
                <a:latin typeface="+mj-lt"/>
                <a:sym typeface="Courier" pitchFamily="-84" charset="0"/>
              </a:rPr>
              <a:t> (Uniform Resource Identifier):</a:t>
            </a:r>
          </a:p>
          <a:p>
            <a:pPr marL="0" indent="0">
              <a:buNone/>
            </a:pPr>
            <a:r>
              <a:rPr lang="en-US" altLang="nl-NL" dirty="0" smtClean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&lt;a </a:t>
            </a:r>
            <a:r>
              <a:rPr lang="en-US" altLang="nl-NL" dirty="0" err="1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href</a:t>
            </a:r>
            <a:r>
              <a:rPr lang="en-US" altLang="nl-NL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="</a:t>
            </a:r>
            <a:r>
              <a:rPr lang="en-US" altLang="nl-NL" dirty="0">
                <a:solidFill>
                  <a:srgbClr val="4E4E4E"/>
                </a:solidFill>
                <a:latin typeface="Courier" pitchFamily="-84" charset="0"/>
                <a:sym typeface="Courier" pitchFamily="-84" charset="0"/>
              </a:rPr>
              <a:t>http://</a:t>
            </a:r>
            <a:r>
              <a:rPr lang="en-US" altLang="nl-NL" dirty="0" smtClean="0">
                <a:solidFill>
                  <a:srgbClr val="4E4E4E"/>
                </a:solidFill>
                <a:latin typeface="Courier" pitchFamily="-84" charset="0"/>
                <a:sym typeface="Courier" pitchFamily="-84" charset="0"/>
              </a:rPr>
              <a:t>www.fontys.nl</a:t>
            </a:r>
            <a:r>
              <a:rPr lang="en-US" altLang="nl-NL" dirty="0" smtClean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"&gt;</a:t>
            </a:r>
            <a:r>
              <a:rPr lang="en-US" altLang="nl-NL" dirty="0" smtClean="0">
                <a:solidFill>
                  <a:srgbClr val="4C4C4C"/>
                </a:solidFill>
                <a:latin typeface="Courier" pitchFamily="-84" charset="0"/>
                <a:sym typeface="Courier" pitchFamily="-84" charset="0"/>
              </a:rPr>
              <a:t>Visit Fontys</a:t>
            </a:r>
            <a:r>
              <a:rPr lang="en-US" altLang="nl-NL" dirty="0" smtClean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&lt;/</a:t>
            </a:r>
            <a:r>
              <a:rPr lang="en-US" altLang="nl-NL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a</a:t>
            </a:r>
            <a:r>
              <a:rPr lang="en-US" altLang="nl-NL" dirty="0" smtClean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&gt;</a:t>
            </a:r>
          </a:p>
          <a:p>
            <a:endParaRPr lang="en-US" altLang="nl-NL" dirty="0">
              <a:solidFill>
                <a:srgbClr val="0080FF"/>
              </a:solidFill>
              <a:latin typeface="Courier" pitchFamily="-84" charset="0"/>
              <a:sym typeface="Courier" pitchFamily="-84" charset="0"/>
            </a:endParaRPr>
          </a:p>
          <a:p>
            <a:endParaRPr lang="en-US" altLang="nl-NL" dirty="0" smtClean="0">
              <a:solidFill>
                <a:srgbClr val="0080FF"/>
              </a:solidFill>
              <a:latin typeface="Courier" pitchFamily="-84" charset="0"/>
              <a:sym typeface="Courier" pitchFamily="-84" charset="0"/>
            </a:endParaRPr>
          </a:p>
          <a:p>
            <a:endParaRPr lang="en-US" altLang="nl-NL" dirty="0" smtClean="0">
              <a:solidFill>
                <a:srgbClr val="0080FF"/>
              </a:solidFill>
              <a:latin typeface="Courier" pitchFamily="-84" charset="0"/>
              <a:sym typeface="Courier" pitchFamily="-84" charset="0"/>
            </a:endParaRPr>
          </a:p>
          <a:p>
            <a:r>
              <a:rPr lang="en-US" altLang="nl-NL" dirty="0" smtClean="0">
                <a:latin typeface="+mj-lt"/>
                <a:sym typeface="Courier" pitchFamily="-84" charset="0"/>
              </a:rPr>
              <a:t>Relative </a:t>
            </a:r>
            <a:r>
              <a:rPr lang="en-US" altLang="nl-NL" b="1" dirty="0" smtClean="0">
                <a:latin typeface="+mj-lt"/>
                <a:sym typeface="Courier" pitchFamily="-84" charset="0"/>
              </a:rPr>
              <a:t>URI</a:t>
            </a:r>
            <a:r>
              <a:rPr lang="en-US" altLang="nl-NL" dirty="0" smtClean="0">
                <a:latin typeface="+mj-lt"/>
                <a:sym typeface="Courier" pitchFamily="-84" charset="0"/>
              </a:rPr>
              <a:t>:</a:t>
            </a:r>
          </a:p>
          <a:p>
            <a:pPr marL="0" indent="0">
              <a:buNone/>
            </a:pPr>
            <a:r>
              <a:rPr lang="en-US" altLang="nl-NL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&lt;a </a:t>
            </a:r>
            <a:r>
              <a:rPr lang="en-US" altLang="nl-NL" dirty="0" err="1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href</a:t>
            </a:r>
            <a:r>
              <a:rPr lang="en-US" altLang="nl-NL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=”index.html”&gt;</a:t>
            </a:r>
            <a:r>
              <a:rPr lang="en-US" altLang="nl-NL" dirty="0">
                <a:solidFill>
                  <a:srgbClr val="4C4C4C"/>
                </a:solidFill>
                <a:latin typeface="Courier" pitchFamily="-84" charset="0"/>
                <a:sym typeface="Courier" pitchFamily="-84" charset="0"/>
              </a:rPr>
              <a:t>Home</a:t>
            </a:r>
            <a:r>
              <a:rPr lang="en-US" altLang="nl-NL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&lt;/a</a:t>
            </a:r>
            <a:r>
              <a:rPr lang="en-US" altLang="nl-NL" dirty="0" smtClean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&gt;&lt;</a:t>
            </a:r>
            <a:r>
              <a:rPr lang="en-US" altLang="nl-NL" dirty="0" err="1" smtClean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br</a:t>
            </a:r>
            <a:r>
              <a:rPr lang="en-US" altLang="nl-NL" dirty="0" smtClean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 /&gt;</a:t>
            </a:r>
            <a:r>
              <a:rPr lang="en-US" altLang="nl-NL" dirty="0">
                <a:solidFill>
                  <a:srgbClr val="4C4C4C"/>
                </a:solidFill>
                <a:latin typeface="Courier" pitchFamily="-84" charset="0"/>
                <a:sym typeface="Courier" pitchFamily="-84" charset="0"/>
              </a:rPr>
              <a:t/>
            </a:r>
            <a:br>
              <a:rPr lang="en-US" altLang="nl-NL" dirty="0">
                <a:solidFill>
                  <a:srgbClr val="4C4C4C"/>
                </a:solidFill>
                <a:latin typeface="Courier" pitchFamily="-84" charset="0"/>
                <a:sym typeface="Courier" pitchFamily="-84" charset="0"/>
              </a:rPr>
            </a:br>
            <a:r>
              <a:rPr lang="en-US" altLang="nl-NL" dirty="0">
                <a:solidFill>
                  <a:srgbClr val="4C4C4C"/>
                </a:solidFill>
                <a:latin typeface="Courier" pitchFamily="-84" charset="0"/>
                <a:sym typeface="Courier" pitchFamily="-84" charset="0"/>
              </a:rPr>
              <a:t/>
            </a:r>
            <a:br>
              <a:rPr lang="en-US" altLang="nl-NL" dirty="0">
                <a:solidFill>
                  <a:srgbClr val="4C4C4C"/>
                </a:solidFill>
                <a:latin typeface="Courier" pitchFamily="-84" charset="0"/>
                <a:sym typeface="Courier" pitchFamily="-84" charset="0"/>
              </a:rPr>
            </a:br>
            <a:r>
              <a:rPr lang="en-US" altLang="nl-NL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&lt;a </a:t>
            </a:r>
            <a:r>
              <a:rPr lang="en-US" altLang="nl-NL" dirty="0" err="1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href</a:t>
            </a:r>
            <a:r>
              <a:rPr lang="en-US" altLang="nl-NL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=”about.html”&gt;</a:t>
            </a:r>
            <a:r>
              <a:rPr lang="en-US" altLang="nl-NL" dirty="0">
                <a:solidFill>
                  <a:srgbClr val="4C4C4C"/>
                </a:solidFill>
                <a:latin typeface="Courier" pitchFamily="-84" charset="0"/>
                <a:sym typeface="Courier" pitchFamily="-84" charset="0"/>
              </a:rPr>
              <a:t>About</a:t>
            </a:r>
            <a:r>
              <a:rPr lang="en-US" altLang="nl-NL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&lt;/a</a:t>
            </a:r>
            <a:r>
              <a:rPr lang="en-US" altLang="nl-NL" dirty="0" smtClean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&gt;</a:t>
            </a:r>
            <a:r>
              <a:rPr lang="en-US" altLang="nl-NL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&lt;</a:t>
            </a:r>
            <a:r>
              <a:rPr lang="en-US" altLang="nl-NL" dirty="0" err="1" smtClean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br</a:t>
            </a:r>
            <a:r>
              <a:rPr lang="en-US" altLang="nl-NL" dirty="0" smtClean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 /&gt;</a:t>
            </a:r>
            <a:br>
              <a:rPr lang="en-US" altLang="nl-NL" dirty="0" smtClean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</a:br>
            <a:r>
              <a:rPr lang="en-US" altLang="nl-NL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/>
            </a:r>
            <a:br>
              <a:rPr lang="en-US" altLang="nl-NL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</a:br>
            <a:r>
              <a:rPr lang="en-US" altLang="nl-NL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&lt;a </a:t>
            </a:r>
            <a:r>
              <a:rPr lang="en-US" altLang="nl-NL" dirty="0" err="1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href</a:t>
            </a:r>
            <a:r>
              <a:rPr lang="en-US" altLang="nl-NL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=”contact.html”&gt;</a:t>
            </a:r>
            <a:r>
              <a:rPr lang="en-US" altLang="nl-NL" dirty="0">
                <a:solidFill>
                  <a:srgbClr val="4C4C4C"/>
                </a:solidFill>
                <a:latin typeface="Courier" pitchFamily="-84" charset="0"/>
                <a:sym typeface="Courier" pitchFamily="-84" charset="0"/>
              </a:rPr>
              <a:t>Contact</a:t>
            </a:r>
            <a:r>
              <a:rPr lang="en-US" altLang="nl-NL" dirty="0">
                <a:solidFill>
                  <a:srgbClr val="0080FF"/>
                </a:solidFill>
                <a:latin typeface="Courier" pitchFamily="-84" charset="0"/>
                <a:sym typeface="Courier" pitchFamily="-84" charset="0"/>
              </a:rPr>
              <a:t>&lt;/a&gt;</a:t>
            </a:r>
          </a:p>
          <a:p>
            <a:endParaRPr lang="en-US" altLang="nl-NL" dirty="0">
              <a:solidFill>
                <a:srgbClr val="464749"/>
              </a:solidFill>
              <a:latin typeface="Courier" pitchFamily="-84" charset="0"/>
              <a:sym typeface="Courier" pitchFamily="-8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48576" y="3373513"/>
            <a:ext cx="8653346" cy="7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603" y="3955205"/>
            <a:ext cx="1724025" cy="18192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667" y="2447442"/>
            <a:ext cx="2309737" cy="54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83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Images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5820937" y="2684204"/>
            <a:ext cx="6289287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nl-NL" sz="20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&lt;</a:t>
            </a:r>
            <a:r>
              <a:rPr lang="en-US" altLang="nl-NL" sz="2000" dirty="0" err="1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img</a:t>
            </a:r>
            <a:r>
              <a:rPr lang="en-US" altLang="nl-NL" sz="20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 </a:t>
            </a:r>
            <a:r>
              <a:rPr lang="en-US" altLang="nl-NL" sz="2000" dirty="0" err="1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src</a:t>
            </a:r>
            <a:r>
              <a:rPr lang="en-US" altLang="nl-NL" sz="20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="images/quokka.jpg"</a:t>
            </a:r>
            <a:br>
              <a:rPr lang="en-US" altLang="nl-NL" sz="20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</a:br>
            <a:r>
              <a:rPr lang="en-US" altLang="nl-NL" sz="20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     alt="A family of quokka"</a:t>
            </a:r>
            <a:br>
              <a:rPr lang="en-US" altLang="nl-NL" sz="20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</a:br>
            <a:r>
              <a:rPr lang="en-US" altLang="nl-NL" sz="20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     title="The quokka is an Australian</a:t>
            </a:r>
            <a:br>
              <a:rPr lang="en-US" altLang="nl-NL" sz="20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</a:br>
            <a:r>
              <a:rPr lang="en-US" altLang="nl-NL" sz="20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            marsupial that is similar in</a:t>
            </a:r>
            <a:br>
              <a:rPr lang="en-US" altLang="nl-NL" sz="20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</a:br>
            <a:r>
              <a:rPr lang="en-US" altLang="nl-NL" sz="20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            size to the domestic cat"</a:t>
            </a:r>
            <a:br>
              <a:rPr lang="en-US" altLang="nl-NL" sz="20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</a:br>
            <a:r>
              <a:rPr lang="en-US" altLang="nl-NL" sz="20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     width="600"</a:t>
            </a:r>
            <a:br>
              <a:rPr lang="en-US" altLang="nl-NL" sz="20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</a:br>
            <a:r>
              <a:rPr lang="en-US" altLang="nl-NL" sz="20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     height="450" /&gt;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68" y="1690688"/>
            <a:ext cx="5357813" cy="4018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210" y="2446079"/>
            <a:ext cx="9429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4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Images: HTML5 tag &lt;figure&gt;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6359912" y="2332376"/>
            <a:ext cx="5661103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&lt;figure&gt;</a:t>
            </a:r>
            <a:b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</a:br>
            <a: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  &lt;</a:t>
            </a:r>
            <a:r>
              <a:rPr lang="en-US" altLang="nl-NL" dirty="0" err="1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img</a:t>
            </a:r>
            <a: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 </a:t>
            </a:r>
            <a:r>
              <a:rPr lang="en-US" altLang="nl-NL" dirty="0" err="1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src</a:t>
            </a:r>
            <a: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="images/otters.gif"</a:t>
            </a:r>
            <a:b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</a:br>
            <a: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       alt="Photograph of two sea otters</a:t>
            </a:r>
            <a:b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</a:br>
            <a: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            floating in the water" /&gt;</a:t>
            </a:r>
            <a:b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</a:br>
            <a: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  &lt;</a:t>
            </a:r>
            <a:r>
              <a:rPr lang="en-US" altLang="nl-NL" dirty="0" err="1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br</a:t>
            </a:r>
            <a: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 /&gt;</a:t>
            </a:r>
            <a:b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</a:br>
            <a: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  &lt;</a:t>
            </a:r>
            <a:r>
              <a:rPr lang="en-US" altLang="nl-NL" dirty="0" err="1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figcaption</a:t>
            </a:r>
            <a: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&gt;</a:t>
            </a:r>
            <a:r>
              <a:rPr lang="en-US" altLang="nl-NL" dirty="0">
                <a:solidFill>
                  <a:srgbClr val="464749"/>
                </a:solidFill>
                <a:latin typeface="Courier" pitchFamily="-101" charset="0"/>
                <a:sym typeface="Courier" pitchFamily="-101" charset="0"/>
              </a:rPr>
              <a:t>Sea otters hold hands when</a:t>
            </a:r>
            <a:br>
              <a:rPr lang="en-US" altLang="nl-NL" dirty="0">
                <a:solidFill>
                  <a:srgbClr val="464749"/>
                </a:solidFill>
                <a:latin typeface="Courier" pitchFamily="-101" charset="0"/>
                <a:sym typeface="Courier" pitchFamily="-101" charset="0"/>
              </a:rPr>
            </a:br>
            <a:r>
              <a:rPr lang="en-US" altLang="nl-NL" dirty="0">
                <a:solidFill>
                  <a:srgbClr val="464749"/>
                </a:solidFill>
                <a:latin typeface="Courier" pitchFamily="-101" charset="0"/>
                <a:sym typeface="Courier" pitchFamily="-101" charset="0"/>
              </a:rPr>
              <a:t>       they sleep so that they don’t</a:t>
            </a:r>
            <a:br>
              <a:rPr lang="en-US" altLang="nl-NL" dirty="0">
                <a:solidFill>
                  <a:srgbClr val="464749"/>
                </a:solidFill>
                <a:latin typeface="Courier" pitchFamily="-101" charset="0"/>
                <a:sym typeface="Courier" pitchFamily="-101" charset="0"/>
              </a:rPr>
            </a:br>
            <a:r>
              <a:rPr lang="en-US" altLang="nl-NL" dirty="0">
                <a:solidFill>
                  <a:srgbClr val="464749"/>
                </a:solidFill>
                <a:latin typeface="Courier" pitchFamily="-101" charset="0"/>
                <a:sym typeface="Courier" pitchFamily="-101" charset="0"/>
              </a:rPr>
              <a:t>       drift away from each other.</a:t>
            </a:r>
            <a:br>
              <a:rPr lang="en-US" altLang="nl-NL" dirty="0">
                <a:solidFill>
                  <a:srgbClr val="464749"/>
                </a:solidFill>
                <a:latin typeface="Courier" pitchFamily="-101" charset="0"/>
                <a:sym typeface="Courier" pitchFamily="-101" charset="0"/>
              </a:rPr>
            </a:br>
            <a:r>
              <a:rPr lang="en-US" altLang="nl-NL" dirty="0">
                <a:solidFill>
                  <a:srgbClr val="464749"/>
                </a:solidFill>
                <a:latin typeface="Courier" pitchFamily="-101" charset="0"/>
                <a:sym typeface="Courier" pitchFamily="-101" charset="0"/>
              </a:rPr>
              <a:t>  </a:t>
            </a:r>
            <a: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&lt;/</a:t>
            </a:r>
            <a:r>
              <a:rPr lang="en-US" altLang="nl-NL" dirty="0" err="1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figcaption</a:t>
            </a:r>
            <a: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&gt;</a:t>
            </a:r>
            <a:b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</a:br>
            <a: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&lt;/figure&gt;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17" y="2219092"/>
            <a:ext cx="5784897" cy="3745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8873" y="2219092"/>
            <a:ext cx="9429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21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29" y="186705"/>
            <a:ext cx="10515600" cy="783451"/>
          </a:xfrm>
        </p:spPr>
        <p:txBody>
          <a:bodyPr/>
          <a:lstStyle/>
          <a:p>
            <a:r>
              <a:rPr lang="nl-NL" dirty="0" smtClean="0"/>
              <a:t>Image Dimensions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62693" y="1957373"/>
            <a:ext cx="32561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nl-NL" sz="2800" dirty="0"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Create each image the same width and height as you would like it to appear on your website.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66845" y="1840519"/>
            <a:ext cx="6348364" cy="2998277"/>
            <a:chOff x="766845" y="1840519"/>
            <a:chExt cx="6348364" cy="2998277"/>
          </a:xfrm>
        </p:grpSpPr>
        <p:pic>
          <p:nvPicPr>
            <p:cNvPr id="4" name="Picture 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962" y="2243227"/>
              <a:ext cx="1010594" cy="1745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880" y="1840519"/>
              <a:ext cx="3826329" cy="2550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4012580" y="4469464"/>
              <a:ext cx="237892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dirty="0" smtClean="0"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Too small to enlarge?</a:t>
              </a:r>
              <a:endParaRPr lang="en-US" altLang="nl-NL" dirty="0"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6845" y="4022073"/>
              <a:ext cx="15749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dirty="0" smtClean="0"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Squished?</a:t>
              </a:r>
              <a:endParaRPr lang="en-US" altLang="nl-NL" dirty="0"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648629" y="1338146"/>
            <a:ext cx="6766932" cy="3757961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918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Table: basic structure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6605239" y="1531269"/>
            <a:ext cx="3241288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nl-NL" sz="2400" dirty="0" smtClean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&lt;table</a:t>
            </a:r>
            <a:r>
              <a:rPr lang="en-US" altLang="nl-NL" sz="24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&gt;</a:t>
            </a:r>
            <a:br>
              <a:rPr lang="en-US" altLang="nl-NL" sz="24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</a:br>
            <a:r>
              <a:rPr lang="en-US" altLang="nl-NL" sz="24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  &lt;</a:t>
            </a:r>
            <a:r>
              <a:rPr lang="en-US" altLang="nl-NL" sz="2400" dirty="0" err="1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tr</a:t>
            </a:r>
            <a:r>
              <a:rPr lang="en-US" altLang="nl-NL" sz="24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&gt;</a:t>
            </a:r>
            <a:br>
              <a:rPr lang="en-US" altLang="nl-NL" sz="24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</a:br>
            <a:r>
              <a:rPr lang="en-US" altLang="nl-NL" sz="24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    &lt;td&gt;</a:t>
            </a:r>
            <a:r>
              <a:rPr lang="en-US" altLang="nl-NL" sz="2400" dirty="0">
                <a:solidFill>
                  <a:srgbClr val="4E4E4E"/>
                </a:solidFill>
                <a:latin typeface="Courier" pitchFamily="-101" charset="0"/>
                <a:sym typeface="Courier" pitchFamily="-101" charset="0"/>
              </a:rPr>
              <a:t>15</a:t>
            </a:r>
            <a:r>
              <a:rPr lang="en-US" altLang="nl-NL" sz="24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&lt;/td&gt;</a:t>
            </a:r>
            <a:r>
              <a:rPr lang="en-US" altLang="nl-NL" sz="2400" dirty="0">
                <a:solidFill>
                  <a:srgbClr val="4C4C4C"/>
                </a:solidFill>
                <a:latin typeface="Courier" pitchFamily="-101" charset="0"/>
                <a:sym typeface="Courier" pitchFamily="-101" charset="0"/>
              </a:rPr>
              <a:t/>
            </a:r>
            <a:br>
              <a:rPr lang="en-US" altLang="nl-NL" sz="2400" dirty="0">
                <a:solidFill>
                  <a:srgbClr val="4C4C4C"/>
                </a:solidFill>
                <a:latin typeface="Courier" pitchFamily="-101" charset="0"/>
                <a:sym typeface="Courier" pitchFamily="-101" charset="0"/>
              </a:rPr>
            </a:br>
            <a:r>
              <a:rPr lang="en-US" altLang="nl-NL" sz="2400" dirty="0">
                <a:solidFill>
                  <a:srgbClr val="4C4C4C"/>
                </a:solidFill>
                <a:latin typeface="Courier" pitchFamily="-101" charset="0"/>
                <a:sym typeface="Courier" pitchFamily="-101" charset="0"/>
              </a:rPr>
              <a:t> </a:t>
            </a:r>
            <a:r>
              <a:rPr lang="en-US" altLang="nl-NL" sz="24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   &lt;td&gt;</a:t>
            </a:r>
            <a:r>
              <a:rPr lang="en-US" altLang="nl-NL" sz="2400" dirty="0">
                <a:solidFill>
                  <a:srgbClr val="4E4E4E"/>
                </a:solidFill>
                <a:latin typeface="Courier" pitchFamily="-101" charset="0"/>
                <a:sym typeface="Courier" pitchFamily="-101" charset="0"/>
              </a:rPr>
              <a:t>15</a:t>
            </a:r>
            <a:r>
              <a:rPr lang="en-US" altLang="nl-NL" sz="24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&lt;/td&gt;</a:t>
            </a:r>
            <a:br>
              <a:rPr lang="en-US" altLang="nl-NL" sz="24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</a:br>
            <a:r>
              <a:rPr lang="en-US" altLang="nl-NL" sz="24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    &lt;td&gt;</a:t>
            </a:r>
            <a:r>
              <a:rPr lang="en-US" altLang="nl-NL" sz="2400" dirty="0">
                <a:solidFill>
                  <a:srgbClr val="4E4E4E"/>
                </a:solidFill>
                <a:latin typeface="Courier" pitchFamily="-101" charset="0"/>
                <a:sym typeface="Courier" pitchFamily="-101" charset="0"/>
              </a:rPr>
              <a:t>30</a:t>
            </a:r>
            <a:r>
              <a:rPr lang="en-US" altLang="nl-NL" sz="24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&lt;/td&gt;</a:t>
            </a:r>
            <a:br>
              <a:rPr lang="en-US" altLang="nl-NL" sz="24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</a:br>
            <a:r>
              <a:rPr lang="en-US" altLang="nl-NL" sz="24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  &lt;/</a:t>
            </a:r>
            <a:r>
              <a:rPr lang="en-US" altLang="nl-NL" sz="2400" dirty="0" err="1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tr</a:t>
            </a:r>
            <a:r>
              <a:rPr lang="en-US" altLang="nl-NL" sz="24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&gt;</a:t>
            </a:r>
            <a:br>
              <a:rPr lang="en-US" altLang="nl-NL" sz="24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</a:br>
            <a:r>
              <a:rPr lang="en-US" altLang="nl-NL" sz="24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  &lt;</a:t>
            </a:r>
            <a:r>
              <a:rPr lang="en-US" altLang="nl-NL" sz="2400" dirty="0" err="1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tr</a:t>
            </a:r>
            <a:r>
              <a:rPr lang="en-US" altLang="nl-NL" sz="24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&gt;</a:t>
            </a:r>
            <a:br>
              <a:rPr lang="en-US" altLang="nl-NL" sz="24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</a:br>
            <a:r>
              <a:rPr lang="en-US" altLang="nl-NL" sz="2400" dirty="0">
                <a:solidFill>
                  <a:srgbClr val="4C4C4C"/>
                </a:solidFill>
                <a:latin typeface="Courier" pitchFamily="-101" charset="0"/>
                <a:sym typeface="Courier" pitchFamily="-101" charset="0"/>
              </a:rPr>
              <a:t> </a:t>
            </a:r>
            <a:r>
              <a:rPr lang="en-US" altLang="nl-NL" sz="24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   &lt;td&gt;</a:t>
            </a:r>
            <a:r>
              <a:rPr lang="en-US" altLang="nl-NL" sz="2400" dirty="0">
                <a:solidFill>
                  <a:srgbClr val="4E4E4E"/>
                </a:solidFill>
                <a:latin typeface="Courier" pitchFamily="-101" charset="0"/>
                <a:sym typeface="Courier" pitchFamily="-101" charset="0"/>
              </a:rPr>
              <a:t>45</a:t>
            </a:r>
            <a:r>
              <a:rPr lang="en-US" altLang="nl-NL" sz="24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&lt;/td&gt;</a:t>
            </a:r>
            <a:br>
              <a:rPr lang="en-US" altLang="nl-NL" sz="24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</a:br>
            <a:r>
              <a:rPr lang="en-US" altLang="nl-NL" sz="24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    &lt;td&gt;</a:t>
            </a:r>
            <a:r>
              <a:rPr lang="en-US" altLang="nl-NL" sz="2400" dirty="0">
                <a:solidFill>
                  <a:srgbClr val="4E4E4E"/>
                </a:solidFill>
                <a:latin typeface="Courier" pitchFamily="-101" charset="0"/>
                <a:sym typeface="Courier" pitchFamily="-101" charset="0"/>
              </a:rPr>
              <a:t>60</a:t>
            </a:r>
            <a:r>
              <a:rPr lang="en-US" altLang="nl-NL" sz="24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&lt;/td&gt;</a:t>
            </a:r>
            <a:br>
              <a:rPr lang="en-US" altLang="nl-NL" sz="24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</a:br>
            <a:r>
              <a:rPr lang="en-US" altLang="nl-NL" sz="2400" dirty="0">
                <a:solidFill>
                  <a:srgbClr val="4C4C4C"/>
                </a:solidFill>
                <a:latin typeface="Courier" pitchFamily="-101" charset="0"/>
                <a:sym typeface="Courier" pitchFamily="-101" charset="0"/>
              </a:rPr>
              <a:t> </a:t>
            </a:r>
            <a:r>
              <a:rPr lang="en-US" altLang="nl-NL" sz="24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   &lt;td&gt;</a:t>
            </a:r>
            <a:r>
              <a:rPr lang="en-US" altLang="nl-NL" sz="2400" dirty="0">
                <a:solidFill>
                  <a:srgbClr val="4E4E4E"/>
                </a:solidFill>
                <a:latin typeface="Courier" pitchFamily="-101" charset="0"/>
                <a:sym typeface="Courier" pitchFamily="-101" charset="0"/>
              </a:rPr>
              <a:t>90</a:t>
            </a:r>
            <a:r>
              <a:rPr lang="en-US" altLang="nl-NL" sz="24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&lt;/td&gt;</a:t>
            </a:r>
            <a:br>
              <a:rPr lang="en-US" altLang="nl-NL" sz="24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</a:br>
            <a:r>
              <a:rPr lang="en-US" altLang="nl-NL" sz="24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  &lt;/</a:t>
            </a:r>
            <a:r>
              <a:rPr lang="en-US" altLang="nl-NL" sz="2400" dirty="0" err="1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tr</a:t>
            </a:r>
            <a:r>
              <a:rPr lang="en-US" altLang="nl-NL" sz="24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&gt;</a:t>
            </a:r>
            <a:br>
              <a:rPr lang="en-US" altLang="nl-NL" sz="24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</a:br>
            <a:r>
              <a:rPr lang="en-US" altLang="nl-NL" sz="2400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&lt;/table&gt;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039" y="1452563"/>
            <a:ext cx="942975" cy="238125"/>
          </a:xfrm>
          <a:prstGeom prst="rect">
            <a:avLst/>
          </a:prstGeom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266" y="2515839"/>
            <a:ext cx="293370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7599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2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"/>
          <p:cNvSpPr>
            <a:spLocks noGrp="1" noChangeArrowheads="1"/>
          </p:cNvSpPr>
          <p:nvPr>
            <p:ph type="title"/>
          </p:nvPr>
        </p:nvSpPr>
        <p:spPr>
          <a:xfrm>
            <a:off x="1702594" y="178594"/>
            <a:ext cx="8751094" cy="714375"/>
          </a:xfrm>
        </p:spPr>
        <p:txBody>
          <a:bodyPr/>
          <a:lstStyle/>
          <a:p>
            <a:pPr eaLnBrk="1" hangingPunct="1"/>
            <a:r>
              <a:rPr lang="en-US" altLang="nl-NL" smtClean="0">
                <a:solidFill>
                  <a:srgbClr val="FFFFFF"/>
                </a:solidFill>
              </a:rPr>
              <a:t>ACCESSING THE WEB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684859" y="2044898"/>
            <a:ext cx="3000375" cy="2241352"/>
            <a:chOff x="0" y="0"/>
            <a:chExt cx="2688" cy="2008"/>
          </a:xfrm>
        </p:grpSpPr>
        <p:sp>
          <p:nvSpPr>
            <p:cNvPr id="206888" name="AutoShape 2"/>
            <p:cNvSpPr>
              <a:spLocks/>
            </p:cNvSpPr>
            <p:nvPr/>
          </p:nvSpPr>
          <p:spPr bwMode="auto">
            <a:xfrm>
              <a:off x="0" y="0"/>
              <a:ext cx="2688" cy="1736"/>
            </a:xfrm>
            <a:prstGeom prst="roundRect">
              <a:avLst>
                <a:gd name="adj" fmla="val 6912"/>
              </a:avLst>
            </a:prstGeom>
            <a:noFill/>
            <a:ln w="254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nl-NL" altLang="nl-NL" sz="2953"/>
            </a:p>
          </p:txBody>
        </p:sp>
        <p:sp>
          <p:nvSpPr>
            <p:cNvPr id="206889" name="Rectangle 3"/>
            <p:cNvSpPr>
              <a:spLocks/>
            </p:cNvSpPr>
            <p:nvPr/>
          </p:nvSpPr>
          <p:spPr bwMode="auto">
            <a:xfrm>
              <a:off x="88" y="96"/>
              <a:ext cx="2520" cy="1272"/>
            </a:xfrm>
            <a:prstGeom prst="rect">
              <a:avLst/>
            </a:prstGeom>
            <a:noFill/>
            <a:ln w="254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nl-NL" altLang="nl-NL" sz="2953"/>
            </a:p>
          </p:txBody>
        </p:sp>
        <p:sp>
          <p:nvSpPr>
            <p:cNvPr id="206890" name="Line 4"/>
            <p:cNvSpPr>
              <a:spLocks noChangeShapeType="1"/>
            </p:cNvSpPr>
            <p:nvPr/>
          </p:nvSpPr>
          <p:spPr bwMode="auto">
            <a:xfrm rot="10800000" flipH="1">
              <a:off x="2" y="1440"/>
              <a:ext cx="2685" cy="18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nl-NL" sz="2953">
                <a:solidFill>
                  <a:srgbClr val="000000"/>
                </a:solidFill>
                <a:latin typeface="Gill Sans" pitchFamily="-84" charset="0"/>
                <a:sym typeface="Gill Sans" pitchFamily="-84" charset="0"/>
              </a:endParaRPr>
            </a:p>
          </p:txBody>
        </p:sp>
        <p:sp>
          <p:nvSpPr>
            <p:cNvPr id="206891" name="Freeform 5"/>
            <p:cNvSpPr>
              <a:spLocks/>
            </p:cNvSpPr>
            <p:nvPr/>
          </p:nvSpPr>
          <p:spPr bwMode="auto">
            <a:xfrm>
              <a:off x="1016" y="1736"/>
              <a:ext cx="680" cy="272"/>
            </a:xfrm>
            <a:custGeom>
              <a:avLst/>
              <a:gdLst>
                <a:gd name="T0" fmla="*/ 168 w 21600"/>
                <a:gd name="T1" fmla="*/ 0 h 21600"/>
                <a:gd name="T2" fmla="*/ 174 w 21600"/>
                <a:gd name="T3" fmla="*/ 176 h 21600"/>
                <a:gd name="T4" fmla="*/ 0 w 21600"/>
                <a:gd name="T5" fmla="*/ 272 h 21600"/>
                <a:gd name="T6" fmla="*/ 680 w 21600"/>
                <a:gd name="T7" fmla="*/ 272 h 21600"/>
                <a:gd name="T8" fmla="*/ 531 w 21600"/>
                <a:gd name="T9" fmla="*/ 176 h 21600"/>
                <a:gd name="T10" fmla="*/ 528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5336" y="0"/>
                  </a:moveTo>
                  <a:lnTo>
                    <a:pt x="5531" y="13976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6865" y="13976"/>
                  </a:lnTo>
                  <a:lnTo>
                    <a:pt x="16771" y="0"/>
                  </a:lnTo>
                </a:path>
              </a:pathLst>
            </a:cu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nl-NL" altLang="nl-NL" sz="2953"/>
            </a:p>
          </p:txBody>
        </p:sp>
        <p:sp>
          <p:nvSpPr>
            <p:cNvPr id="206892" name="Line 6"/>
            <p:cNvSpPr>
              <a:spLocks noChangeShapeType="1"/>
            </p:cNvSpPr>
            <p:nvPr/>
          </p:nvSpPr>
          <p:spPr bwMode="auto">
            <a:xfrm rot="10800000" flipH="1">
              <a:off x="1182" y="1908"/>
              <a:ext cx="365" cy="1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nl-NL" sz="2953">
                <a:solidFill>
                  <a:srgbClr val="000000"/>
                </a:solidFill>
                <a:latin typeface="Gill Sans" pitchFamily="-84" charset="0"/>
                <a:sym typeface="Gill Sans" pitchFamily="-84" charset="0"/>
              </a:endParaRP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7810500" y="1699968"/>
            <a:ext cx="1612925" cy="3871058"/>
            <a:chOff x="0" y="-64"/>
            <a:chExt cx="1445" cy="3467"/>
          </a:xfrm>
        </p:grpSpPr>
        <p:sp>
          <p:nvSpPr>
            <p:cNvPr id="206860" name="Rectangle 8"/>
            <p:cNvSpPr>
              <a:spLocks/>
            </p:cNvSpPr>
            <p:nvPr/>
          </p:nvSpPr>
          <p:spPr bwMode="auto">
            <a:xfrm>
              <a:off x="0" y="84"/>
              <a:ext cx="1440" cy="3240"/>
            </a:xfrm>
            <a:prstGeom prst="rect">
              <a:avLst/>
            </a:prstGeom>
            <a:noFill/>
            <a:ln w="254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nl-NL" altLang="nl-NL" sz="2953"/>
            </a:p>
          </p:txBody>
        </p:sp>
        <p:sp>
          <p:nvSpPr>
            <p:cNvPr id="206861" name="Line 9"/>
            <p:cNvSpPr>
              <a:spLocks noChangeShapeType="1"/>
            </p:cNvSpPr>
            <p:nvPr/>
          </p:nvSpPr>
          <p:spPr bwMode="auto">
            <a:xfrm>
              <a:off x="10" y="264"/>
              <a:ext cx="143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nl-NL" sz="2953">
                <a:solidFill>
                  <a:srgbClr val="000000"/>
                </a:solidFill>
                <a:latin typeface="Gill Sans" pitchFamily="-84" charset="0"/>
                <a:sym typeface="Gill Sans" pitchFamily="-84" charset="0"/>
              </a:endParaRPr>
            </a:p>
          </p:txBody>
        </p:sp>
        <p:sp>
          <p:nvSpPr>
            <p:cNvPr id="206862" name="Line 10"/>
            <p:cNvSpPr>
              <a:spLocks noChangeShapeType="1"/>
            </p:cNvSpPr>
            <p:nvPr/>
          </p:nvSpPr>
          <p:spPr bwMode="auto">
            <a:xfrm>
              <a:off x="8" y="444"/>
              <a:ext cx="1434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nl-NL" sz="2953">
                <a:solidFill>
                  <a:srgbClr val="000000"/>
                </a:solidFill>
                <a:latin typeface="Gill Sans" pitchFamily="-84" charset="0"/>
                <a:sym typeface="Gill Sans" pitchFamily="-84" charset="0"/>
              </a:endParaRPr>
            </a:p>
          </p:txBody>
        </p:sp>
        <p:sp>
          <p:nvSpPr>
            <p:cNvPr id="206863" name="Line 11"/>
            <p:cNvSpPr>
              <a:spLocks noChangeShapeType="1"/>
            </p:cNvSpPr>
            <p:nvPr/>
          </p:nvSpPr>
          <p:spPr bwMode="auto">
            <a:xfrm>
              <a:off x="8" y="636"/>
              <a:ext cx="1434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nl-NL" sz="2953">
                <a:solidFill>
                  <a:srgbClr val="000000"/>
                </a:solidFill>
                <a:latin typeface="Gill Sans" pitchFamily="-84" charset="0"/>
                <a:sym typeface="Gill Sans" pitchFamily="-84" charset="0"/>
              </a:endParaRPr>
            </a:p>
          </p:txBody>
        </p:sp>
        <p:sp>
          <p:nvSpPr>
            <p:cNvPr id="206864" name="Line 12"/>
            <p:cNvSpPr>
              <a:spLocks noChangeShapeType="1"/>
            </p:cNvSpPr>
            <p:nvPr/>
          </p:nvSpPr>
          <p:spPr bwMode="auto">
            <a:xfrm>
              <a:off x="8" y="812"/>
              <a:ext cx="1434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nl-NL" sz="2953">
                <a:solidFill>
                  <a:srgbClr val="000000"/>
                </a:solidFill>
                <a:latin typeface="Gill Sans" pitchFamily="-84" charset="0"/>
                <a:sym typeface="Gill Sans" pitchFamily="-84" charset="0"/>
              </a:endParaRPr>
            </a:p>
          </p:txBody>
        </p:sp>
        <p:sp>
          <p:nvSpPr>
            <p:cNvPr id="206865" name="Line 13"/>
            <p:cNvSpPr>
              <a:spLocks noChangeShapeType="1"/>
            </p:cNvSpPr>
            <p:nvPr/>
          </p:nvSpPr>
          <p:spPr bwMode="auto">
            <a:xfrm>
              <a:off x="8" y="996"/>
              <a:ext cx="1434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nl-NL" sz="2953">
                <a:solidFill>
                  <a:srgbClr val="000000"/>
                </a:solidFill>
                <a:latin typeface="Gill Sans" pitchFamily="-84" charset="0"/>
                <a:sym typeface="Gill Sans" pitchFamily="-84" charset="0"/>
              </a:endParaRPr>
            </a:p>
          </p:txBody>
        </p:sp>
        <p:sp>
          <p:nvSpPr>
            <p:cNvPr id="206866" name="Line 14"/>
            <p:cNvSpPr>
              <a:spLocks noChangeShapeType="1"/>
            </p:cNvSpPr>
            <p:nvPr/>
          </p:nvSpPr>
          <p:spPr bwMode="auto">
            <a:xfrm>
              <a:off x="8" y="1172"/>
              <a:ext cx="1434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nl-NL" sz="2953">
                <a:solidFill>
                  <a:srgbClr val="000000"/>
                </a:solidFill>
                <a:latin typeface="Gill Sans" pitchFamily="-84" charset="0"/>
                <a:sym typeface="Gill Sans" pitchFamily="-84" charset="0"/>
              </a:endParaRPr>
            </a:p>
          </p:txBody>
        </p:sp>
        <p:sp>
          <p:nvSpPr>
            <p:cNvPr id="206867" name="Line 15"/>
            <p:cNvSpPr>
              <a:spLocks noChangeShapeType="1"/>
            </p:cNvSpPr>
            <p:nvPr/>
          </p:nvSpPr>
          <p:spPr bwMode="auto">
            <a:xfrm>
              <a:off x="0" y="1356"/>
              <a:ext cx="1434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nl-NL" sz="2953">
                <a:solidFill>
                  <a:srgbClr val="000000"/>
                </a:solidFill>
                <a:latin typeface="Gill Sans" pitchFamily="-84" charset="0"/>
                <a:sym typeface="Gill Sans" pitchFamily="-84" charset="0"/>
              </a:endParaRPr>
            </a:p>
          </p:txBody>
        </p:sp>
        <p:sp>
          <p:nvSpPr>
            <p:cNvPr id="206868" name="Line 16"/>
            <p:cNvSpPr>
              <a:spLocks noChangeShapeType="1"/>
            </p:cNvSpPr>
            <p:nvPr/>
          </p:nvSpPr>
          <p:spPr bwMode="auto">
            <a:xfrm>
              <a:off x="0" y="1532"/>
              <a:ext cx="1434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nl-NL" sz="2953">
                <a:solidFill>
                  <a:srgbClr val="000000"/>
                </a:solidFill>
                <a:latin typeface="Gill Sans" pitchFamily="-84" charset="0"/>
                <a:sym typeface="Gill Sans" pitchFamily="-84" charset="0"/>
              </a:endParaRPr>
            </a:p>
          </p:txBody>
        </p:sp>
        <p:sp>
          <p:nvSpPr>
            <p:cNvPr id="206869" name="Line 17"/>
            <p:cNvSpPr>
              <a:spLocks noChangeShapeType="1"/>
            </p:cNvSpPr>
            <p:nvPr/>
          </p:nvSpPr>
          <p:spPr bwMode="auto">
            <a:xfrm>
              <a:off x="0" y="1724"/>
              <a:ext cx="1434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nl-NL" sz="2953">
                <a:solidFill>
                  <a:srgbClr val="000000"/>
                </a:solidFill>
                <a:latin typeface="Gill Sans" pitchFamily="-84" charset="0"/>
                <a:sym typeface="Gill Sans" pitchFamily="-84" charset="0"/>
              </a:endParaRPr>
            </a:p>
          </p:txBody>
        </p:sp>
        <p:sp>
          <p:nvSpPr>
            <p:cNvPr id="206870" name="Line 18"/>
            <p:cNvSpPr>
              <a:spLocks noChangeShapeType="1"/>
            </p:cNvSpPr>
            <p:nvPr/>
          </p:nvSpPr>
          <p:spPr bwMode="auto">
            <a:xfrm>
              <a:off x="0" y="1900"/>
              <a:ext cx="1434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nl-NL" sz="2953">
                <a:solidFill>
                  <a:srgbClr val="000000"/>
                </a:solidFill>
                <a:latin typeface="Gill Sans" pitchFamily="-84" charset="0"/>
                <a:sym typeface="Gill Sans" pitchFamily="-84" charset="0"/>
              </a:endParaRPr>
            </a:p>
          </p:txBody>
        </p:sp>
        <p:sp>
          <p:nvSpPr>
            <p:cNvPr id="206871" name="Line 19"/>
            <p:cNvSpPr>
              <a:spLocks noChangeShapeType="1"/>
            </p:cNvSpPr>
            <p:nvPr/>
          </p:nvSpPr>
          <p:spPr bwMode="auto">
            <a:xfrm>
              <a:off x="0" y="2084"/>
              <a:ext cx="1434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nl-NL" sz="2953">
                <a:solidFill>
                  <a:srgbClr val="000000"/>
                </a:solidFill>
                <a:latin typeface="Gill Sans" pitchFamily="-84" charset="0"/>
                <a:sym typeface="Gill Sans" pitchFamily="-84" charset="0"/>
              </a:endParaRPr>
            </a:p>
          </p:txBody>
        </p:sp>
        <p:sp>
          <p:nvSpPr>
            <p:cNvPr id="206872" name="Line 20"/>
            <p:cNvSpPr>
              <a:spLocks noChangeShapeType="1"/>
            </p:cNvSpPr>
            <p:nvPr/>
          </p:nvSpPr>
          <p:spPr bwMode="auto">
            <a:xfrm>
              <a:off x="0" y="2260"/>
              <a:ext cx="1434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nl-NL" sz="2953">
                <a:solidFill>
                  <a:srgbClr val="000000"/>
                </a:solidFill>
                <a:latin typeface="Gill Sans" pitchFamily="-84" charset="0"/>
                <a:sym typeface="Gill Sans" pitchFamily="-84" charset="0"/>
              </a:endParaRPr>
            </a:p>
          </p:txBody>
        </p:sp>
        <p:sp>
          <p:nvSpPr>
            <p:cNvPr id="206873" name="Line 21"/>
            <p:cNvSpPr>
              <a:spLocks noChangeShapeType="1"/>
            </p:cNvSpPr>
            <p:nvPr/>
          </p:nvSpPr>
          <p:spPr bwMode="auto">
            <a:xfrm>
              <a:off x="8" y="2444"/>
              <a:ext cx="1434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nl-NL" sz="2953">
                <a:solidFill>
                  <a:srgbClr val="000000"/>
                </a:solidFill>
                <a:latin typeface="Gill Sans" pitchFamily="-84" charset="0"/>
                <a:sym typeface="Gill Sans" pitchFamily="-84" charset="0"/>
              </a:endParaRPr>
            </a:p>
          </p:txBody>
        </p:sp>
        <p:sp>
          <p:nvSpPr>
            <p:cNvPr id="206874" name="Line 22"/>
            <p:cNvSpPr>
              <a:spLocks noChangeShapeType="1"/>
            </p:cNvSpPr>
            <p:nvPr/>
          </p:nvSpPr>
          <p:spPr bwMode="auto">
            <a:xfrm>
              <a:off x="8" y="2620"/>
              <a:ext cx="1434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nl-NL" sz="2953">
                <a:solidFill>
                  <a:srgbClr val="000000"/>
                </a:solidFill>
                <a:latin typeface="Gill Sans" pitchFamily="-84" charset="0"/>
                <a:sym typeface="Gill Sans" pitchFamily="-84" charset="0"/>
              </a:endParaRPr>
            </a:p>
          </p:txBody>
        </p:sp>
        <p:sp>
          <p:nvSpPr>
            <p:cNvPr id="206875" name="Line 23"/>
            <p:cNvSpPr>
              <a:spLocks noChangeShapeType="1"/>
            </p:cNvSpPr>
            <p:nvPr/>
          </p:nvSpPr>
          <p:spPr bwMode="auto">
            <a:xfrm>
              <a:off x="8" y="2812"/>
              <a:ext cx="1434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nl-NL" sz="2953">
                <a:solidFill>
                  <a:srgbClr val="000000"/>
                </a:solidFill>
                <a:latin typeface="Gill Sans" pitchFamily="-84" charset="0"/>
                <a:sym typeface="Gill Sans" pitchFamily="-84" charset="0"/>
              </a:endParaRPr>
            </a:p>
          </p:txBody>
        </p:sp>
        <p:sp>
          <p:nvSpPr>
            <p:cNvPr id="206876" name="Line 24"/>
            <p:cNvSpPr>
              <a:spLocks noChangeShapeType="1"/>
            </p:cNvSpPr>
            <p:nvPr/>
          </p:nvSpPr>
          <p:spPr bwMode="auto">
            <a:xfrm>
              <a:off x="8" y="2988"/>
              <a:ext cx="1434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nl-NL" sz="2953">
                <a:solidFill>
                  <a:srgbClr val="000000"/>
                </a:solidFill>
                <a:latin typeface="Gill Sans" pitchFamily="-84" charset="0"/>
                <a:sym typeface="Gill Sans" pitchFamily="-84" charset="0"/>
              </a:endParaRPr>
            </a:p>
          </p:txBody>
        </p:sp>
        <p:sp>
          <p:nvSpPr>
            <p:cNvPr id="206877" name="Line 25"/>
            <p:cNvSpPr>
              <a:spLocks noChangeShapeType="1"/>
            </p:cNvSpPr>
            <p:nvPr/>
          </p:nvSpPr>
          <p:spPr bwMode="auto">
            <a:xfrm>
              <a:off x="8" y="3172"/>
              <a:ext cx="1434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nl-NL" sz="2953">
                <a:solidFill>
                  <a:srgbClr val="000000"/>
                </a:solidFill>
                <a:latin typeface="Gill Sans" pitchFamily="-84" charset="0"/>
                <a:sym typeface="Gill Sans" pitchFamily="-84" charset="0"/>
              </a:endParaRPr>
            </a:p>
          </p:txBody>
        </p:sp>
        <p:sp>
          <p:nvSpPr>
            <p:cNvPr id="206878" name="Line 26"/>
            <p:cNvSpPr>
              <a:spLocks noChangeShapeType="1"/>
            </p:cNvSpPr>
            <p:nvPr/>
          </p:nvSpPr>
          <p:spPr bwMode="auto">
            <a:xfrm>
              <a:off x="8" y="3348"/>
              <a:ext cx="1434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nl-NL" sz="2953">
                <a:solidFill>
                  <a:srgbClr val="000000"/>
                </a:solidFill>
                <a:latin typeface="Gill Sans" pitchFamily="-84" charset="0"/>
                <a:sym typeface="Gill Sans" pitchFamily="-84" charset="0"/>
              </a:endParaRPr>
            </a:p>
          </p:txBody>
        </p:sp>
        <p:sp>
          <p:nvSpPr>
            <p:cNvPr id="206879" name="Rectangle 27"/>
            <p:cNvSpPr>
              <a:spLocks/>
            </p:cNvSpPr>
            <p:nvPr/>
          </p:nvSpPr>
          <p:spPr bwMode="auto">
            <a:xfrm>
              <a:off x="60" y="-64"/>
              <a:ext cx="49" cy="3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787878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787878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787878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787878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787878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787878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787878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787878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787878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787878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787878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787878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787878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787878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787878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787878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787878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787878"/>
                  </a:solidFill>
                </a:rPr>
                <a:t>.</a:t>
              </a:r>
            </a:p>
          </p:txBody>
        </p:sp>
        <p:sp>
          <p:nvSpPr>
            <p:cNvPr id="206880" name="Rectangle 28"/>
            <p:cNvSpPr>
              <a:spLocks/>
            </p:cNvSpPr>
            <p:nvPr/>
          </p:nvSpPr>
          <p:spPr bwMode="auto">
            <a:xfrm>
              <a:off x="1343" y="-60"/>
              <a:ext cx="49" cy="3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787878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787878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787878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787878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787878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787878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787878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787878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787878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787878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787878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787878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787878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787878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787878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787878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787878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787878"/>
                  </a:solidFill>
                </a:rPr>
                <a:t>.</a:t>
              </a:r>
            </a:p>
          </p:txBody>
        </p:sp>
        <p:sp>
          <p:nvSpPr>
            <p:cNvPr id="206881" name="Rectangle 29"/>
            <p:cNvSpPr>
              <a:spLocks/>
            </p:cNvSpPr>
            <p:nvPr/>
          </p:nvSpPr>
          <p:spPr bwMode="auto">
            <a:xfrm>
              <a:off x="223" y="-52"/>
              <a:ext cx="49" cy="3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</p:txBody>
        </p:sp>
        <p:sp>
          <p:nvSpPr>
            <p:cNvPr id="206882" name="Rectangle 30"/>
            <p:cNvSpPr>
              <a:spLocks/>
            </p:cNvSpPr>
            <p:nvPr/>
          </p:nvSpPr>
          <p:spPr bwMode="auto">
            <a:xfrm>
              <a:off x="255" y="-52"/>
              <a:ext cx="49" cy="3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</p:txBody>
        </p:sp>
        <p:sp>
          <p:nvSpPr>
            <p:cNvPr id="206883" name="Rectangle 31"/>
            <p:cNvSpPr>
              <a:spLocks/>
            </p:cNvSpPr>
            <p:nvPr/>
          </p:nvSpPr>
          <p:spPr bwMode="auto">
            <a:xfrm>
              <a:off x="287" y="-52"/>
              <a:ext cx="49" cy="3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</p:txBody>
        </p:sp>
        <p:sp>
          <p:nvSpPr>
            <p:cNvPr id="206884" name="Rectangle 32"/>
            <p:cNvSpPr>
              <a:spLocks/>
            </p:cNvSpPr>
            <p:nvPr/>
          </p:nvSpPr>
          <p:spPr bwMode="auto">
            <a:xfrm>
              <a:off x="319" y="-52"/>
              <a:ext cx="49" cy="3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</p:txBody>
        </p:sp>
        <p:sp>
          <p:nvSpPr>
            <p:cNvPr id="206885" name="Rectangle 33"/>
            <p:cNvSpPr>
              <a:spLocks/>
            </p:cNvSpPr>
            <p:nvPr/>
          </p:nvSpPr>
          <p:spPr bwMode="auto">
            <a:xfrm>
              <a:off x="351" y="-52"/>
              <a:ext cx="49" cy="3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</p:txBody>
        </p:sp>
        <p:sp>
          <p:nvSpPr>
            <p:cNvPr id="206886" name="Rectangle 34"/>
            <p:cNvSpPr>
              <a:spLocks/>
            </p:cNvSpPr>
            <p:nvPr/>
          </p:nvSpPr>
          <p:spPr bwMode="auto">
            <a:xfrm>
              <a:off x="383" y="-52"/>
              <a:ext cx="49" cy="3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6AC0BA"/>
                  </a:solidFill>
                </a:rPr>
                <a:t>.</a:t>
              </a:r>
            </a:p>
          </p:txBody>
        </p:sp>
        <p:sp>
          <p:nvSpPr>
            <p:cNvPr id="206887" name="Rectangle 35"/>
            <p:cNvSpPr>
              <a:spLocks/>
            </p:cNvSpPr>
            <p:nvPr/>
          </p:nvSpPr>
          <p:spPr bwMode="auto">
            <a:xfrm>
              <a:off x="415" y="-52"/>
              <a:ext cx="49" cy="3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D54265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D54265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D54265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D54265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D54265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D54265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D54265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D54265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D54265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D54265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D54265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D54265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D54265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D54265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D54265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D54265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D54265"/>
                  </a:solidFill>
                </a:rPr>
                <a:t>.</a:t>
              </a:r>
            </a:p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1547">
                  <a:solidFill>
                    <a:srgbClr val="D54265"/>
                  </a:solidFill>
                </a:rPr>
                <a:t>.</a:t>
              </a:r>
            </a:p>
          </p:txBody>
        </p:sp>
      </p:grpSp>
      <p:sp>
        <p:nvSpPr>
          <p:cNvPr id="26661" name="AutoShape 37"/>
          <p:cNvSpPr>
            <a:spLocks/>
          </p:cNvSpPr>
          <p:nvPr/>
        </p:nvSpPr>
        <p:spPr bwMode="auto">
          <a:xfrm>
            <a:off x="5962055" y="2357438"/>
            <a:ext cx="1518047" cy="535781"/>
          </a:xfrm>
          <a:prstGeom prst="rightArrow">
            <a:avLst>
              <a:gd name="adj1" fmla="val 32000"/>
              <a:gd name="adj2" fmla="val 7333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nl-NL" altLang="nl-NL" sz="2953"/>
          </a:p>
        </p:txBody>
      </p:sp>
      <p:sp>
        <p:nvSpPr>
          <p:cNvPr id="26662" name="AutoShape 38"/>
          <p:cNvSpPr>
            <a:spLocks/>
          </p:cNvSpPr>
          <p:nvPr/>
        </p:nvSpPr>
        <p:spPr bwMode="auto">
          <a:xfrm flipH="1">
            <a:off x="5962055" y="3089672"/>
            <a:ext cx="1518047" cy="535781"/>
          </a:xfrm>
          <a:prstGeom prst="rightArrow">
            <a:avLst>
              <a:gd name="adj1" fmla="val 32000"/>
              <a:gd name="adj2" fmla="val 7333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nl-NL" altLang="nl-NL" sz="2953"/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3819486" y="4580930"/>
            <a:ext cx="776883" cy="1196578"/>
            <a:chOff x="0" y="0"/>
            <a:chExt cx="696" cy="1072"/>
          </a:xfrm>
        </p:grpSpPr>
        <p:sp>
          <p:nvSpPr>
            <p:cNvPr id="206857" name="AutoShape 39"/>
            <p:cNvSpPr>
              <a:spLocks/>
            </p:cNvSpPr>
            <p:nvPr/>
          </p:nvSpPr>
          <p:spPr bwMode="auto">
            <a:xfrm>
              <a:off x="0" y="0"/>
              <a:ext cx="696" cy="1072"/>
            </a:xfrm>
            <a:prstGeom prst="roundRect">
              <a:avLst>
                <a:gd name="adj" fmla="val 17241"/>
              </a:avLst>
            </a:prstGeom>
            <a:noFill/>
            <a:ln w="254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nl-NL" altLang="nl-NL" sz="2953"/>
            </a:p>
          </p:txBody>
        </p:sp>
        <p:sp>
          <p:nvSpPr>
            <p:cNvPr id="206858" name="Rectangle 40"/>
            <p:cNvSpPr>
              <a:spLocks/>
            </p:cNvSpPr>
            <p:nvPr/>
          </p:nvSpPr>
          <p:spPr bwMode="auto">
            <a:xfrm>
              <a:off x="72" y="72"/>
              <a:ext cx="560" cy="872"/>
            </a:xfrm>
            <a:prstGeom prst="rect">
              <a:avLst/>
            </a:prstGeom>
            <a:noFill/>
            <a:ln w="254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nl-NL" altLang="nl-NL" sz="2953"/>
            </a:p>
          </p:txBody>
        </p:sp>
        <p:sp>
          <p:nvSpPr>
            <p:cNvPr id="206859" name="Oval 41"/>
            <p:cNvSpPr>
              <a:spLocks/>
            </p:cNvSpPr>
            <p:nvPr/>
          </p:nvSpPr>
          <p:spPr bwMode="auto">
            <a:xfrm>
              <a:off x="320" y="984"/>
              <a:ext cx="48" cy="48"/>
            </a:xfrm>
            <a:prstGeom prst="ellipse">
              <a:avLst/>
            </a:prstGeom>
            <a:noFill/>
            <a:ln w="254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nl-NL" altLang="nl-NL" sz="2953"/>
            </a:p>
          </p:txBody>
        </p:sp>
      </p:grpSp>
    </p:spTree>
    <p:extLst>
      <p:ext uri="{BB962C8B-B14F-4D97-AF65-F5344CB8AC3E}">
        <p14:creationId xmlns:p14="http://schemas.microsoft.com/office/powerpoint/2010/main" val="851889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1" grpId="0" animBg="1"/>
      <p:bldP spid="2666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Table: Headers &amp; Spanning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6514171" y="2335280"/>
            <a:ext cx="4839629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nl-NL" dirty="0" smtClean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&lt;table&gt; </a:t>
            </a:r>
          </a:p>
          <a:p>
            <a:r>
              <a:rPr lang="en-US" altLang="nl-NL" dirty="0" smtClean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…</a:t>
            </a:r>
          </a:p>
          <a:p>
            <a:r>
              <a:rPr lang="en-US" altLang="nl-NL" dirty="0" smtClean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 &lt;</a:t>
            </a:r>
            <a:r>
              <a:rPr lang="en-US" altLang="nl-NL" dirty="0" err="1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tr</a:t>
            </a:r>
            <a: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&gt;</a:t>
            </a:r>
            <a:b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</a:br>
            <a: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    &lt;</a:t>
            </a:r>
            <a:r>
              <a:rPr lang="en-US" altLang="nl-NL" dirty="0" err="1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th</a:t>
            </a:r>
            <a: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&gt;</a:t>
            </a:r>
            <a:r>
              <a:rPr lang="en-US" altLang="nl-NL" dirty="0">
                <a:solidFill>
                  <a:srgbClr val="4E4E4E"/>
                </a:solidFill>
                <a:latin typeface="Courier" pitchFamily="-101" charset="0"/>
                <a:sym typeface="Courier" pitchFamily="-101" charset="0"/>
              </a:rPr>
              <a:t>Monday</a:t>
            </a:r>
            <a: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&lt;/</a:t>
            </a:r>
            <a:r>
              <a:rPr lang="en-US" altLang="nl-NL" dirty="0" err="1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th</a:t>
            </a:r>
            <a: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&gt;</a:t>
            </a:r>
            <a:r>
              <a:rPr lang="en-US" altLang="nl-NL" dirty="0">
                <a:solidFill>
                  <a:srgbClr val="4C4C4C"/>
                </a:solidFill>
                <a:latin typeface="Courier" pitchFamily="-101" charset="0"/>
                <a:sym typeface="Courier" pitchFamily="-101" charset="0"/>
              </a:rPr>
              <a:t/>
            </a:r>
            <a:br>
              <a:rPr lang="en-US" altLang="nl-NL" dirty="0">
                <a:solidFill>
                  <a:srgbClr val="4C4C4C"/>
                </a:solidFill>
                <a:latin typeface="Courier" pitchFamily="-101" charset="0"/>
                <a:sym typeface="Courier" pitchFamily="-101" charset="0"/>
              </a:rPr>
            </a:br>
            <a:r>
              <a:rPr lang="en-US" altLang="nl-NL" dirty="0">
                <a:solidFill>
                  <a:srgbClr val="4C4C4C"/>
                </a:solidFill>
                <a:latin typeface="Courier" pitchFamily="-101" charset="0"/>
                <a:sym typeface="Courier" pitchFamily="-101" charset="0"/>
              </a:rPr>
              <a:t> </a:t>
            </a:r>
            <a: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   &lt;td </a:t>
            </a:r>
            <a:r>
              <a:rPr lang="en-US" altLang="nl-NL" dirty="0" err="1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colspan</a:t>
            </a:r>
            <a: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="2"&gt;</a:t>
            </a:r>
            <a:r>
              <a:rPr lang="en-US" altLang="nl-NL" dirty="0">
                <a:solidFill>
                  <a:srgbClr val="4E4E4E"/>
                </a:solidFill>
                <a:latin typeface="Courier" pitchFamily="-101" charset="0"/>
                <a:sym typeface="Courier" pitchFamily="-101" charset="0"/>
              </a:rPr>
              <a:t>Geography</a:t>
            </a:r>
            <a: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&lt;/td&gt;</a:t>
            </a:r>
            <a:b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</a:br>
            <a:r>
              <a:rPr lang="en-US" altLang="nl-NL" dirty="0">
                <a:solidFill>
                  <a:srgbClr val="4C4C4C"/>
                </a:solidFill>
                <a:latin typeface="Courier" pitchFamily="-101" charset="0"/>
                <a:sym typeface="Courier" pitchFamily="-101" charset="0"/>
              </a:rPr>
              <a:t> </a:t>
            </a:r>
            <a: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   &lt;td&gt;</a:t>
            </a:r>
            <a:r>
              <a:rPr lang="en-US" altLang="nl-NL" dirty="0">
                <a:solidFill>
                  <a:srgbClr val="4E4E4E"/>
                </a:solidFill>
                <a:latin typeface="Courier" pitchFamily="-101" charset="0"/>
                <a:sym typeface="Courier" pitchFamily="-101" charset="0"/>
              </a:rPr>
              <a:t>Math</a:t>
            </a:r>
            <a: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&lt;/td&gt;</a:t>
            </a:r>
            <a:b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</a:br>
            <a:r>
              <a:rPr lang="en-US" altLang="nl-NL" dirty="0">
                <a:solidFill>
                  <a:srgbClr val="4C4C4C"/>
                </a:solidFill>
                <a:latin typeface="Courier" pitchFamily="-101" charset="0"/>
                <a:sym typeface="Courier" pitchFamily="-101" charset="0"/>
              </a:rPr>
              <a:t> </a:t>
            </a:r>
            <a: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   &lt;td&gt;</a:t>
            </a:r>
            <a:r>
              <a:rPr lang="en-US" altLang="nl-NL" dirty="0">
                <a:solidFill>
                  <a:srgbClr val="4E4E4E"/>
                </a:solidFill>
                <a:latin typeface="Courier" pitchFamily="-101" charset="0"/>
                <a:sym typeface="Courier" pitchFamily="-101" charset="0"/>
              </a:rPr>
              <a:t>Art</a:t>
            </a:r>
            <a: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&lt;/td&gt;</a:t>
            </a:r>
            <a:b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</a:br>
            <a: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  &lt;/</a:t>
            </a:r>
            <a:r>
              <a:rPr lang="en-US" altLang="nl-NL" dirty="0" err="1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tr</a:t>
            </a:r>
            <a:r>
              <a:rPr lang="en-US" altLang="nl-NL" dirty="0" smtClean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&gt;</a:t>
            </a:r>
          </a:p>
          <a:p>
            <a:r>
              <a:rPr lang="en-US" altLang="nl-NL" dirty="0" smtClean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…</a:t>
            </a:r>
          </a:p>
          <a:p>
            <a:r>
              <a:rPr lang="en-US" dirty="0" smtClean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&lt;/table&gt;</a:t>
            </a:r>
            <a:endParaRPr lang="nl-NL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91" y="3375343"/>
            <a:ext cx="5876693" cy="793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134744" y="3741467"/>
            <a:ext cx="6244683" cy="493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5569" y="2477952"/>
            <a:ext cx="9429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29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958" y="1998190"/>
            <a:ext cx="5340384" cy="4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50" y="1239907"/>
            <a:ext cx="5847744" cy="4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709" name="Rectangle 2"/>
          <p:cNvSpPr>
            <a:spLocks noGrp="1" noChangeArrowheads="1"/>
          </p:cNvSpPr>
          <p:nvPr>
            <p:ph type="title"/>
          </p:nvPr>
        </p:nvSpPr>
        <p:spPr>
          <a:xfrm>
            <a:off x="1473994" y="338614"/>
            <a:ext cx="8751094" cy="714375"/>
          </a:xfrm>
        </p:spPr>
        <p:txBody>
          <a:bodyPr/>
          <a:lstStyle/>
          <a:p>
            <a:pPr eaLnBrk="1" hangingPunct="1"/>
            <a:r>
              <a:rPr lang="en-US" altLang="nl-NL" dirty="0" smtClean="0">
                <a:solidFill>
                  <a:schemeClr val="bg1"/>
                </a:solidFill>
              </a:rPr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2047976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"/>
          <p:cNvSpPr>
            <a:spLocks noGrp="1" noChangeArrowheads="1"/>
          </p:cNvSpPr>
          <p:nvPr>
            <p:ph type="title"/>
          </p:nvPr>
        </p:nvSpPr>
        <p:spPr>
          <a:xfrm>
            <a:off x="1702594" y="178594"/>
            <a:ext cx="8751094" cy="714375"/>
          </a:xfrm>
        </p:spPr>
        <p:txBody>
          <a:bodyPr/>
          <a:lstStyle/>
          <a:p>
            <a:pPr eaLnBrk="1" hangingPunct="1"/>
            <a:r>
              <a:rPr lang="en-US" altLang="nl-NL" smtClean="0"/>
              <a:t>FORM CONTROLS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047" y="1768078"/>
            <a:ext cx="8393906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3527227"/>
            <a:ext cx="8393906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328" y="5259586"/>
            <a:ext cx="4643438" cy="141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897" y="5259585"/>
            <a:ext cx="2323866" cy="131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86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Form: main structure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238125" y="923598"/>
            <a:ext cx="10809321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nl-NL" sz="2400" dirty="0">
                <a:solidFill>
                  <a:srgbClr val="0080FF"/>
                </a:solidFill>
                <a:latin typeface="Courier" pitchFamily="-102" charset="0"/>
                <a:ea typeface="ヒラギノ角ゴ ProN W3" pitchFamily="-84" charset="-128"/>
                <a:sym typeface="Courier" pitchFamily="-102" charset="0"/>
              </a:rPr>
              <a:t>&lt;</a:t>
            </a:r>
            <a:r>
              <a:rPr lang="en-US" altLang="nl-NL" sz="2400" dirty="0" smtClean="0">
                <a:solidFill>
                  <a:srgbClr val="0080FF"/>
                </a:solidFill>
                <a:latin typeface="Courier" pitchFamily="-102" charset="0"/>
                <a:ea typeface="ヒラギノ角ゴ ProN W3" pitchFamily="-84" charset="-128"/>
                <a:sym typeface="Courier" pitchFamily="-102" charset="0"/>
              </a:rPr>
              <a:t>form action=</a:t>
            </a:r>
            <a:r>
              <a:rPr lang="en-US" altLang="nl-NL" sz="2400" dirty="0">
                <a:solidFill>
                  <a:srgbClr val="0080FF"/>
                </a:solidFill>
                <a:latin typeface="Courier" pitchFamily="-102" charset="0"/>
                <a:ea typeface="ヒラギノ角ゴ ProN W3" pitchFamily="-84" charset="-128"/>
                <a:sym typeface="Courier" pitchFamily="-102" charset="0"/>
              </a:rPr>
              <a:t>"</a:t>
            </a:r>
            <a:r>
              <a:rPr lang="en-US" altLang="nl-NL" sz="2400" dirty="0" smtClean="0">
                <a:solidFill>
                  <a:srgbClr val="0080FF"/>
                </a:solidFill>
                <a:latin typeface="Courier" pitchFamily="-102" charset="0"/>
                <a:ea typeface="ヒラギノ角ゴ ProN W3" pitchFamily="-84" charset="-128"/>
                <a:sym typeface="Courier" pitchFamily="-102" charset="0"/>
              </a:rPr>
              <a:t>http</a:t>
            </a:r>
            <a:r>
              <a:rPr lang="en-US" altLang="nl-NL" sz="2400" dirty="0">
                <a:solidFill>
                  <a:srgbClr val="0080FF"/>
                </a:solidFill>
                <a:latin typeface="Courier" pitchFamily="-102" charset="0"/>
                <a:ea typeface="ヒラギノ角ゴ ProN W3" pitchFamily="-84" charset="-128"/>
                <a:sym typeface="Courier" pitchFamily="-102" charset="0"/>
              </a:rPr>
              <a:t>://</a:t>
            </a:r>
            <a:r>
              <a:rPr lang="en-US" altLang="nl-NL" sz="2400" dirty="0" smtClean="0">
                <a:solidFill>
                  <a:srgbClr val="0080FF"/>
                </a:solidFill>
                <a:latin typeface="Courier" pitchFamily="-102" charset="0"/>
                <a:ea typeface="ヒラギノ角ゴ ProN W3" pitchFamily="-84" charset="-128"/>
                <a:sym typeface="Courier" pitchFamily="-102" charset="0"/>
              </a:rPr>
              <a:t>example.com/</a:t>
            </a:r>
            <a:r>
              <a:rPr lang="en-US" altLang="nl-NL" sz="2400" dirty="0" err="1" smtClean="0">
                <a:solidFill>
                  <a:srgbClr val="0080FF"/>
                </a:solidFill>
                <a:latin typeface="Courier" pitchFamily="-102" charset="0"/>
                <a:ea typeface="ヒラギノ角ゴ ProN W3" pitchFamily="-84" charset="-128"/>
                <a:sym typeface="Courier" pitchFamily="-102" charset="0"/>
              </a:rPr>
              <a:t>join.php</a:t>
            </a:r>
            <a:r>
              <a:rPr lang="en-US" altLang="nl-NL" sz="2400" dirty="0">
                <a:solidFill>
                  <a:srgbClr val="0080FF"/>
                </a:solidFill>
                <a:latin typeface="Courier" pitchFamily="-102" charset="0"/>
                <a:ea typeface="ヒラギノ角ゴ ProN W3" pitchFamily="-84" charset="-128"/>
                <a:sym typeface="Courier" pitchFamily="-102" charset="0"/>
              </a:rPr>
              <a:t>"</a:t>
            </a:r>
            <a:r>
              <a:rPr lang="en-US" altLang="nl-NL" sz="2400" dirty="0" smtClean="0">
                <a:solidFill>
                  <a:srgbClr val="0080FF"/>
                </a:solidFill>
                <a:latin typeface="Courier" pitchFamily="-102" charset="0"/>
                <a:ea typeface="ヒラギノ角ゴ ProN W3" pitchFamily="-84" charset="-128"/>
                <a:sym typeface="Courier" pitchFamily="-102" charset="0"/>
              </a:rPr>
              <a:t> method</a:t>
            </a:r>
            <a:r>
              <a:rPr lang="en-US" altLang="nl-NL" sz="2400" dirty="0">
                <a:solidFill>
                  <a:srgbClr val="0080FF"/>
                </a:solidFill>
                <a:latin typeface="Courier" pitchFamily="-102" charset="0"/>
                <a:ea typeface="ヒラギノ角ゴ ProN W3" pitchFamily="-84" charset="-128"/>
                <a:sym typeface="Courier" pitchFamily="-102" charset="0"/>
              </a:rPr>
              <a:t>="get</a:t>
            </a:r>
            <a:r>
              <a:rPr lang="en-US" altLang="nl-NL" sz="2400" dirty="0" smtClean="0">
                <a:solidFill>
                  <a:srgbClr val="0080FF"/>
                </a:solidFill>
                <a:latin typeface="Courier" pitchFamily="-102" charset="0"/>
                <a:ea typeface="ヒラギノ角ゴ ProN W3" pitchFamily="-84" charset="-128"/>
                <a:sym typeface="Courier" pitchFamily="-102" charset="0"/>
              </a:rPr>
              <a:t>"&gt;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nl-NL" sz="2400" dirty="0">
                <a:solidFill>
                  <a:srgbClr val="0080FF"/>
                </a:solidFill>
                <a:latin typeface="Courier" pitchFamily="-102" charset="0"/>
                <a:ea typeface="ヒラギノ角ゴ ProN W3" pitchFamily="-84" charset="-128"/>
                <a:sym typeface="Courier" pitchFamily="-102" charset="0"/>
              </a:rPr>
              <a:t/>
            </a:r>
            <a:br>
              <a:rPr lang="en-US" altLang="nl-NL" sz="2400" dirty="0">
                <a:solidFill>
                  <a:srgbClr val="0080FF"/>
                </a:solidFill>
                <a:latin typeface="Courier" pitchFamily="-102" charset="0"/>
                <a:ea typeface="ヒラギノ角ゴ ProN W3" pitchFamily="-84" charset="-128"/>
                <a:sym typeface="Courier" pitchFamily="-102" charset="0"/>
              </a:rPr>
            </a:br>
            <a:r>
              <a:rPr lang="en-US" altLang="nl-NL" sz="2400" dirty="0">
                <a:solidFill>
                  <a:srgbClr val="0080FF"/>
                </a:solidFill>
                <a:latin typeface="Courier" pitchFamily="-102" charset="0"/>
                <a:ea typeface="ヒラギノ角ゴ ProN W3" pitchFamily="-84" charset="-128"/>
                <a:sym typeface="Courier" pitchFamily="-102" charset="0"/>
              </a:rPr>
              <a:t> </a:t>
            </a:r>
            <a:r>
              <a:rPr lang="en-US" altLang="nl-NL" sz="2400" dirty="0" smtClean="0">
                <a:solidFill>
                  <a:srgbClr val="0080FF"/>
                </a:solidFill>
                <a:latin typeface="Courier" pitchFamily="-102" charset="0"/>
                <a:ea typeface="ヒラギノ角ゴ ProN W3" pitchFamily="-84" charset="-128"/>
                <a:sym typeface="Courier" pitchFamily="-102" charset="0"/>
              </a:rPr>
              <a:t>  &lt;!--</a:t>
            </a:r>
            <a:r>
              <a:rPr lang="en-US" altLang="nl-NL" sz="2400" dirty="0" smtClean="0">
                <a:solidFill>
                  <a:srgbClr val="464749"/>
                </a:solidFill>
                <a:latin typeface="Courier" pitchFamily="-102" charset="0"/>
                <a:ea typeface="ヒラギノ角ゴ ProN W3" pitchFamily="-84" charset="-128"/>
                <a:sym typeface="Courier" pitchFamily="-102" charset="0"/>
              </a:rPr>
              <a:t>This </a:t>
            </a:r>
            <a:r>
              <a:rPr lang="en-US" altLang="nl-NL" sz="2400" dirty="0">
                <a:solidFill>
                  <a:srgbClr val="464749"/>
                </a:solidFill>
                <a:latin typeface="Courier" pitchFamily="-102" charset="0"/>
                <a:ea typeface="ヒラギノ角ゴ ProN W3" pitchFamily="-84" charset="-128"/>
                <a:sym typeface="Courier" pitchFamily="-102" charset="0"/>
              </a:rPr>
              <a:t>is where the form </a:t>
            </a:r>
            <a:r>
              <a:rPr lang="en-US" altLang="nl-NL" sz="2400" dirty="0" smtClean="0">
                <a:solidFill>
                  <a:srgbClr val="464749"/>
                </a:solidFill>
                <a:latin typeface="Courier" pitchFamily="-102" charset="0"/>
                <a:ea typeface="ヒラギノ角ゴ ProN W3" pitchFamily="-84" charset="-128"/>
                <a:sym typeface="Courier" pitchFamily="-102" charset="0"/>
              </a:rPr>
              <a:t>controls </a:t>
            </a:r>
            <a:r>
              <a:rPr lang="en-US" altLang="nl-NL" sz="2400" dirty="0">
                <a:solidFill>
                  <a:srgbClr val="464749"/>
                </a:solidFill>
                <a:latin typeface="Courier" pitchFamily="-102" charset="0"/>
                <a:ea typeface="ヒラギノ角ゴ ProN W3" pitchFamily="-84" charset="-128"/>
                <a:sym typeface="Courier" pitchFamily="-102" charset="0"/>
              </a:rPr>
              <a:t>will appear</a:t>
            </a:r>
            <a:r>
              <a:rPr lang="en-US" altLang="nl-NL" sz="2400" dirty="0" smtClean="0">
                <a:solidFill>
                  <a:srgbClr val="464749"/>
                </a:solidFill>
                <a:latin typeface="Courier" pitchFamily="-102" charset="0"/>
                <a:ea typeface="ヒラギノ角ゴ ProN W3" pitchFamily="-84" charset="-128"/>
                <a:sym typeface="Courier" pitchFamily="-102" charset="0"/>
              </a:rPr>
              <a:t>.</a:t>
            </a:r>
            <a:r>
              <a:rPr lang="en-US" altLang="nl-NL" sz="2400" dirty="0" smtClean="0">
                <a:solidFill>
                  <a:srgbClr val="0080FF"/>
                </a:solidFill>
                <a:latin typeface="Courier" pitchFamily="-102" charset="0"/>
                <a:ea typeface="ヒラギノ角ゴ ProN W3" pitchFamily="-84" charset="-128"/>
                <a:sym typeface="Courier" pitchFamily="-102" charset="0"/>
              </a:rPr>
              <a:t>--&gt;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nl-NL" sz="2400" dirty="0">
                <a:solidFill>
                  <a:srgbClr val="464749"/>
                </a:solidFill>
                <a:latin typeface="Courier" pitchFamily="-102" charset="0"/>
                <a:ea typeface="ヒラギノ角ゴ ProN W3" pitchFamily="-84" charset="-128"/>
                <a:sym typeface="Courier" pitchFamily="-102" charset="0"/>
              </a:rPr>
              <a:t/>
            </a:r>
            <a:br>
              <a:rPr lang="en-US" altLang="nl-NL" sz="2400" dirty="0">
                <a:solidFill>
                  <a:srgbClr val="464749"/>
                </a:solidFill>
                <a:latin typeface="Courier" pitchFamily="-102" charset="0"/>
                <a:ea typeface="ヒラギノ角ゴ ProN W3" pitchFamily="-84" charset="-128"/>
                <a:sym typeface="Courier" pitchFamily="-102" charset="0"/>
              </a:rPr>
            </a:br>
            <a:r>
              <a:rPr lang="en-US" altLang="nl-NL" sz="2400" dirty="0">
                <a:solidFill>
                  <a:srgbClr val="0080FF"/>
                </a:solidFill>
                <a:latin typeface="Courier" pitchFamily="-102" charset="0"/>
                <a:ea typeface="ヒラギノ角ゴ ProN W3" pitchFamily="-84" charset="-128"/>
                <a:sym typeface="Courier" pitchFamily="-102" charset="0"/>
              </a:rPr>
              <a:t>&lt;/form&gt;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930" y="2407838"/>
            <a:ext cx="942975" cy="238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33" y="3509462"/>
            <a:ext cx="3688400" cy="4801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85935" y="3580236"/>
            <a:ext cx="709681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nl-NL" sz="1600" dirty="0">
                <a:solidFill>
                  <a:schemeClr val="tx1"/>
                </a:solidFill>
                <a:latin typeface="Courier" pitchFamily="-101" charset="0"/>
                <a:sym typeface="Courier" pitchFamily="-101" charset="0"/>
              </a:rPr>
              <a:t>First name</a:t>
            </a:r>
            <a:r>
              <a:rPr lang="en-US" altLang="nl-NL" sz="1600" dirty="0">
                <a:solidFill>
                  <a:srgbClr val="00B050"/>
                </a:solidFill>
                <a:latin typeface="Courier" pitchFamily="-101" charset="0"/>
                <a:sym typeface="Courier" pitchFamily="-101" charset="0"/>
              </a:rPr>
              <a:t>:&lt;input type="text" name="</a:t>
            </a:r>
            <a:r>
              <a:rPr lang="en-US" altLang="nl-NL" sz="1600" dirty="0" err="1">
                <a:solidFill>
                  <a:srgbClr val="00B050"/>
                </a:solidFill>
                <a:latin typeface="Courier" pitchFamily="-101" charset="0"/>
                <a:sym typeface="Courier" pitchFamily="-101" charset="0"/>
              </a:rPr>
              <a:t>firstname</a:t>
            </a:r>
            <a:r>
              <a:rPr lang="en-US" altLang="nl-NL" sz="1600" dirty="0">
                <a:solidFill>
                  <a:srgbClr val="00B050"/>
                </a:solidFill>
                <a:latin typeface="Courier" pitchFamily="-101" charset="0"/>
                <a:sym typeface="Courier" pitchFamily="-101" charset="0"/>
              </a:rPr>
              <a:t>" value=""&gt;</a:t>
            </a:r>
            <a:endParaRPr lang="nl-NL" sz="1600" dirty="0"/>
          </a:p>
        </p:txBody>
      </p:sp>
      <p:sp>
        <p:nvSpPr>
          <p:cNvPr id="8" name="Rectangle 7"/>
          <p:cNvSpPr/>
          <p:nvPr/>
        </p:nvSpPr>
        <p:spPr>
          <a:xfrm>
            <a:off x="4585934" y="4265751"/>
            <a:ext cx="7096816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nl-NL" sz="1600" dirty="0">
                <a:solidFill>
                  <a:srgbClr val="00B050"/>
                </a:solidFill>
                <a:latin typeface="Courier" pitchFamily="-101" charset="0"/>
                <a:sym typeface="Courier" pitchFamily="-101" charset="0"/>
              </a:rPr>
              <a:t>&lt;input type="radio" name="gender" value="</a:t>
            </a:r>
            <a:r>
              <a:rPr lang="en-US" altLang="nl-NL" sz="1600" dirty="0" smtClean="0">
                <a:solidFill>
                  <a:srgbClr val="00B050"/>
                </a:solidFill>
                <a:latin typeface="Courier" pitchFamily="-101" charset="0"/>
                <a:sym typeface="Courier" pitchFamily="-101" charset="0"/>
              </a:rPr>
              <a:t>male“ checked&gt;</a:t>
            </a:r>
            <a:r>
              <a:rPr lang="en-US" altLang="nl-NL" sz="1600" dirty="0" smtClean="0">
                <a:solidFill>
                  <a:schemeClr val="tx1"/>
                </a:solidFill>
                <a:latin typeface="Courier" pitchFamily="-101" charset="0"/>
                <a:sym typeface="Courier" pitchFamily="-101" charset="0"/>
              </a:rPr>
              <a:t>Male   </a:t>
            </a:r>
            <a:r>
              <a:rPr lang="en-US" altLang="nl-NL" sz="1600" dirty="0">
                <a:solidFill>
                  <a:schemeClr val="tx1"/>
                </a:solidFill>
                <a:latin typeface="Courier" pitchFamily="-101" charset="0"/>
                <a:sym typeface="Courier" pitchFamily="-101" charset="0"/>
              </a:rPr>
              <a:t/>
            </a:r>
            <a:br>
              <a:rPr lang="en-US" altLang="nl-NL" sz="1600" dirty="0">
                <a:solidFill>
                  <a:schemeClr val="tx1"/>
                </a:solidFill>
                <a:latin typeface="Courier" pitchFamily="-101" charset="0"/>
                <a:sym typeface="Courier" pitchFamily="-101" charset="0"/>
              </a:rPr>
            </a:br>
            <a:r>
              <a:rPr lang="en-US" altLang="nl-NL" sz="1600" dirty="0" smtClean="0">
                <a:solidFill>
                  <a:srgbClr val="00B050"/>
                </a:solidFill>
                <a:latin typeface="Courier" pitchFamily="-101" charset="0"/>
                <a:sym typeface="Courier" pitchFamily="-101" charset="0"/>
              </a:rPr>
              <a:t>&lt;</a:t>
            </a:r>
            <a:r>
              <a:rPr lang="en-US" altLang="nl-NL" sz="1600" dirty="0" err="1">
                <a:solidFill>
                  <a:srgbClr val="00B050"/>
                </a:solidFill>
                <a:latin typeface="Courier" pitchFamily="-101" charset="0"/>
                <a:sym typeface="Courier" pitchFamily="-101" charset="0"/>
              </a:rPr>
              <a:t>br</a:t>
            </a:r>
            <a:r>
              <a:rPr lang="en-US" altLang="nl-NL" sz="1600" dirty="0">
                <a:solidFill>
                  <a:srgbClr val="00B050"/>
                </a:solidFill>
                <a:latin typeface="Courier" pitchFamily="-101" charset="0"/>
                <a:sym typeface="Courier" pitchFamily="-101" charset="0"/>
              </a:rPr>
              <a:t> /&gt;</a:t>
            </a:r>
          </a:p>
          <a:p>
            <a:r>
              <a:rPr lang="en-US" altLang="nl-NL" sz="1600" dirty="0" smtClean="0">
                <a:solidFill>
                  <a:srgbClr val="00B050"/>
                </a:solidFill>
                <a:latin typeface="Courier" pitchFamily="-101" charset="0"/>
                <a:sym typeface="Courier" pitchFamily="-101" charset="0"/>
              </a:rPr>
              <a:t>&lt;</a:t>
            </a:r>
            <a:r>
              <a:rPr lang="en-US" altLang="nl-NL" sz="1600" dirty="0">
                <a:solidFill>
                  <a:srgbClr val="00B050"/>
                </a:solidFill>
                <a:latin typeface="Courier" pitchFamily="-101" charset="0"/>
                <a:sym typeface="Courier" pitchFamily="-101" charset="0"/>
              </a:rPr>
              <a:t>input type="radio" name="gender" value="</a:t>
            </a:r>
            <a:r>
              <a:rPr lang="en-US" altLang="nl-NL" sz="1600" dirty="0" smtClean="0">
                <a:solidFill>
                  <a:srgbClr val="00B050"/>
                </a:solidFill>
                <a:latin typeface="Courier" pitchFamily="-101" charset="0"/>
                <a:sym typeface="Courier" pitchFamily="-101" charset="0"/>
              </a:rPr>
              <a:t>female"&gt;</a:t>
            </a:r>
            <a:r>
              <a:rPr lang="en-US" altLang="nl-NL" sz="1600" dirty="0" smtClean="0">
                <a:solidFill>
                  <a:schemeClr val="tx1"/>
                </a:solidFill>
                <a:latin typeface="Courier" pitchFamily="-101" charset="0"/>
                <a:sym typeface="Courier" pitchFamily="-101" charset="0"/>
              </a:rPr>
              <a:t>Female</a:t>
            </a:r>
            <a:endParaRPr lang="nl-NL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647" y="4516015"/>
            <a:ext cx="1288290" cy="7541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560" y="5777704"/>
            <a:ext cx="2922464" cy="41344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570446" y="5777704"/>
            <a:ext cx="711230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nl-NL" sz="1600" dirty="0">
                <a:solidFill>
                  <a:srgbClr val="00B050"/>
                </a:solidFill>
                <a:latin typeface="Courier" pitchFamily="-101" charset="0"/>
                <a:sym typeface="Courier" pitchFamily="-101" charset="0"/>
              </a:rPr>
              <a:t>&lt;input type="file" name="</a:t>
            </a:r>
            <a:r>
              <a:rPr lang="en-US" altLang="nl-NL" sz="1600" dirty="0" err="1">
                <a:solidFill>
                  <a:srgbClr val="00B050"/>
                </a:solidFill>
                <a:latin typeface="Courier" pitchFamily="-101" charset="0"/>
                <a:sym typeface="Courier" pitchFamily="-101" charset="0"/>
              </a:rPr>
              <a:t>userUpload</a:t>
            </a:r>
            <a:r>
              <a:rPr lang="en-US" altLang="nl-NL" sz="1600" dirty="0">
                <a:solidFill>
                  <a:srgbClr val="00B050"/>
                </a:solidFill>
                <a:latin typeface="Courier" pitchFamily="-101" charset="0"/>
                <a:sym typeface="Courier" pitchFamily="-101" charset="0"/>
              </a:rPr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3860540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178594"/>
            <a:ext cx="11668125" cy="680050"/>
          </a:xfrm>
        </p:spPr>
        <p:txBody>
          <a:bodyPr/>
          <a:lstStyle/>
          <a:p>
            <a:r>
              <a:rPr lang="nl-NL" dirty="0" smtClean="0"/>
              <a:t>Video: HTML5 tag &lt;video&gt;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2674434" y="1362218"/>
            <a:ext cx="6843132" cy="3477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nl-NL" sz="2200" dirty="0">
                <a:solidFill>
                  <a:srgbClr val="0080FF"/>
                </a:solidFill>
                <a:latin typeface="Courier" pitchFamily="-106" charset="0"/>
                <a:sym typeface="Courier" pitchFamily="-106" charset="0"/>
              </a:rPr>
              <a:t>&lt;video poster="images/puppy.jpg"</a:t>
            </a:r>
            <a:br>
              <a:rPr lang="en-US" altLang="nl-NL" sz="2200" dirty="0">
                <a:solidFill>
                  <a:srgbClr val="0080FF"/>
                </a:solidFill>
                <a:latin typeface="Courier" pitchFamily="-106" charset="0"/>
                <a:sym typeface="Courier" pitchFamily="-106" charset="0"/>
              </a:rPr>
            </a:br>
            <a:r>
              <a:rPr lang="en-US" altLang="nl-NL" sz="2200" dirty="0">
                <a:solidFill>
                  <a:srgbClr val="0080FF"/>
                </a:solidFill>
                <a:latin typeface="Courier" pitchFamily="-106" charset="0"/>
                <a:sym typeface="Courier" pitchFamily="-106" charset="0"/>
              </a:rPr>
              <a:t>  width="400" height="300"</a:t>
            </a:r>
            <a:br>
              <a:rPr lang="en-US" altLang="nl-NL" sz="2200" dirty="0">
                <a:solidFill>
                  <a:srgbClr val="0080FF"/>
                </a:solidFill>
                <a:latin typeface="Courier" pitchFamily="-106" charset="0"/>
                <a:sym typeface="Courier" pitchFamily="-106" charset="0"/>
              </a:rPr>
            </a:br>
            <a:r>
              <a:rPr lang="en-US" altLang="nl-NL" sz="2200" dirty="0">
                <a:solidFill>
                  <a:srgbClr val="0080FF"/>
                </a:solidFill>
                <a:latin typeface="Courier" pitchFamily="-106" charset="0"/>
                <a:sym typeface="Courier" pitchFamily="-106" charset="0"/>
              </a:rPr>
              <a:t>  preload</a:t>
            </a:r>
            <a:br>
              <a:rPr lang="en-US" altLang="nl-NL" sz="2200" dirty="0">
                <a:solidFill>
                  <a:srgbClr val="0080FF"/>
                </a:solidFill>
                <a:latin typeface="Courier" pitchFamily="-106" charset="0"/>
                <a:sym typeface="Courier" pitchFamily="-106" charset="0"/>
              </a:rPr>
            </a:br>
            <a:r>
              <a:rPr lang="en-US" altLang="nl-NL" sz="2200" dirty="0">
                <a:solidFill>
                  <a:srgbClr val="0080FF"/>
                </a:solidFill>
                <a:latin typeface="Courier" pitchFamily="-106" charset="0"/>
                <a:sym typeface="Courier" pitchFamily="-106" charset="0"/>
              </a:rPr>
              <a:t>  controls</a:t>
            </a:r>
            <a:br>
              <a:rPr lang="en-US" altLang="nl-NL" sz="2200" dirty="0">
                <a:solidFill>
                  <a:srgbClr val="0080FF"/>
                </a:solidFill>
                <a:latin typeface="Courier" pitchFamily="-106" charset="0"/>
                <a:sym typeface="Courier" pitchFamily="-106" charset="0"/>
              </a:rPr>
            </a:br>
            <a:r>
              <a:rPr lang="en-US" altLang="nl-NL" sz="2200" dirty="0">
                <a:solidFill>
                  <a:srgbClr val="0080FF"/>
                </a:solidFill>
                <a:latin typeface="Courier" pitchFamily="-106" charset="0"/>
                <a:sym typeface="Courier" pitchFamily="-106" charset="0"/>
              </a:rPr>
              <a:t>  loop&gt;</a:t>
            </a:r>
            <a:br>
              <a:rPr lang="en-US" altLang="nl-NL" sz="2200" dirty="0">
                <a:solidFill>
                  <a:srgbClr val="0080FF"/>
                </a:solidFill>
                <a:latin typeface="Courier" pitchFamily="-106" charset="0"/>
                <a:sym typeface="Courier" pitchFamily="-106" charset="0"/>
              </a:rPr>
            </a:br>
            <a:r>
              <a:rPr lang="en-US" altLang="nl-NL" sz="2200" dirty="0">
                <a:solidFill>
                  <a:srgbClr val="0080FF"/>
                </a:solidFill>
                <a:latin typeface="Courier" pitchFamily="-106" charset="0"/>
                <a:sym typeface="Courier" pitchFamily="-106" charset="0"/>
              </a:rPr>
              <a:t>  &lt;source </a:t>
            </a:r>
            <a:r>
              <a:rPr lang="en-US" altLang="nl-NL" sz="2200" dirty="0" err="1">
                <a:solidFill>
                  <a:srgbClr val="0080FF"/>
                </a:solidFill>
                <a:latin typeface="Courier" pitchFamily="-106" charset="0"/>
                <a:sym typeface="Courier" pitchFamily="-106" charset="0"/>
              </a:rPr>
              <a:t>src</a:t>
            </a:r>
            <a:r>
              <a:rPr lang="en-US" altLang="nl-NL" sz="2200" dirty="0">
                <a:solidFill>
                  <a:srgbClr val="0080FF"/>
                </a:solidFill>
                <a:latin typeface="Courier" pitchFamily="-106" charset="0"/>
                <a:sym typeface="Courier" pitchFamily="-106" charset="0"/>
              </a:rPr>
              <a:t>="video/puppy.mp4" /&gt;</a:t>
            </a:r>
            <a:br>
              <a:rPr lang="en-US" altLang="nl-NL" sz="2200" dirty="0">
                <a:solidFill>
                  <a:srgbClr val="0080FF"/>
                </a:solidFill>
                <a:latin typeface="Courier" pitchFamily="-106" charset="0"/>
                <a:sym typeface="Courier" pitchFamily="-106" charset="0"/>
              </a:rPr>
            </a:br>
            <a:r>
              <a:rPr lang="en-US" altLang="nl-NL" sz="2200" dirty="0">
                <a:solidFill>
                  <a:srgbClr val="0080FF"/>
                </a:solidFill>
                <a:latin typeface="Courier" pitchFamily="-106" charset="0"/>
                <a:sym typeface="Courier" pitchFamily="-106" charset="0"/>
              </a:rPr>
              <a:t>  &lt;source </a:t>
            </a:r>
            <a:r>
              <a:rPr lang="en-US" altLang="nl-NL" sz="2200" dirty="0" err="1">
                <a:solidFill>
                  <a:srgbClr val="0080FF"/>
                </a:solidFill>
                <a:latin typeface="Courier" pitchFamily="-106" charset="0"/>
                <a:sym typeface="Courier" pitchFamily="-106" charset="0"/>
              </a:rPr>
              <a:t>src</a:t>
            </a:r>
            <a:r>
              <a:rPr lang="en-US" altLang="nl-NL" sz="2200" dirty="0">
                <a:solidFill>
                  <a:srgbClr val="0080FF"/>
                </a:solidFill>
                <a:latin typeface="Courier" pitchFamily="-106" charset="0"/>
                <a:sym typeface="Courier" pitchFamily="-106" charset="0"/>
              </a:rPr>
              <a:t>="video/</a:t>
            </a:r>
            <a:r>
              <a:rPr lang="en-US" altLang="nl-NL" sz="2200" dirty="0" err="1">
                <a:solidFill>
                  <a:srgbClr val="0080FF"/>
                </a:solidFill>
                <a:latin typeface="Courier" pitchFamily="-106" charset="0"/>
                <a:sym typeface="Courier" pitchFamily="-106" charset="0"/>
              </a:rPr>
              <a:t>puppy.webm</a:t>
            </a:r>
            <a:r>
              <a:rPr lang="en-US" altLang="nl-NL" sz="2200" dirty="0">
                <a:solidFill>
                  <a:srgbClr val="0080FF"/>
                </a:solidFill>
                <a:latin typeface="Courier" pitchFamily="-106" charset="0"/>
                <a:sym typeface="Courier" pitchFamily="-106" charset="0"/>
              </a:rPr>
              <a:t>" /&gt;</a:t>
            </a:r>
            <a:br>
              <a:rPr lang="en-US" altLang="nl-NL" sz="2200" dirty="0">
                <a:solidFill>
                  <a:srgbClr val="0080FF"/>
                </a:solidFill>
                <a:latin typeface="Courier" pitchFamily="-106" charset="0"/>
                <a:sym typeface="Courier" pitchFamily="-106" charset="0"/>
              </a:rPr>
            </a:br>
            <a:r>
              <a:rPr lang="en-US" altLang="nl-NL" sz="2200" dirty="0">
                <a:solidFill>
                  <a:srgbClr val="0080FF"/>
                </a:solidFill>
                <a:latin typeface="Courier" pitchFamily="-106" charset="0"/>
                <a:sym typeface="Courier" pitchFamily="-106" charset="0"/>
              </a:rPr>
              <a:t>  &lt;p&gt;</a:t>
            </a:r>
            <a:r>
              <a:rPr lang="en-US" altLang="nl-NL" sz="2200" dirty="0">
                <a:solidFill>
                  <a:srgbClr val="464749"/>
                </a:solidFill>
                <a:latin typeface="Courier" pitchFamily="-106" charset="0"/>
                <a:sym typeface="Courier" pitchFamily="-106" charset="0"/>
              </a:rPr>
              <a:t>A video of a puppy playing in the</a:t>
            </a:r>
            <a:br>
              <a:rPr lang="en-US" altLang="nl-NL" sz="2200" dirty="0">
                <a:solidFill>
                  <a:srgbClr val="464749"/>
                </a:solidFill>
                <a:latin typeface="Courier" pitchFamily="-106" charset="0"/>
                <a:sym typeface="Courier" pitchFamily="-106" charset="0"/>
              </a:rPr>
            </a:br>
            <a:r>
              <a:rPr lang="en-US" altLang="nl-NL" sz="2200" dirty="0">
                <a:solidFill>
                  <a:srgbClr val="464749"/>
                </a:solidFill>
                <a:latin typeface="Courier" pitchFamily="-106" charset="0"/>
                <a:sym typeface="Courier" pitchFamily="-106" charset="0"/>
              </a:rPr>
              <a:t>     snow.</a:t>
            </a:r>
            <a:r>
              <a:rPr lang="en-US" altLang="nl-NL" sz="2200" dirty="0">
                <a:solidFill>
                  <a:srgbClr val="0080FF"/>
                </a:solidFill>
                <a:latin typeface="Courier" pitchFamily="-106" charset="0"/>
                <a:sym typeface="Courier" pitchFamily="-106" charset="0"/>
              </a:rPr>
              <a:t>&lt;/p&gt;</a:t>
            </a:r>
            <a:br>
              <a:rPr lang="en-US" altLang="nl-NL" sz="2200" dirty="0">
                <a:solidFill>
                  <a:srgbClr val="0080FF"/>
                </a:solidFill>
                <a:latin typeface="Courier" pitchFamily="-106" charset="0"/>
                <a:sym typeface="Courier" pitchFamily="-106" charset="0"/>
              </a:rPr>
            </a:br>
            <a:r>
              <a:rPr lang="en-US" altLang="nl-NL" sz="2200" dirty="0">
                <a:solidFill>
                  <a:srgbClr val="0080FF"/>
                </a:solidFill>
                <a:latin typeface="Courier" pitchFamily="-106" charset="0"/>
                <a:sym typeface="Courier" pitchFamily="-106" charset="0"/>
              </a:rPr>
              <a:t>&lt;/video&gt;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735" y="1700355"/>
            <a:ext cx="942975" cy="23812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81307" y="5343667"/>
            <a:ext cx="10037956" cy="998733"/>
          </a:xfrm>
        </p:spPr>
        <p:txBody>
          <a:bodyPr/>
          <a:lstStyle/>
          <a:p>
            <a:pPr marL="187516" indent="0">
              <a:buNone/>
            </a:pPr>
            <a:r>
              <a:rPr lang="nl-NL" dirty="0" smtClean="0"/>
              <a:t>Demo: </a:t>
            </a:r>
            <a:r>
              <a:rPr lang="nl-NL" dirty="0" smtClean="0">
                <a:hlinkClick r:id="rId3"/>
              </a:rPr>
              <a:t>http://www.w3schools.com/html/html5_video.asp</a:t>
            </a:r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7616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178594"/>
            <a:ext cx="11668125" cy="1114947"/>
          </a:xfrm>
        </p:spPr>
        <p:txBody>
          <a:bodyPr/>
          <a:lstStyle/>
          <a:p>
            <a:pPr marL="228600" lvl="3">
              <a:spcBef>
                <a:spcPts val="1000"/>
              </a:spcBef>
            </a:pPr>
            <a:r>
              <a:rPr lang="nl-NL" dirty="0" smtClean="0"/>
              <a:t>Extra markup: DIV &lt;div&gt;</a:t>
            </a:r>
            <a:r>
              <a:rPr lang="nl-NL" sz="2800" dirty="0" smtClean="0"/>
              <a:t/>
            </a:r>
            <a:br>
              <a:rPr lang="nl-NL" sz="2800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615794" y="2041791"/>
            <a:ext cx="3703864" cy="2649894"/>
          </a:xfrm>
        </p:spPr>
        <p:txBody>
          <a:bodyPr/>
          <a:lstStyle/>
          <a:p>
            <a:r>
              <a:rPr lang="nl-NL" dirty="0" smtClean="0"/>
              <a:t>A container unit</a:t>
            </a:r>
          </a:p>
          <a:p>
            <a:r>
              <a:rPr lang="nl-NL" dirty="0" smtClean="0"/>
              <a:t>Divides your doc into sections.</a:t>
            </a:r>
          </a:p>
          <a:p>
            <a:r>
              <a:rPr lang="nl-NL" dirty="0" smtClean="0"/>
              <a:t>Apply style (CSS) to many elements at once. </a:t>
            </a:r>
            <a:endParaRPr lang="nl-NL" dirty="0"/>
          </a:p>
        </p:txBody>
      </p:sp>
      <p:pic>
        <p:nvPicPr>
          <p:cNvPr id="1028" name="Picture 4" descr="http://bgallz.org/wp-content/uploads/2010/11/divfloatlayout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611" y="1408987"/>
            <a:ext cx="4248474" cy="424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95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2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1"/>
          <p:cNvSpPr>
            <a:spLocks/>
          </p:cNvSpPr>
          <p:nvPr/>
        </p:nvSpPr>
        <p:spPr bwMode="auto">
          <a:xfrm>
            <a:off x="1657946" y="1518047"/>
            <a:ext cx="8876109" cy="516135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nl-NL" altLang="nl-NL" sz="2953"/>
          </a:p>
        </p:txBody>
      </p:sp>
      <p:sp>
        <p:nvSpPr>
          <p:cNvPr id="210947" name="Rectangle 2"/>
          <p:cNvSpPr>
            <a:spLocks/>
          </p:cNvSpPr>
          <p:nvPr/>
        </p:nvSpPr>
        <p:spPr bwMode="auto">
          <a:xfrm>
            <a:off x="1747242" y="223242"/>
            <a:ext cx="8697516" cy="1268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nl-NL" sz="4078" dirty="0">
                <a:solidFill>
                  <a:srgbClr val="E6E6E6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NEW HTML5 </a:t>
            </a:r>
            <a:r>
              <a:rPr lang="en-US" altLang="nl-NL" sz="4078" dirty="0" smtClean="0">
                <a:solidFill>
                  <a:srgbClr val="E6E6E6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LAYOUT ELEMENTS</a:t>
            </a:r>
            <a:endParaRPr lang="en-US" altLang="nl-NL" sz="4078" dirty="0">
              <a:solidFill>
                <a:srgbClr val="E6E6E6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210948" name="Rectangle 3"/>
          <p:cNvSpPr>
            <a:spLocks/>
          </p:cNvSpPr>
          <p:nvPr/>
        </p:nvSpPr>
        <p:spPr bwMode="auto">
          <a:xfrm>
            <a:off x="1800690" y="1500234"/>
            <a:ext cx="1173398" cy="389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nl-NL" sz="2531">
                <a:solidFill>
                  <a:srgbClr val="919191"/>
                </a:solidFill>
                <a:latin typeface="Courier" pitchFamily="-102" charset="0"/>
                <a:sym typeface="Courier" pitchFamily="-102" charset="0"/>
              </a:rPr>
              <a:t>&lt;body&gt;</a:t>
            </a:r>
          </a:p>
        </p:txBody>
      </p:sp>
      <p:sp>
        <p:nvSpPr>
          <p:cNvPr id="210949" name="Rectangle 4"/>
          <p:cNvSpPr>
            <a:spLocks/>
          </p:cNvSpPr>
          <p:nvPr/>
        </p:nvSpPr>
        <p:spPr bwMode="auto">
          <a:xfrm>
            <a:off x="1756172" y="1982390"/>
            <a:ext cx="8679656" cy="4580930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nl-NL" altLang="nl-NL" sz="2953"/>
          </a:p>
        </p:txBody>
      </p:sp>
      <p:sp>
        <p:nvSpPr>
          <p:cNvPr id="210950" name="Rectangle 5"/>
          <p:cNvSpPr>
            <a:spLocks/>
          </p:cNvSpPr>
          <p:nvPr/>
        </p:nvSpPr>
        <p:spPr bwMode="auto">
          <a:xfrm>
            <a:off x="1884537" y="1964578"/>
            <a:ext cx="2933495" cy="389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nl-NL" sz="2531">
                <a:solidFill>
                  <a:srgbClr val="919191"/>
                </a:solidFill>
                <a:latin typeface="Courier" pitchFamily="-102" charset="0"/>
                <a:sym typeface="Courier" pitchFamily="-102" charset="0"/>
              </a:rPr>
              <a:t>&lt;div id="page"&gt;</a:t>
            </a:r>
          </a:p>
        </p:txBody>
      </p:sp>
      <p:sp>
        <p:nvSpPr>
          <p:cNvPr id="210951" name="Rectangle 6"/>
          <p:cNvSpPr>
            <a:spLocks/>
          </p:cNvSpPr>
          <p:nvPr/>
        </p:nvSpPr>
        <p:spPr bwMode="auto">
          <a:xfrm>
            <a:off x="1845469" y="2482453"/>
            <a:ext cx="8474273" cy="982266"/>
          </a:xfrm>
          <a:prstGeom prst="rect">
            <a:avLst/>
          </a:prstGeom>
          <a:solidFill>
            <a:srgbClr val="E6E6E6"/>
          </a:solidFill>
          <a:ln w="25400">
            <a:solidFill>
              <a:srgbClr val="787878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nl-NL" altLang="nl-NL" sz="2953"/>
          </a:p>
        </p:txBody>
      </p:sp>
      <p:sp>
        <p:nvSpPr>
          <p:cNvPr id="210952" name="Rectangle 7"/>
          <p:cNvSpPr>
            <a:spLocks/>
          </p:cNvSpPr>
          <p:nvPr/>
        </p:nvSpPr>
        <p:spPr bwMode="auto">
          <a:xfrm>
            <a:off x="1970485" y="2503707"/>
            <a:ext cx="1564531" cy="389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nl-NL" sz="2531">
                <a:solidFill>
                  <a:srgbClr val="D12060"/>
                </a:solidFill>
                <a:latin typeface="Courier" pitchFamily="-102" charset="0"/>
                <a:sym typeface="Courier" pitchFamily="-102" charset="0"/>
              </a:rPr>
              <a:t>&lt;header&gt;</a:t>
            </a:r>
            <a:endParaRPr lang="en-US" altLang="nl-NL" sz="2531">
              <a:solidFill>
                <a:srgbClr val="302E2C"/>
              </a:solidFill>
              <a:latin typeface="Courier" pitchFamily="-102" charset="0"/>
              <a:sym typeface="Courier" pitchFamily="-102" charset="0"/>
            </a:endParaRPr>
          </a:p>
        </p:txBody>
      </p:sp>
      <p:sp>
        <p:nvSpPr>
          <p:cNvPr id="210953" name="Rectangle 8"/>
          <p:cNvSpPr>
            <a:spLocks/>
          </p:cNvSpPr>
          <p:nvPr/>
        </p:nvSpPr>
        <p:spPr bwMode="auto">
          <a:xfrm>
            <a:off x="1934765" y="2982516"/>
            <a:ext cx="8295680" cy="375047"/>
          </a:xfrm>
          <a:prstGeom prst="rect">
            <a:avLst/>
          </a:prstGeom>
          <a:solidFill>
            <a:schemeClr val="accent1"/>
          </a:solidFill>
          <a:ln w="25400" cap="rnd">
            <a:solidFill>
              <a:srgbClr val="4E4E4E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nl-NL" altLang="nl-NL" sz="2953"/>
          </a:p>
        </p:txBody>
      </p:sp>
      <p:sp>
        <p:nvSpPr>
          <p:cNvPr id="210954" name="Rectangle 9"/>
          <p:cNvSpPr>
            <a:spLocks/>
          </p:cNvSpPr>
          <p:nvPr/>
        </p:nvSpPr>
        <p:spPr bwMode="auto">
          <a:xfrm>
            <a:off x="2050852" y="2928984"/>
            <a:ext cx="977832" cy="389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nl-NL" sz="2531">
                <a:solidFill>
                  <a:srgbClr val="D12060"/>
                </a:solidFill>
                <a:latin typeface="Courier" pitchFamily="-102" charset="0"/>
                <a:sym typeface="Courier" pitchFamily="-102" charset="0"/>
              </a:rPr>
              <a:t>&lt;nav&gt;</a:t>
            </a:r>
            <a:endParaRPr lang="en-US" altLang="nl-NL" sz="2531">
              <a:solidFill>
                <a:srgbClr val="302E2C"/>
              </a:solidFill>
              <a:latin typeface="Courier" pitchFamily="-102" charset="0"/>
              <a:sym typeface="Courier" pitchFamily="-102" charset="0"/>
            </a:endParaRPr>
          </a:p>
        </p:txBody>
      </p:sp>
      <p:sp>
        <p:nvSpPr>
          <p:cNvPr id="210955" name="Rectangle 10"/>
          <p:cNvSpPr>
            <a:spLocks/>
          </p:cNvSpPr>
          <p:nvPr/>
        </p:nvSpPr>
        <p:spPr bwMode="auto">
          <a:xfrm>
            <a:off x="1845469" y="3562945"/>
            <a:ext cx="5947172" cy="2384227"/>
          </a:xfrm>
          <a:prstGeom prst="rect">
            <a:avLst/>
          </a:prstGeom>
          <a:solidFill>
            <a:srgbClr val="E6E6E6"/>
          </a:solidFill>
          <a:ln w="25400">
            <a:solidFill>
              <a:srgbClr val="787878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nl-NL" altLang="nl-NL" sz="2953"/>
          </a:p>
        </p:txBody>
      </p:sp>
      <p:sp>
        <p:nvSpPr>
          <p:cNvPr id="210956" name="Rectangle 11"/>
          <p:cNvSpPr>
            <a:spLocks/>
          </p:cNvSpPr>
          <p:nvPr/>
        </p:nvSpPr>
        <p:spPr bwMode="auto">
          <a:xfrm>
            <a:off x="7899797" y="3562945"/>
            <a:ext cx="2419945" cy="2384227"/>
          </a:xfrm>
          <a:prstGeom prst="rect">
            <a:avLst/>
          </a:prstGeom>
          <a:solidFill>
            <a:srgbClr val="E6E6E6"/>
          </a:solidFill>
          <a:ln w="25400">
            <a:solidFill>
              <a:srgbClr val="787878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nl-NL" altLang="nl-NL" sz="2953"/>
          </a:p>
        </p:txBody>
      </p:sp>
      <p:sp>
        <p:nvSpPr>
          <p:cNvPr id="210957" name="Rectangle 12"/>
          <p:cNvSpPr>
            <a:spLocks/>
          </p:cNvSpPr>
          <p:nvPr/>
        </p:nvSpPr>
        <p:spPr bwMode="auto">
          <a:xfrm>
            <a:off x="8033742" y="3549551"/>
            <a:ext cx="2348508" cy="848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nl-NL" sz="2531">
                <a:solidFill>
                  <a:srgbClr val="D12060"/>
                </a:solidFill>
                <a:latin typeface="Courier" pitchFamily="-102" charset="0"/>
                <a:sym typeface="Courier" pitchFamily="-102" charset="0"/>
              </a:rPr>
              <a:t>&lt;aside&gt;</a:t>
            </a:r>
            <a:endParaRPr lang="en-US" altLang="nl-NL" sz="2531">
              <a:solidFill>
                <a:srgbClr val="302E2C"/>
              </a:solidFill>
              <a:latin typeface="Courier" pitchFamily="-102" charset="0"/>
              <a:sym typeface="Courier" pitchFamily="-102" charset="0"/>
            </a:endParaRPr>
          </a:p>
        </p:txBody>
      </p:sp>
      <p:sp>
        <p:nvSpPr>
          <p:cNvPr id="210958" name="Rectangle 13"/>
          <p:cNvSpPr>
            <a:spLocks/>
          </p:cNvSpPr>
          <p:nvPr/>
        </p:nvSpPr>
        <p:spPr bwMode="auto">
          <a:xfrm>
            <a:off x="1934766" y="4027289"/>
            <a:ext cx="5750719" cy="839391"/>
          </a:xfrm>
          <a:prstGeom prst="rect">
            <a:avLst/>
          </a:prstGeom>
          <a:solidFill>
            <a:schemeClr val="accent1"/>
          </a:solidFill>
          <a:ln w="25400" cap="rnd">
            <a:solidFill>
              <a:srgbClr val="4E4E4E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nl-NL" altLang="nl-NL" sz="2953"/>
          </a:p>
        </p:txBody>
      </p:sp>
      <p:sp>
        <p:nvSpPr>
          <p:cNvPr id="210959" name="Rectangle 14"/>
          <p:cNvSpPr>
            <a:spLocks/>
          </p:cNvSpPr>
          <p:nvPr/>
        </p:nvSpPr>
        <p:spPr bwMode="auto">
          <a:xfrm>
            <a:off x="2050852" y="4009476"/>
            <a:ext cx="1760097" cy="389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nl-NL" sz="2531">
                <a:solidFill>
                  <a:srgbClr val="D12060"/>
                </a:solidFill>
                <a:latin typeface="Courier" pitchFamily="-102" charset="0"/>
                <a:sym typeface="Courier" pitchFamily="-102" charset="0"/>
              </a:rPr>
              <a:t>&lt;article&gt;</a:t>
            </a:r>
            <a:endParaRPr lang="en-US" altLang="nl-NL" sz="2531">
              <a:solidFill>
                <a:srgbClr val="302E2C"/>
              </a:solidFill>
              <a:latin typeface="Courier" pitchFamily="-102" charset="0"/>
              <a:sym typeface="Courier" pitchFamily="-102" charset="0"/>
            </a:endParaRPr>
          </a:p>
        </p:txBody>
      </p:sp>
      <p:sp>
        <p:nvSpPr>
          <p:cNvPr id="210960" name="Rectangle 15"/>
          <p:cNvSpPr>
            <a:spLocks/>
          </p:cNvSpPr>
          <p:nvPr/>
        </p:nvSpPr>
        <p:spPr bwMode="auto">
          <a:xfrm>
            <a:off x="1934766" y="4991695"/>
            <a:ext cx="5750719" cy="848320"/>
          </a:xfrm>
          <a:prstGeom prst="rect">
            <a:avLst/>
          </a:prstGeom>
          <a:solidFill>
            <a:schemeClr val="accent1"/>
          </a:solidFill>
          <a:ln w="25400" cap="rnd">
            <a:solidFill>
              <a:srgbClr val="4E4E4E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nl-NL" altLang="nl-NL" sz="2953"/>
          </a:p>
        </p:txBody>
      </p:sp>
      <p:sp>
        <p:nvSpPr>
          <p:cNvPr id="210961" name="Rectangle 16"/>
          <p:cNvSpPr>
            <a:spLocks/>
          </p:cNvSpPr>
          <p:nvPr/>
        </p:nvSpPr>
        <p:spPr bwMode="auto">
          <a:xfrm>
            <a:off x="2050852" y="4991742"/>
            <a:ext cx="1760097" cy="389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nl-NL" sz="2531">
                <a:solidFill>
                  <a:srgbClr val="D12060"/>
                </a:solidFill>
                <a:latin typeface="Courier" pitchFamily="-102" charset="0"/>
                <a:sym typeface="Courier" pitchFamily="-102" charset="0"/>
              </a:rPr>
              <a:t>&lt;article&gt;</a:t>
            </a:r>
            <a:endParaRPr lang="en-US" altLang="nl-NL" sz="2531">
              <a:solidFill>
                <a:srgbClr val="302E2C"/>
              </a:solidFill>
              <a:latin typeface="Courier" pitchFamily="-102" charset="0"/>
              <a:sym typeface="Courier" pitchFamily="-102" charset="0"/>
            </a:endParaRPr>
          </a:p>
        </p:txBody>
      </p:sp>
      <p:sp>
        <p:nvSpPr>
          <p:cNvPr id="210962" name="Rectangle 17"/>
          <p:cNvSpPr>
            <a:spLocks/>
          </p:cNvSpPr>
          <p:nvPr/>
        </p:nvSpPr>
        <p:spPr bwMode="auto">
          <a:xfrm>
            <a:off x="1845469" y="6072187"/>
            <a:ext cx="8474273" cy="375047"/>
          </a:xfrm>
          <a:prstGeom prst="rect">
            <a:avLst/>
          </a:prstGeom>
          <a:solidFill>
            <a:srgbClr val="E6E6E6"/>
          </a:solidFill>
          <a:ln w="25400">
            <a:solidFill>
              <a:srgbClr val="787878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nl-NL" altLang="nl-NL" sz="2953"/>
          </a:p>
        </p:txBody>
      </p:sp>
      <p:sp>
        <p:nvSpPr>
          <p:cNvPr id="210963" name="Rectangle 18"/>
          <p:cNvSpPr>
            <a:spLocks/>
          </p:cNvSpPr>
          <p:nvPr/>
        </p:nvSpPr>
        <p:spPr bwMode="auto">
          <a:xfrm>
            <a:off x="1970485" y="6027586"/>
            <a:ext cx="1564531" cy="389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nl-NL" sz="2531">
                <a:solidFill>
                  <a:srgbClr val="D12060"/>
                </a:solidFill>
                <a:latin typeface="Courier" pitchFamily="-102" charset="0"/>
                <a:sym typeface="Courier" pitchFamily="-102" charset="0"/>
              </a:rPr>
              <a:t>&lt;footer&gt;</a:t>
            </a:r>
            <a:endParaRPr lang="en-US" altLang="nl-NL" sz="2531">
              <a:solidFill>
                <a:srgbClr val="302E2C"/>
              </a:solidFill>
              <a:latin typeface="Courier" pitchFamily="-102" charset="0"/>
              <a:sym typeface="Courier" pitchFamily="-102" charset="0"/>
            </a:endParaRPr>
          </a:p>
        </p:txBody>
      </p:sp>
      <p:sp>
        <p:nvSpPr>
          <p:cNvPr id="210964" name="Rectangle 19"/>
          <p:cNvSpPr>
            <a:spLocks/>
          </p:cNvSpPr>
          <p:nvPr/>
        </p:nvSpPr>
        <p:spPr bwMode="auto">
          <a:xfrm>
            <a:off x="1964904" y="3572992"/>
            <a:ext cx="3571875" cy="37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2" charset="0"/>
                <a:ea typeface="ヒラギノ角ゴ ProN W3" pitchFamily="-102" charset="-128"/>
                <a:sym typeface="Gill Sans" pitchFamily="-102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nl-NL" sz="2531">
                <a:solidFill>
                  <a:srgbClr val="919191"/>
                </a:solidFill>
                <a:latin typeface="Courier" pitchFamily="-102" charset="0"/>
                <a:sym typeface="Courier" pitchFamily="-102" charset="0"/>
              </a:rPr>
              <a:t>&lt;div id="content"&gt;</a:t>
            </a:r>
          </a:p>
        </p:txBody>
      </p:sp>
    </p:spTree>
    <p:extLst>
      <p:ext uri="{BB962C8B-B14F-4D97-AF65-F5344CB8AC3E}">
        <p14:creationId xmlns:p14="http://schemas.microsoft.com/office/powerpoint/2010/main" val="3536624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178594"/>
            <a:ext cx="11668125" cy="875765"/>
          </a:xfrm>
        </p:spPr>
        <p:txBody>
          <a:bodyPr/>
          <a:lstStyle/>
          <a:p>
            <a:r>
              <a:rPr lang="nl-NL" dirty="0" smtClean="0"/>
              <a:t>Extra markup: iframes &lt;iframe&gt;</a:t>
            </a:r>
            <a:r>
              <a:rPr lang="nl-NL" sz="2800" dirty="0" smtClean="0"/>
              <a:t/>
            </a:r>
            <a:br>
              <a:rPr lang="nl-NL" sz="2800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5792269" y="2605673"/>
            <a:ext cx="5796352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&lt;iframe width="450" height="</a:t>
            </a:r>
            <a:r>
              <a:rPr lang="en-US" altLang="nl-NL" dirty="0" smtClean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350“</a:t>
            </a:r>
            <a: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/>
            </a:r>
            <a:b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</a:br>
            <a: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  </a:t>
            </a:r>
            <a:r>
              <a:rPr lang="en-US" altLang="nl-NL" dirty="0" err="1" smtClean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src</a:t>
            </a:r>
            <a:r>
              <a:rPr lang="en-US" altLang="nl-NL" dirty="0" smtClean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 = "</a:t>
            </a:r>
            <a: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http://maps.google.co.uk/maps?</a:t>
            </a:r>
            <a:b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</a:br>
            <a: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       </a:t>
            </a:r>
            <a:r>
              <a:rPr lang="en-US" altLang="nl-NL" dirty="0" smtClean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 q=</a:t>
            </a:r>
            <a:r>
              <a:rPr lang="en-US" altLang="nl-NL" dirty="0" err="1" smtClean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moma+new+york&amp;amp;output</a:t>
            </a:r>
            <a:r>
              <a:rPr lang="en-US" altLang="nl-NL" dirty="0" smtClean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=embed</a:t>
            </a:r>
            <a: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"</a:t>
            </a:r>
            <a:b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</a:br>
            <a: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  </a:t>
            </a:r>
            <a:r>
              <a:rPr lang="en-US" altLang="nl-NL" dirty="0" err="1" smtClean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frameborder</a:t>
            </a:r>
            <a:r>
              <a:rPr lang="en-US" altLang="nl-NL" dirty="0" smtClean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 = "</a:t>
            </a:r>
            <a: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0"</a:t>
            </a:r>
            <a:b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</a:br>
            <a: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  </a:t>
            </a:r>
            <a:r>
              <a:rPr lang="en-US" altLang="nl-NL" dirty="0" smtClean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scrolling = "</a:t>
            </a:r>
            <a: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0</a:t>
            </a:r>
            <a:r>
              <a:rPr lang="en-US" altLang="nl-NL" dirty="0" smtClean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"&gt;</a:t>
            </a:r>
          </a:p>
          <a:p>
            <a: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/>
            </a:r>
            <a:b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</a:br>
            <a:r>
              <a:rPr lang="en-US" altLang="nl-NL" dirty="0">
                <a:solidFill>
                  <a:srgbClr val="0080FF"/>
                </a:solidFill>
                <a:latin typeface="Courier" pitchFamily="-101" charset="0"/>
                <a:sym typeface="Courier" pitchFamily="-101" charset="0"/>
              </a:rPr>
              <a:t>&lt;/iframe&gt;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8631" y="2423441"/>
            <a:ext cx="942975" cy="238125"/>
          </a:xfrm>
          <a:prstGeom prst="rect">
            <a:avLst/>
          </a:prstGeom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9" y="1956624"/>
            <a:ext cx="4282751" cy="3340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792269" y="1409923"/>
            <a:ext cx="579635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nl-NL" dirty="0" smtClean="0">
                <a:solidFill>
                  <a:schemeClr val="tx1"/>
                </a:solidFill>
                <a:latin typeface="Courier" pitchFamily="-101" charset="0"/>
                <a:sym typeface="Courier" pitchFamily="-101" charset="0"/>
              </a:rPr>
              <a:t>An inline frame is used to embed another document within the current HTML document.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altLang="nl-NL" dirty="0" smtClean="0">
              <a:solidFill>
                <a:schemeClr val="tx1"/>
              </a:solidFill>
              <a:latin typeface="Courier" pitchFamily="-101" charset="0"/>
              <a:sym typeface="Courier" pitchFamily="-101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2269" y="4923397"/>
            <a:ext cx="57963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nl-NL" dirty="0" smtClean="0">
                <a:solidFill>
                  <a:schemeClr val="tx1"/>
                </a:solidFill>
                <a:latin typeface="Courier" pitchFamily="-101" charset="0"/>
                <a:sym typeface="Courier" pitchFamily="-101" charset="0"/>
              </a:rPr>
              <a:t>Do not use &lt;iframe&gt; for layout.</a:t>
            </a:r>
            <a:endParaRPr lang="en-US" altLang="nl-NL" dirty="0">
              <a:solidFill>
                <a:schemeClr val="tx1"/>
              </a:solidFill>
              <a:latin typeface="Courier" pitchFamily="-101" charset="0"/>
              <a:sym typeface="Courier" pitchFamily="-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012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78" y="365125"/>
            <a:ext cx="10515600" cy="1325563"/>
          </a:xfrm>
        </p:spPr>
        <p:txBody>
          <a:bodyPr/>
          <a:lstStyle/>
          <a:p>
            <a:r>
              <a:rPr lang="nl-NL" b="1" dirty="0" smtClean="0"/>
              <a:t>DOM</a:t>
            </a:r>
            <a:endParaRPr lang="nl-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478" y="1825625"/>
            <a:ext cx="6198220" cy="4351338"/>
          </a:xfrm>
        </p:spPr>
        <p:txBody>
          <a:bodyPr/>
          <a:lstStyle/>
          <a:p>
            <a:r>
              <a:rPr lang="en-US" dirty="0"/>
              <a:t> It provides a </a:t>
            </a:r>
            <a:r>
              <a:rPr lang="en-US" b="1" dirty="0"/>
              <a:t>structured representation </a:t>
            </a:r>
            <a:r>
              <a:rPr lang="en-US" dirty="0" smtClean="0"/>
              <a:t>of your .html document </a:t>
            </a:r>
            <a:r>
              <a:rPr lang="en-US" dirty="0"/>
              <a:t>(a tree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that </a:t>
            </a:r>
            <a:r>
              <a:rPr lang="en-US" dirty="0"/>
              <a:t>structure can be accessed from programs so that they can change the document structure, style and content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It is loaded on the browser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654" y="1304693"/>
            <a:ext cx="4473034" cy="462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27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2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89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64594"/>
            <a:ext cx="9144000" cy="439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99" name="Rectangle 2"/>
          <p:cNvSpPr>
            <a:spLocks/>
          </p:cNvSpPr>
          <p:nvPr/>
        </p:nvSpPr>
        <p:spPr bwMode="auto">
          <a:xfrm>
            <a:off x="1702594" y="178594"/>
            <a:ext cx="8697516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nl-NL" sz="4078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HOW THE WEB WORKS</a:t>
            </a:r>
          </a:p>
        </p:txBody>
      </p:sp>
      <p:sp>
        <p:nvSpPr>
          <p:cNvPr id="208900" name="Line 3"/>
          <p:cNvSpPr>
            <a:spLocks noChangeShapeType="1"/>
          </p:cNvSpPr>
          <p:nvPr/>
        </p:nvSpPr>
        <p:spPr bwMode="auto">
          <a:xfrm>
            <a:off x="1524000" y="2451199"/>
            <a:ext cx="9142884" cy="0"/>
          </a:xfrm>
          <a:prstGeom prst="line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 sz="2953">
              <a:solidFill>
                <a:srgbClr val="000000"/>
              </a:solidFill>
              <a:sym typeface="Gill Sans" pitchFamily="-84" charset="0"/>
            </a:endParaRPr>
          </a:p>
        </p:txBody>
      </p:sp>
      <p:grpSp>
        <p:nvGrpSpPr>
          <p:cNvPr id="208901" name="Group 6"/>
          <p:cNvGrpSpPr>
            <a:grpSpLocks/>
          </p:cNvGrpSpPr>
          <p:nvPr/>
        </p:nvGrpSpPr>
        <p:grpSpPr bwMode="auto">
          <a:xfrm>
            <a:off x="1524000" y="1651992"/>
            <a:ext cx="9144000" cy="5206008"/>
            <a:chOff x="0" y="0"/>
            <a:chExt cx="8192" cy="4664"/>
          </a:xfrm>
        </p:grpSpPr>
        <p:pic>
          <p:nvPicPr>
            <p:cNvPr id="20890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28"/>
              <a:ext cx="8192" cy="3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903" name="Rectangle 5"/>
            <p:cNvSpPr>
              <a:spLocks/>
            </p:cNvSpPr>
            <p:nvPr/>
          </p:nvSpPr>
          <p:spPr bwMode="auto">
            <a:xfrm>
              <a:off x="200" y="0"/>
              <a:ext cx="7792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2531">
                  <a:solidFill>
                    <a:srgbClr val="EDAA9F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A user in Vancouver visits </a:t>
              </a:r>
              <a:r>
                <a:rPr lang="en-US" altLang="nl-NL" sz="2531">
                  <a:solidFill>
                    <a:srgbClr val="EDAA9F"/>
                  </a:solidFill>
                  <a:latin typeface="Letter Gothic Std Bold" charset="0"/>
                  <a:sym typeface="Letter Gothic Std Bold" charset="0"/>
                </a:rPr>
                <a:t>airindia.in</a:t>
              </a:r>
              <a:r>
                <a:rPr lang="en-US" altLang="nl-NL" sz="2531">
                  <a:solidFill>
                    <a:srgbClr val="EDAA9F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in Bangalore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30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2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64594"/>
            <a:ext cx="9144000" cy="439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2995" name="Rectangle 2"/>
          <p:cNvSpPr>
            <a:spLocks/>
          </p:cNvSpPr>
          <p:nvPr/>
        </p:nvSpPr>
        <p:spPr bwMode="auto">
          <a:xfrm>
            <a:off x="1702594" y="178594"/>
            <a:ext cx="8697516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nl-NL" sz="4078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HOW THE WEB WORKS</a:t>
            </a:r>
          </a:p>
        </p:txBody>
      </p:sp>
      <p:sp>
        <p:nvSpPr>
          <p:cNvPr id="212996" name="Line 3"/>
          <p:cNvSpPr>
            <a:spLocks noChangeShapeType="1"/>
          </p:cNvSpPr>
          <p:nvPr/>
        </p:nvSpPr>
        <p:spPr bwMode="auto">
          <a:xfrm>
            <a:off x="1524000" y="2451199"/>
            <a:ext cx="9142884" cy="0"/>
          </a:xfrm>
          <a:prstGeom prst="line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 sz="2953">
              <a:solidFill>
                <a:srgbClr val="000000"/>
              </a:solidFill>
              <a:sym typeface="Gill Sans" pitchFamily="-84" charset="0"/>
            </a:endParaRPr>
          </a:p>
        </p:txBody>
      </p:sp>
      <p:grpSp>
        <p:nvGrpSpPr>
          <p:cNvPr id="212997" name="Group 6"/>
          <p:cNvGrpSpPr>
            <a:grpSpLocks/>
          </p:cNvGrpSpPr>
          <p:nvPr/>
        </p:nvGrpSpPr>
        <p:grpSpPr bwMode="auto">
          <a:xfrm>
            <a:off x="1524000" y="1651992"/>
            <a:ext cx="9144000" cy="5206008"/>
            <a:chOff x="0" y="0"/>
            <a:chExt cx="8192" cy="4664"/>
          </a:xfrm>
        </p:grpSpPr>
        <p:sp>
          <p:nvSpPr>
            <p:cNvPr id="212998" name="Rectangle 4"/>
            <p:cNvSpPr>
              <a:spLocks/>
            </p:cNvSpPr>
            <p:nvPr/>
          </p:nvSpPr>
          <p:spPr bwMode="auto">
            <a:xfrm>
              <a:off x="200" y="0"/>
              <a:ext cx="7792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2531">
                  <a:solidFill>
                    <a:srgbClr val="6AB79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A user in Barcelona visits </a:t>
              </a:r>
              <a:r>
                <a:rPr lang="en-US" altLang="nl-NL" sz="2531">
                  <a:solidFill>
                    <a:srgbClr val="6AB790"/>
                  </a:solidFill>
                  <a:latin typeface="Letter Gothic Std Bold" charset="0"/>
                  <a:sym typeface="Letter Gothic Std Bold" charset="0"/>
                </a:rPr>
                <a:t>sony.jp</a:t>
              </a:r>
              <a:r>
                <a:rPr lang="en-US" altLang="nl-NL" sz="2531">
                  <a:solidFill>
                    <a:srgbClr val="6AB79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in Tokyo</a:t>
              </a:r>
            </a:p>
          </p:txBody>
        </p:sp>
        <p:pic>
          <p:nvPicPr>
            <p:cNvPr id="21299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28"/>
              <a:ext cx="8192" cy="3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29643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2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64594"/>
            <a:ext cx="9144000" cy="439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2995" name="Rectangle 2"/>
          <p:cNvSpPr>
            <a:spLocks/>
          </p:cNvSpPr>
          <p:nvPr/>
        </p:nvSpPr>
        <p:spPr bwMode="auto">
          <a:xfrm>
            <a:off x="1702594" y="178594"/>
            <a:ext cx="8697516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nl-NL" sz="4078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HOW THE WEB WORKS</a:t>
            </a:r>
          </a:p>
        </p:txBody>
      </p:sp>
      <p:sp>
        <p:nvSpPr>
          <p:cNvPr id="212996" name="Line 3"/>
          <p:cNvSpPr>
            <a:spLocks noChangeShapeType="1"/>
          </p:cNvSpPr>
          <p:nvPr/>
        </p:nvSpPr>
        <p:spPr bwMode="auto">
          <a:xfrm>
            <a:off x="1524000" y="2451199"/>
            <a:ext cx="9142884" cy="0"/>
          </a:xfrm>
          <a:prstGeom prst="line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 sz="2953">
              <a:solidFill>
                <a:srgbClr val="000000"/>
              </a:solidFill>
              <a:sym typeface="Gill Sans" pitchFamily="-84" charset="0"/>
            </a:endParaRPr>
          </a:p>
        </p:txBody>
      </p:sp>
      <p:grpSp>
        <p:nvGrpSpPr>
          <p:cNvPr id="212997" name="Group 6"/>
          <p:cNvGrpSpPr>
            <a:grpSpLocks/>
          </p:cNvGrpSpPr>
          <p:nvPr/>
        </p:nvGrpSpPr>
        <p:grpSpPr bwMode="auto">
          <a:xfrm>
            <a:off x="1524000" y="1651992"/>
            <a:ext cx="9144000" cy="5206008"/>
            <a:chOff x="0" y="0"/>
            <a:chExt cx="8192" cy="4664"/>
          </a:xfrm>
        </p:grpSpPr>
        <p:sp>
          <p:nvSpPr>
            <p:cNvPr id="212998" name="Rectangle 4"/>
            <p:cNvSpPr>
              <a:spLocks/>
            </p:cNvSpPr>
            <p:nvPr/>
          </p:nvSpPr>
          <p:spPr bwMode="auto">
            <a:xfrm>
              <a:off x="200" y="0"/>
              <a:ext cx="7792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sz="2531">
                  <a:solidFill>
                    <a:srgbClr val="6AB79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A user in Barcelona visits </a:t>
              </a:r>
              <a:r>
                <a:rPr lang="en-US" altLang="nl-NL" sz="2531">
                  <a:solidFill>
                    <a:srgbClr val="6AB790"/>
                  </a:solidFill>
                  <a:latin typeface="Letter Gothic Std Bold" charset="0"/>
                  <a:sym typeface="Letter Gothic Std Bold" charset="0"/>
                </a:rPr>
                <a:t>sony.jp</a:t>
              </a:r>
              <a:r>
                <a:rPr lang="en-US" altLang="nl-NL" sz="2531">
                  <a:solidFill>
                    <a:srgbClr val="6AB79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in Tokyo</a:t>
              </a:r>
            </a:p>
          </p:txBody>
        </p:sp>
        <p:pic>
          <p:nvPicPr>
            <p:cNvPr id="21299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28"/>
              <a:ext cx="8192" cy="3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" name="Straight Arrow Connector 2"/>
          <p:cNvCxnSpPr/>
          <p:nvPr/>
        </p:nvCxnSpPr>
        <p:spPr bwMode="auto">
          <a:xfrm flipH="1" flipV="1">
            <a:off x="6149340" y="3383280"/>
            <a:ext cx="3268980" cy="182880"/>
          </a:xfrm>
          <a:prstGeom prst="straightConnector1">
            <a:avLst/>
          </a:prstGeom>
          <a:ln>
            <a:solidFill>
              <a:srgbClr val="CC99FF"/>
            </a:solidFill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466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HTML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nl-NL" b="1" dirty="0" err="1" smtClean="0"/>
              <a:t>H</a:t>
            </a:r>
            <a:r>
              <a:rPr lang="en-US" altLang="nl-NL" dirty="0" err="1" smtClean="0"/>
              <a:t>yper</a:t>
            </a:r>
            <a:r>
              <a:rPr lang="en-US" altLang="nl-NL" b="1" dirty="0" err="1" smtClean="0"/>
              <a:t>T</a:t>
            </a:r>
            <a:r>
              <a:rPr lang="en-US" altLang="nl-NL" dirty="0" err="1" smtClean="0"/>
              <a:t>ext</a:t>
            </a:r>
            <a:r>
              <a:rPr lang="en-US" altLang="nl-NL" dirty="0" smtClean="0"/>
              <a:t> </a:t>
            </a:r>
            <a:r>
              <a:rPr lang="en-US" altLang="nl-NL" b="1" dirty="0" smtClean="0"/>
              <a:t>M</a:t>
            </a:r>
            <a:r>
              <a:rPr lang="en-US" altLang="nl-NL" dirty="0" smtClean="0"/>
              <a:t>arkup </a:t>
            </a:r>
            <a:r>
              <a:rPr lang="en-US" altLang="nl-NL" b="1" dirty="0" smtClean="0"/>
              <a:t>L</a:t>
            </a:r>
            <a:r>
              <a:rPr lang="en-US" altLang="nl-NL" dirty="0" smtClean="0"/>
              <a:t>anguage </a:t>
            </a:r>
          </a:p>
          <a:p>
            <a:r>
              <a:rPr lang="en-US" altLang="nl-NL" dirty="0" smtClean="0"/>
              <a:t>Chapter: 1-9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39051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HTML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NL" dirty="0" smtClean="0"/>
              <a:t>Marks up </a:t>
            </a:r>
            <a:r>
              <a:rPr lang="en-US" altLang="nl-NL" dirty="0" smtClean="0"/>
              <a:t>and </a:t>
            </a:r>
            <a:r>
              <a:rPr lang="en-US" altLang="nl-NL" dirty="0" smtClean="0"/>
              <a:t>structures </a:t>
            </a:r>
            <a:r>
              <a:rPr lang="en-US" altLang="nl-NL" dirty="0" smtClean="0"/>
              <a:t>content in </a:t>
            </a:r>
            <a:r>
              <a:rPr lang="en-US" altLang="nl-NL" dirty="0" err="1" smtClean="0"/>
              <a:t>WebPages</a:t>
            </a:r>
            <a:endParaRPr lang="en-US" altLang="nl-NL" dirty="0" smtClean="0"/>
          </a:p>
          <a:p>
            <a:r>
              <a:rPr lang="en-US" altLang="nl-NL" dirty="0" smtClean="0"/>
              <a:t>Current version: </a:t>
            </a:r>
            <a:r>
              <a:rPr lang="en-US" altLang="nl-NL" i="1" dirty="0" smtClean="0"/>
              <a:t>HTML5</a:t>
            </a:r>
          </a:p>
          <a:p>
            <a:r>
              <a:rPr lang="en-US" altLang="nl-NL" dirty="0" smtClean="0"/>
              <a:t>Text and &lt;tags&gt;   </a:t>
            </a:r>
          </a:p>
          <a:p>
            <a:r>
              <a:rPr lang="en-US" altLang="nl-NL" dirty="0" smtClean="0"/>
              <a:t>Filenames:   *.html</a:t>
            </a:r>
          </a:p>
          <a:p>
            <a:r>
              <a:rPr lang="en-US" altLang="nl-NL" dirty="0" smtClean="0"/>
              <a:t>Other markup languages? (xml, etc.)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1658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Tags (also called elements)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nl-NL" b="1" dirty="0" smtClean="0"/>
              <a:t>&lt;tag /&gt;</a:t>
            </a:r>
            <a:r>
              <a:rPr lang="nl-NL" altLang="nl-NL" dirty="0" smtClean="0"/>
              <a:t> </a:t>
            </a:r>
            <a:endParaRPr lang="en-US" altLang="nl-NL" dirty="0" smtClean="0"/>
          </a:p>
          <a:p>
            <a:pPr>
              <a:buNone/>
            </a:pPr>
            <a:r>
              <a:rPr lang="nl-NL" altLang="nl-NL" b="1" dirty="0" smtClean="0"/>
              <a:t>&lt;tag&gt;  …. &lt;/tag&gt;</a:t>
            </a:r>
          </a:p>
          <a:p>
            <a:pPr>
              <a:buNone/>
            </a:pPr>
            <a:endParaRPr lang="nl-NL" altLang="nl-NL" b="1" dirty="0"/>
          </a:p>
          <a:p>
            <a:pPr>
              <a:buNone/>
            </a:pPr>
            <a:r>
              <a:rPr lang="en-US" altLang="nl-NL" sz="2500" b="1" dirty="0" smtClean="0"/>
              <a:t>Examples of an empty element ( &lt;tag /&gt;):</a:t>
            </a:r>
          </a:p>
          <a:p>
            <a:pPr lvl="1"/>
            <a:r>
              <a:rPr lang="en-US" altLang="nl-NL" sz="2100" dirty="0" smtClean="0">
                <a:latin typeface="Tahoma" panose="020B0604030504040204" pitchFamily="34" charset="0"/>
              </a:rPr>
              <a:t>&lt;</a:t>
            </a:r>
            <a:r>
              <a:rPr lang="en-US" altLang="nl-NL" sz="2100" dirty="0" err="1" smtClean="0">
                <a:latin typeface="Tahoma" panose="020B0604030504040204" pitchFamily="34" charset="0"/>
              </a:rPr>
              <a:t>hr</a:t>
            </a:r>
            <a:r>
              <a:rPr lang="en-US" altLang="nl-NL" sz="2100" dirty="0" smtClean="0">
                <a:latin typeface="Tahoma" panose="020B0604030504040204" pitchFamily="34" charset="0"/>
              </a:rPr>
              <a:t> /&gt;   horizontal ruler (line)</a:t>
            </a:r>
          </a:p>
          <a:p>
            <a:pPr lvl="1"/>
            <a:r>
              <a:rPr lang="en-US" altLang="nl-NL" sz="2100" dirty="0" smtClean="0">
                <a:latin typeface="Tahoma" panose="020B0604030504040204" pitchFamily="34" charset="0"/>
              </a:rPr>
              <a:t>&lt;</a:t>
            </a:r>
            <a:r>
              <a:rPr lang="en-US" altLang="nl-NL" sz="2100" dirty="0" err="1" smtClean="0">
                <a:latin typeface="Tahoma" panose="020B0604030504040204" pitchFamily="34" charset="0"/>
              </a:rPr>
              <a:t>br</a:t>
            </a:r>
            <a:r>
              <a:rPr lang="en-US" altLang="nl-NL" sz="2100" dirty="0" smtClean="0">
                <a:latin typeface="Tahoma" panose="020B0604030504040204" pitchFamily="34" charset="0"/>
              </a:rPr>
              <a:t> /&gt;   break  (new</a:t>
            </a:r>
            <a:r>
              <a:rPr lang="en-US" altLang="nl-NL" sz="2900" dirty="0" smtClean="0">
                <a:latin typeface="Tahoma" panose="020B0604030504040204" pitchFamily="34" charset="0"/>
              </a:rPr>
              <a:t> </a:t>
            </a:r>
            <a:r>
              <a:rPr lang="en-US" altLang="nl-NL" sz="2100" dirty="0" smtClean="0">
                <a:latin typeface="Tahoma" panose="020B0604030504040204" pitchFamily="34" charset="0"/>
              </a:rPr>
              <a:t>line)</a:t>
            </a:r>
            <a:endParaRPr lang="en-US" altLang="nl-NL" sz="2100" b="1" dirty="0" smtClean="0"/>
          </a:p>
          <a:p>
            <a:pPr>
              <a:buNone/>
            </a:pPr>
            <a:endParaRPr lang="en-US" altLang="nl-NL" b="1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9626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1"/>
          <p:cNvSpPr>
            <a:spLocks noGrp="1" noChangeArrowheads="1"/>
          </p:cNvSpPr>
          <p:nvPr>
            <p:ph type="title"/>
          </p:nvPr>
        </p:nvSpPr>
        <p:spPr>
          <a:xfrm>
            <a:off x="1702594" y="178594"/>
            <a:ext cx="8751094" cy="714375"/>
          </a:xfrm>
        </p:spPr>
        <p:txBody>
          <a:bodyPr/>
          <a:lstStyle/>
          <a:p>
            <a:pPr eaLnBrk="1" hangingPunct="1"/>
            <a:r>
              <a:rPr lang="en-US" altLang="nl-NL" dirty="0" smtClean="0">
                <a:solidFill>
                  <a:srgbClr val="FFFFFF"/>
                </a:solidFill>
              </a:rPr>
              <a:t>HTML: PAGE STRUCTURE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778496" y="752303"/>
            <a:ext cx="8599289" cy="5799252"/>
            <a:chOff x="1791891" y="924223"/>
            <a:chExt cx="8599289" cy="5648027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1791891" y="1125141"/>
              <a:ext cx="8599289" cy="5447109"/>
              <a:chOff x="0" y="0"/>
              <a:chExt cx="7703" cy="4880"/>
            </a:xfrm>
          </p:grpSpPr>
          <p:sp>
            <p:nvSpPr>
              <p:cNvPr id="208920" name="Freeform 2"/>
              <p:cNvSpPr>
                <a:spLocks/>
              </p:cNvSpPr>
              <p:nvPr/>
            </p:nvSpPr>
            <p:spPr bwMode="auto">
              <a:xfrm>
                <a:off x="0" y="0"/>
                <a:ext cx="240" cy="4880"/>
              </a:xfrm>
              <a:custGeom>
                <a:avLst/>
                <a:gdLst>
                  <a:gd name="T0" fmla="*/ 2160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21600 h 21600"/>
                  <a:gd name="T6" fmla="*/ 21600 w 21600"/>
                  <a:gd name="T7" fmla="*/ 2160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noFill/>
              <a:ln w="38100">
                <a:solidFill>
                  <a:srgbClr val="6AC0B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/>
                <a:endParaRPr lang="nl-NL" altLang="nl-NL" sz="2953"/>
              </a:p>
            </p:txBody>
          </p:sp>
          <p:sp>
            <p:nvSpPr>
              <p:cNvPr id="208921" name="Freeform 3"/>
              <p:cNvSpPr>
                <a:spLocks/>
              </p:cNvSpPr>
              <p:nvPr/>
            </p:nvSpPr>
            <p:spPr bwMode="auto">
              <a:xfrm>
                <a:off x="1383" y="0"/>
                <a:ext cx="6320" cy="4880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0 h 21600"/>
                  <a:gd name="T4" fmla="*/ 21600 w 21600"/>
                  <a:gd name="T5" fmla="*/ 21600 h 21600"/>
                  <a:gd name="T6" fmla="*/ 562 w 21600"/>
                  <a:gd name="T7" fmla="*/ 2160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562" y="21600"/>
                    </a:lnTo>
                  </a:path>
                </a:pathLst>
              </a:custGeom>
              <a:noFill/>
              <a:ln w="38100">
                <a:solidFill>
                  <a:srgbClr val="6AC0B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/>
                <a:endParaRPr lang="nl-NL" altLang="nl-NL" sz="2953"/>
              </a:p>
            </p:txBody>
          </p:sp>
        </p:grpSp>
        <p:sp>
          <p:nvSpPr>
            <p:cNvPr id="208900" name="Rectangle 5"/>
            <p:cNvSpPr>
              <a:spLocks/>
            </p:cNvSpPr>
            <p:nvPr/>
          </p:nvSpPr>
          <p:spPr bwMode="auto">
            <a:xfrm>
              <a:off x="2166938" y="924223"/>
              <a:ext cx="1160859" cy="366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l" eaLnBrk="1" hangingPunct="1"/>
              <a:r>
                <a:rPr lang="en-US" altLang="nl-NL" sz="2391" dirty="0">
                  <a:solidFill>
                    <a:srgbClr val="FFFFFF"/>
                  </a:solidFill>
                  <a:latin typeface="Courier" pitchFamily="-84" charset="0"/>
                  <a:sym typeface="Courier" pitchFamily="-84" charset="0"/>
                </a:rPr>
                <a:t>&lt;html&gt;</a:t>
              </a:r>
            </a:p>
          </p:txBody>
        </p:sp>
      </p:grpSp>
      <p:sp>
        <p:nvSpPr>
          <p:cNvPr id="208901" name="Rectangle 6"/>
          <p:cNvSpPr>
            <a:spLocks/>
          </p:cNvSpPr>
          <p:nvPr/>
        </p:nvSpPr>
        <p:spPr bwMode="auto">
          <a:xfrm>
            <a:off x="2158008" y="6366867"/>
            <a:ext cx="1428750" cy="36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nl-NL" sz="2391">
                <a:solidFill>
                  <a:srgbClr val="FFFFFF"/>
                </a:solidFill>
                <a:latin typeface="Courier" pitchFamily="-84" charset="0"/>
                <a:sym typeface="Courier" pitchFamily="-84" charset="0"/>
              </a:rPr>
              <a:t>&lt;/html&gt;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059781" y="2450969"/>
            <a:ext cx="8072438" cy="3969476"/>
            <a:chOff x="2059781" y="2450969"/>
            <a:chExt cx="8072438" cy="3969476"/>
          </a:xfrm>
        </p:grpSpPr>
        <p:grpSp>
          <p:nvGrpSpPr>
            <p:cNvPr id="6" name="Group 5"/>
            <p:cNvGrpSpPr/>
            <p:nvPr/>
          </p:nvGrpSpPr>
          <p:grpSpPr>
            <a:xfrm>
              <a:off x="2059781" y="2450969"/>
              <a:ext cx="8072438" cy="3817672"/>
              <a:chOff x="2059781" y="1241227"/>
              <a:chExt cx="8072438" cy="5027414"/>
            </a:xfrm>
          </p:grpSpPr>
          <p:grpSp>
            <p:nvGrpSpPr>
              <p:cNvPr id="3" name="Group 9"/>
              <p:cNvGrpSpPr>
                <a:grpSpLocks/>
              </p:cNvGrpSpPr>
              <p:nvPr/>
            </p:nvGrpSpPr>
            <p:grpSpPr bwMode="auto">
              <a:xfrm>
                <a:off x="2059781" y="1446610"/>
                <a:ext cx="8072438" cy="4822031"/>
                <a:chOff x="0" y="0"/>
                <a:chExt cx="7231" cy="4320"/>
              </a:xfrm>
            </p:grpSpPr>
            <p:sp>
              <p:nvSpPr>
                <p:cNvPr id="208918" name="Freeform 7"/>
                <p:cNvSpPr>
                  <a:spLocks/>
                </p:cNvSpPr>
                <p:nvPr/>
              </p:nvSpPr>
              <p:spPr bwMode="auto">
                <a:xfrm>
                  <a:off x="0" y="0"/>
                  <a:ext cx="240" cy="4320"/>
                </a:xfrm>
                <a:custGeom>
                  <a:avLst/>
                  <a:gdLst>
                    <a:gd name="T0" fmla="*/ 21115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21600 h 21600"/>
                    <a:gd name="T6" fmla="*/ 21600 w 21600"/>
                    <a:gd name="T7" fmla="*/ 2160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21115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</a:path>
                  </a:pathLst>
                </a:custGeom>
                <a:noFill/>
                <a:ln w="38100">
                  <a:solidFill>
                    <a:srgbClr val="E86835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1pPr>
                  <a:lvl2pPr marL="37931725" indent="-37474525" eaLnBrk="0" hangingPunct="0"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2pPr>
                  <a:lvl3pPr eaLnBrk="0" hangingPunct="0"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3pPr>
                  <a:lvl4pPr eaLnBrk="0" hangingPunct="0"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4pPr>
                  <a:lvl5pPr eaLnBrk="0" hangingPunct="0"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9pPr>
                </a:lstStyle>
                <a:p>
                  <a:pPr eaLnBrk="1" hangingPunct="1"/>
                  <a:endParaRPr lang="nl-NL" altLang="nl-NL" sz="2953"/>
                </a:p>
              </p:txBody>
            </p:sp>
            <p:sp>
              <p:nvSpPr>
                <p:cNvPr id="208919" name="Freeform 8"/>
                <p:cNvSpPr>
                  <a:spLocks/>
                </p:cNvSpPr>
                <p:nvPr/>
              </p:nvSpPr>
              <p:spPr bwMode="auto">
                <a:xfrm>
                  <a:off x="1367" y="0"/>
                  <a:ext cx="5864" cy="4320"/>
                </a:xfrm>
                <a:custGeom>
                  <a:avLst/>
                  <a:gdLst>
                    <a:gd name="T0" fmla="*/ 0 w 21600"/>
                    <a:gd name="T1" fmla="*/ 0 h 21600"/>
                    <a:gd name="T2" fmla="*/ 21600 w 21600"/>
                    <a:gd name="T3" fmla="*/ 0 h 21600"/>
                    <a:gd name="T4" fmla="*/ 21600 w 21600"/>
                    <a:gd name="T5" fmla="*/ 21600 h 21600"/>
                    <a:gd name="T6" fmla="*/ 687 w 21600"/>
                    <a:gd name="T7" fmla="*/ 2160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687" y="21600"/>
                      </a:lnTo>
                    </a:path>
                  </a:pathLst>
                </a:custGeom>
                <a:noFill/>
                <a:ln w="38100">
                  <a:solidFill>
                    <a:srgbClr val="E86835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1pPr>
                  <a:lvl2pPr marL="37931725" indent="-37474525" eaLnBrk="0" hangingPunct="0"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2pPr>
                  <a:lvl3pPr eaLnBrk="0" hangingPunct="0"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3pPr>
                  <a:lvl4pPr eaLnBrk="0" hangingPunct="0"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4pPr>
                  <a:lvl5pPr eaLnBrk="0" hangingPunct="0"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9pPr>
                </a:lstStyle>
                <a:p>
                  <a:pPr eaLnBrk="1" hangingPunct="1"/>
                  <a:endParaRPr lang="nl-NL" altLang="nl-NL" sz="2953"/>
                </a:p>
              </p:txBody>
            </p:sp>
          </p:grpSp>
          <p:sp>
            <p:nvSpPr>
              <p:cNvPr id="208903" name="Rectangle 10"/>
              <p:cNvSpPr>
                <a:spLocks/>
              </p:cNvSpPr>
              <p:nvPr/>
            </p:nvSpPr>
            <p:spPr bwMode="auto">
              <a:xfrm>
                <a:off x="2416969" y="1241227"/>
                <a:ext cx="1160859" cy="366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r>
                  <a:rPr lang="en-US" altLang="nl-NL" sz="2391" dirty="0">
                    <a:solidFill>
                      <a:srgbClr val="FFFFFF"/>
                    </a:solidFill>
                    <a:latin typeface="Courier" pitchFamily="-84" charset="0"/>
                    <a:sym typeface="Courier" pitchFamily="-84" charset="0"/>
                  </a:rPr>
                  <a:t>&lt;body&gt;</a:t>
                </a:r>
              </a:p>
            </p:txBody>
          </p:sp>
        </p:grpSp>
        <p:sp>
          <p:nvSpPr>
            <p:cNvPr id="208904" name="Rectangle 11"/>
            <p:cNvSpPr>
              <a:spLocks/>
            </p:cNvSpPr>
            <p:nvPr/>
          </p:nvSpPr>
          <p:spPr bwMode="auto">
            <a:xfrm>
              <a:off x="2443758" y="6054328"/>
              <a:ext cx="1428750" cy="366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l" eaLnBrk="1" hangingPunct="1"/>
              <a:r>
                <a:rPr lang="en-US" altLang="nl-NL" sz="2391" dirty="0">
                  <a:solidFill>
                    <a:srgbClr val="FFFFFF"/>
                  </a:solidFill>
                  <a:latin typeface="Courier" pitchFamily="-84" charset="0"/>
                  <a:sym typeface="Courier" pitchFamily="-84" charset="0"/>
                </a:rPr>
                <a:t>&lt;/body&gt;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335723" y="2875360"/>
            <a:ext cx="7545586" cy="468809"/>
            <a:chOff x="2335723" y="2875360"/>
            <a:chExt cx="7545586" cy="468809"/>
          </a:xfrm>
        </p:grpSpPr>
        <p:sp>
          <p:nvSpPr>
            <p:cNvPr id="208905" name="Rectangle 12"/>
            <p:cNvSpPr>
              <a:spLocks/>
            </p:cNvSpPr>
            <p:nvPr/>
          </p:nvSpPr>
          <p:spPr bwMode="auto">
            <a:xfrm>
              <a:off x="2469668" y="2893219"/>
              <a:ext cx="7411641" cy="366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l" eaLnBrk="1" hangingPunct="1"/>
              <a:r>
                <a:rPr lang="en-US" altLang="nl-NL" sz="2391" dirty="0">
                  <a:solidFill>
                    <a:srgbClr val="FFFFFF"/>
                  </a:solidFill>
                  <a:latin typeface="Courier" pitchFamily="-84" charset="0"/>
                  <a:sym typeface="Courier" pitchFamily="-84" charset="0"/>
                </a:rPr>
                <a:t>&lt;h1&gt;This is the Main Heading&lt;/h1&gt;</a:t>
              </a:r>
            </a:p>
          </p:txBody>
        </p:sp>
        <p:sp>
          <p:nvSpPr>
            <p:cNvPr id="27662" name="Rectangle 14"/>
            <p:cNvSpPr>
              <a:spLocks/>
            </p:cNvSpPr>
            <p:nvPr/>
          </p:nvSpPr>
          <p:spPr bwMode="auto">
            <a:xfrm>
              <a:off x="2335723" y="2875360"/>
              <a:ext cx="7536656" cy="468809"/>
            </a:xfrm>
            <a:prstGeom prst="rect">
              <a:avLst/>
            </a:prstGeom>
            <a:noFill/>
            <a:ln w="25400">
              <a:solidFill>
                <a:srgbClr val="E6E6E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/>
              <a:endParaRPr lang="nl-NL" altLang="nl-NL" sz="2953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335723" y="4446985"/>
            <a:ext cx="7545586" cy="468809"/>
            <a:chOff x="2335723" y="4446985"/>
            <a:chExt cx="7545586" cy="468809"/>
          </a:xfrm>
        </p:grpSpPr>
        <p:sp>
          <p:nvSpPr>
            <p:cNvPr id="208906" name="Rectangle 13"/>
            <p:cNvSpPr>
              <a:spLocks/>
            </p:cNvSpPr>
            <p:nvPr/>
          </p:nvSpPr>
          <p:spPr bwMode="auto">
            <a:xfrm>
              <a:off x="2469668" y="4482704"/>
              <a:ext cx="7411641" cy="366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l" eaLnBrk="1" hangingPunct="1"/>
              <a:r>
                <a:rPr lang="en-US" altLang="nl-NL" sz="2391" dirty="0">
                  <a:solidFill>
                    <a:srgbClr val="FFFFFF"/>
                  </a:solidFill>
                  <a:latin typeface="Courier" pitchFamily="-84" charset="0"/>
                  <a:sym typeface="Courier" pitchFamily="-84" charset="0"/>
                </a:rPr>
                <a:t>&lt;h2&gt;This is a Sub-Heading&lt;/h2&gt;</a:t>
              </a:r>
            </a:p>
          </p:txBody>
        </p:sp>
        <p:sp>
          <p:nvSpPr>
            <p:cNvPr id="208916" name="Rectangle 15"/>
            <p:cNvSpPr>
              <a:spLocks/>
            </p:cNvSpPr>
            <p:nvPr/>
          </p:nvSpPr>
          <p:spPr bwMode="auto">
            <a:xfrm>
              <a:off x="2335723" y="4446985"/>
              <a:ext cx="7536656" cy="468809"/>
            </a:xfrm>
            <a:prstGeom prst="rect">
              <a:avLst/>
            </a:prstGeom>
            <a:noFill/>
            <a:ln w="25400">
              <a:solidFill>
                <a:srgbClr val="E6E6E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/>
              <a:endParaRPr lang="nl-NL" altLang="nl-NL" sz="2953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35723" y="3429000"/>
            <a:ext cx="7545586" cy="892969"/>
            <a:chOff x="2335723" y="3429000"/>
            <a:chExt cx="7545586" cy="892969"/>
          </a:xfrm>
        </p:grpSpPr>
        <p:sp>
          <p:nvSpPr>
            <p:cNvPr id="208910" name="Rectangle 19"/>
            <p:cNvSpPr>
              <a:spLocks/>
            </p:cNvSpPr>
            <p:nvPr/>
          </p:nvSpPr>
          <p:spPr bwMode="auto">
            <a:xfrm>
              <a:off x="2469668" y="3478114"/>
              <a:ext cx="7411641" cy="732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l" eaLnBrk="1" hangingPunct="1"/>
              <a:r>
                <a:rPr lang="en-US" altLang="nl-NL" sz="2391" dirty="0">
                  <a:solidFill>
                    <a:srgbClr val="FFFFFF"/>
                  </a:solidFill>
                  <a:latin typeface="Courier" pitchFamily="-84" charset="0"/>
                  <a:sym typeface="Courier" pitchFamily="-84" charset="0"/>
                </a:rPr>
                <a:t>&lt;p&gt;This text might be an introduction to </a:t>
              </a:r>
            </a:p>
            <a:p>
              <a:pPr algn="l" eaLnBrk="1" hangingPunct="1"/>
              <a:r>
                <a:rPr lang="en-US" altLang="nl-NL" sz="2391" dirty="0">
                  <a:solidFill>
                    <a:srgbClr val="FFFFFF"/>
                  </a:solidFill>
                  <a:latin typeface="Courier" pitchFamily="-84" charset="0"/>
                  <a:sym typeface="Courier" pitchFamily="-84" charset="0"/>
                </a:rPr>
                <a:t>   the rest of the page.&lt;/p&gt;</a:t>
              </a:r>
            </a:p>
          </p:txBody>
        </p:sp>
        <p:sp>
          <p:nvSpPr>
            <p:cNvPr id="27669" name="Rectangle 21"/>
            <p:cNvSpPr>
              <a:spLocks/>
            </p:cNvSpPr>
            <p:nvPr/>
          </p:nvSpPr>
          <p:spPr bwMode="auto">
            <a:xfrm>
              <a:off x="2335723" y="3429000"/>
              <a:ext cx="7536656" cy="892969"/>
            </a:xfrm>
            <a:prstGeom prst="rect">
              <a:avLst/>
            </a:prstGeom>
            <a:noFill/>
            <a:ln w="25400">
              <a:solidFill>
                <a:srgbClr val="E6E6E6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/>
              <a:endParaRPr lang="nl-NL" altLang="nl-NL" sz="2953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35723" y="5000625"/>
            <a:ext cx="7545586" cy="892969"/>
            <a:chOff x="2335723" y="5000625"/>
            <a:chExt cx="7545586" cy="892969"/>
          </a:xfrm>
        </p:grpSpPr>
        <p:sp>
          <p:nvSpPr>
            <p:cNvPr id="27671" name="Rectangle 23"/>
            <p:cNvSpPr>
              <a:spLocks/>
            </p:cNvSpPr>
            <p:nvPr/>
          </p:nvSpPr>
          <p:spPr bwMode="auto">
            <a:xfrm>
              <a:off x="2335723" y="5000625"/>
              <a:ext cx="7536656" cy="892969"/>
            </a:xfrm>
            <a:prstGeom prst="rect">
              <a:avLst/>
            </a:prstGeom>
            <a:noFill/>
            <a:ln w="25400">
              <a:solidFill>
                <a:srgbClr val="E6E6E6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/>
              <a:endParaRPr lang="nl-NL" altLang="nl-NL" sz="2953"/>
            </a:p>
          </p:txBody>
        </p:sp>
        <p:sp>
          <p:nvSpPr>
            <p:cNvPr id="208915" name="Rectangle 24"/>
            <p:cNvSpPr>
              <a:spLocks/>
            </p:cNvSpPr>
            <p:nvPr/>
          </p:nvSpPr>
          <p:spPr bwMode="auto">
            <a:xfrm>
              <a:off x="2469668" y="5045274"/>
              <a:ext cx="7411641" cy="732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l" eaLnBrk="1" hangingPunct="1"/>
              <a:r>
                <a:rPr lang="en-US" altLang="nl-NL" sz="2391">
                  <a:solidFill>
                    <a:srgbClr val="FFFFFF"/>
                  </a:solidFill>
                  <a:latin typeface="Courier" pitchFamily="-84" charset="0"/>
                  <a:sym typeface="Courier" pitchFamily="-84" charset="0"/>
                </a:rPr>
                <a:t>&lt;p&gt;Many long articles have sub-headings </a:t>
              </a:r>
            </a:p>
            <a:p>
              <a:pPr algn="l" eaLnBrk="1" hangingPunct="1"/>
              <a:r>
                <a:rPr lang="en-US" altLang="nl-NL" sz="2391">
                  <a:solidFill>
                    <a:srgbClr val="FFFFFF"/>
                  </a:solidFill>
                  <a:latin typeface="Courier" pitchFamily="-84" charset="0"/>
                  <a:sym typeface="Courier" pitchFamily="-84" charset="0"/>
                </a:rPr>
                <a:t>   to help you follow the structure.&lt;/p&gt;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061349" y="1142211"/>
            <a:ext cx="8072438" cy="1210532"/>
            <a:chOff x="2059781" y="2450969"/>
            <a:chExt cx="8072438" cy="3969476"/>
          </a:xfrm>
        </p:grpSpPr>
        <p:grpSp>
          <p:nvGrpSpPr>
            <p:cNvPr id="36" name="Group 35"/>
            <p:cNvGrpSpPr/>
            <p:nvPr/>
          </p:nvGrpSpPr>
          <p:grpSpPr>
            <a:xfrm>
              <a:off x="2059781" y="2450969"/>
              <a:ext cx="8072438" cy="3817672"/>
              <a:chOff x="2059781" y="1241227"/>
              <a:chExt cx="8072438" cy="5027414"/>
            </a:xfrm>
          </p:grpSpPr>
          <p:grpSp>
            <p:nvGrpSpPr>
              <p:cNvPr id="38" name="Group 9"/>
              <p:cNvGrpSpPr>
                <a:grpSpLocks/>
              </p:cNvGrpSpPr>
              <p:nvPr/>
            </p:nvGrpSpPr>
            <p:grpSpPr bwMode="auto">
              <a:xfrm>
                <a:off x="2059781" y="1446610"/>
                <a:ext cx="8072438" cy="4822031"/>
                <a:chOff x="0" y="0"/>
                <a:chExt cx="7231" cy="4320"/>
              </a:xfrm>
            </p:grpSpPr>
            <p:sp>
              <p:nvSpPr>
                <p:cNvPr id="40" name="Freeform 7"/>
                <p:cNvSpPr>
                  <a:spLocks/>
                </p:cNvSpPr>
                <p:nvPr/>
              </p:nvSpPr>
              <p:spPr bwMode="auto">
                <a:xfrm>
                  <a:off x="0" y="0"/>
                  <a:ext cx="240" cy="4320"/>
                </a:xfrm>
                <a:custGeom>
                  <a:avLst/>
                  <a:gdLst>
                    <a:gd name="T0" fmla="*/ 21115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21600 h 21600"/>
                    <a:gd name="T6" fmla="*/ 21600 w 21600"/>
                    <a:gd name="T7" fmla="*/ 2160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21115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</a:path>
                  </a:pathLst>
                </a:custGeom>
                <a:noFill/>
                <a:ln w="38100">
                  <a:solidFill>
                    <a:srgbClr val="19C11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1pPr>
                  <a:lvl2pPr marL="37931725" indent="-37474525" eaLnBrk="0" hangingPunct="0"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2pPr>
                  <a:lvl3pPr eaLnBrk="0" hangingPunct="0"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3pPr>
                  <a:lvl4pPr eaLnBrk="0" hangingPunct="0"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4pPr>
                  <a:lvl5pPr eaLnBrk="0" hangingPunct="0"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9pPr>
                </a:lstStyle>
                <a:p>
                  <a:pPr eaLnBrk="1" hangingPunct="1"/>
                  <a:endParaRPr lang="nl-NL" altLang="nl-NL" sz="2953"/>
                </a:p>
              </p:txBody>
            </p:sp>
            <p:sp>
              <p:nvSpPr>
                <p:cNvPr id="41" name="Freeform 8"/>
                <p:cNvSpPr>
                  <a:spLocks/>
                </p:cNvSpPr>
                <p:nvPr/>
              </p:nvSpPr>
              <p:spPr bwMode="auto">
                <a:xfrm>
                  <a:off x="1367" y="0"/>
                  <a:ext cx="5864" cy="4320"/>
                </a:xfrm>
                <a:custGeom>
                  <a:avLst/>
                  <a:gdLst>
                    <a:gd name="T0" fmla="*/ 0 w 21600"/>
                    <a:gd name="T1" fmla="*/ 0 h 21600"/>
                    <a:gd name="T2" fmla="*/ 21600 w 21600"/>
                    <a:gd name="T3" fmla="*/ 0 h 21600"/>
                    <a:gd name="T4" fmla="*/ 21600 w 21600"/>
                    <a:gd name="T5" fmla="*/ 21600 h 21600"/>
                    <a:gd name="T6" fmla="*/ 687 w 21600"/>
                    <a:gd name="T7" fmla="*/ 2160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687" y="21600"/>
                      </a:lnTo>
                    </a:path>
                  </a:pathLst>
                </a:custGeom>
                <a:noFill/>
                <a:ln w="38100">
                  <a:solidFill>
                    <a:srgbClr val="19C11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1pPr>
                  <a:lvl2pPr marL="37931725" indent="-37474525" eaLnBrk="0" hangingPunct="0"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2pPr>
                  <a:lvl3pPr eaLnBrk="0" hangingPunct="0"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3pPr>
                  <a:lvl4pPr eaLnBrk="0" hangingPunct="0"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4pPr>
                  <a:lvl5pPr eaLnBrk="0" hangingPunct="0"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9pPr>
                </a:lstStyle>
                <a:p>
                  <a:pPr eaLnBrk="1" hangingPunct="1"/>
                  <a:endParaRPr lang="nl-NL" altLang="nl-NL" sz="2953"/>
                </a:p>
              </p:txBody>
            </p:sp>
          </p:grpSp>
          <p:sp>
            <p:nvSpPr>
              <p:cNvPr id="39" name="Rectangle 10"/>
              <p:cNvSpPr>
                <a:spLocks/>
              </p:cNvSpPr>
              <p:nvPr/>
            </p:nvSpPr>
            <p:spPr bwMode="auto">
              <a:xfrm>
                <a:off x="2416969" y="1241227"/>
                <a:ext cx="1160859" cy="366117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r>
                  <a:rPr lang="en-US" altLang="nl-NL" sz="2391" dirty="0" smtClean="0">
                    <a:solidFill>
                      <a:srgbClr val="FFFFFF"/>
                    </a:solidFill>
                    <a:latin typeface="Courier" pitchFamily="-84" charset="0"/>
                    <a:sym typeface="Courier" pitchFamily="-84" charset="0"/>
                  </a:rPr>
                  <a:t>&lt;head&gt;</a:t>
                </a:r>
                <a:endParaRPr lang="en-US" altLang="nl-NL" sz="2391" dirty="0">
                  <a:solidFill>
                    <a:srgbClr val="FFFFFF"/>
                  </a:solidFill>
                  <a:latin typeface="Courier" pitchFamily="-84" charset="0"/>
                  <a:sym typeface="Courier" pitchFamily="-84" charset="0"/>
                </a:endParaRPr>
              </a:p>
            </p:txBody>
          </p:sp>
        </p:grpSp>
        <p:sp>
          <p:nvSpPr>
            <p:cNvPr id="37" name="Rectangle 11"/>
            <p:cNvSpPr>
              <a:spLocks/>
            </p:cNvSpPr>
            <p:nvPr/>
          </p:nvSpPr>
          <p:spPr bwMode="auto">
            <a:xfrm>
              <a:off x="2443758" y="6054328"/>
              <a:ext cx="1428750" cy="36611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l" eaLnBrk="1" hangingPunct="1"/>
              <a:r>
                <a:rPr lang="en-US" altLang="nl-NL" sz="2391" dirty="0" smtClean="0">
                  <a:solidFill>
                    <a:srgbClr val="FFFFFF"/>
                  </a:solidFill>
                  <a:latin typeface="Courier" pitchFamily="-84" charset="0"/>
                  <a:sym typeface="Courier" pitchFamily="-84" charset="0"/>
                </a:rPr>
                <a:t>&lt;/head&gt;</a:t>
              </a:r>
              <a:endParaRPr lang="en-US" altLang="nl-NL" sz="2391" dirty="0">
                <a:solidFill>
                  <a:srgbClr val="FFFFFF"/>
                </a:solidFill>
                <a:latin typeface="Courier" pitchFamily="-84" charset="0"/>
                <a:sym typeface="Courier" pitchFamily="-8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37292" y="1472342"/>
            <a:ext cx="7545586" cy="468809"/>
            <a:chOff x="2337292" y="1444061"/>
            <a:chExt cx="7545586" cy="468809"/>
          </a:xfrm>
        </p:grpSpPr>
        <p:sp>
          <p:nvSpPr>
            <p:cNvPr id="42" name="Rectangle 12"/>
            <p:cNvSpPr>
              <a:spLocks/>
            </p:cNvSpPr>
            <p:nvPr/>
          </p:nvSpPr>
          <p:spPr bwMode="auto">
            <a:xfrm>
              <a:off x="2471237" y="1461920"/>
              <a:ext cx="7411641" cy="366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l" eaLnBrk="1" hangingPunct="1"/>
              <a:r>
                <a:rPr lang="en-US" altLang="nl-NL" sz="2391" dirty="0" smtClean="0">
                  <a:solidFill>
                    <a:srgbClr val="FFFFFF"/>
                  </a:solidFill>
                  <a:latin typeface="Courier" pitchFamily="-84" charset="0"/>
                  <a:sym typeface="Courier" pitchFamily="-84" charset="0"/>
                </a:rPr>
                <a:t>&lt;title&gt;My first website&lt;/title&gt;</a:t>
              </a:r>
              <a:endParaRPr lang="en-US" altLang="nl-NL" sz="2391" dirty="0">
                <a:solidFill>
                  <a:srgbClr val="FFFFFF"/>
                </a:solidFill>
                <a:latin typeface="Courier" pitchFamily="-84" charset="0"/>
                <a:sym typeface="Courier" pitchFamily="-84" charset="0"/>
              </a:endParaRPr>
            </a:p>
          </p:txBody>
        </p:sp>
        <p:sp>
          <p:nvSpPr>
            <p:cNvPr id="43" name="Rectangle 14"/>
            <p:cNvSpPr>
              <a:spLocks/>
            </p:cNvSpPr>
            <p:nvPr/>
          </p:nvSpPr>
          <p:spPr bwMode="auto">
            <a:xfrm>
              <a:off x="2337292" y="1444061"/>
              <a:ext cx="7536656" cy="468809"/>
            </a:xfrm>
            <a:prstGeom prst="rect">
              <a:avLst/>
            </a:prstGeom>
            <a:noFill/>
            <a:ln w="25400">
              <a:solidFill>
                <a:srgbClr val="E6E6E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/>
              <a:endParaRPr lang="nl-NL" altLang="nl-NL" sz="2953"/>
            </a:p>
          </p:txBody>
        </p:sp>
      </p:grpSp>
    </p:spTree>
    <p:extLst>
      <p:ext uri="{BB962C8B-B14F-4D97-AF65-F5344CB8AC3E}">
        <p14:creationId xmlns:p14="http://schemas.microsoft.com/office/powerpoint/2010/main" val="3503100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8683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2B9AE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Helvetica"/>
        <a:ea typeface="ヒラギノ角ゴ ProN W3"/>
        <a:cs typeface="ヒラギノ角ゴ ProN W3"/>
      </a:majorFont>
      <a:minorFont>
        <a:latin typeface="Helvetic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84" charset="0"/>
            <a:ea typeface="ヒラギノ角ゴ ProN W3" pitchFamily="-84" charset="-128"/>
            <a:cs typeface="ヒラギノ角ゴ ProN W3" pitchFamily="-84" charset="-128"/>
            <a:sym typeface="Gill Sans" pitchFamily="-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84" charset="0"/>
            <a:ea typeface="ヒラギノ角ゴ ProN W3" pitchFamily="-84" charset="-128"/>
            <a:cs typeface="ヒラギノ角ゴ ProN W3" pitchFamily="-84" charset="-128"/>
            <a:sym typeface="Gill Sans" pitchFamily="-84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2823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AC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84" charset="0"/>
            <a:ea typeface="ヒラギノ角ゴ ProN W3" pitchFamily="-84" charset="-128"/>
            <a:cs typeface="ヒラギノ角ゴ ProN W3" pitchFamily="-84" charset="-128"/>
            <a:sym typeface="Gill Sans" pitchFamily="-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84" charset="0"/>
            <a:ea typeface="ヒラギノ角ゴ ProN W3" pitchFamily="-84" charset="-128"/>
            <a:cs typeface="ヒラギノ角ゴ ProN W3" pitchFamily="-84" charset="-128"/>
            <a:sym typeface="Gill Sans" pitchFamily="-8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Photo - Horizonta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Helvetica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2" charset="0"/>
            <a:ea typeface="ヒラギノ角ゴ ProN W3" pitchFamily="-102" charset="-128"/>
            <a:cs typeface="ヒラギノ角ゴ ProN W3" pitchFamily="-102" charset="-128"/>
            <a:sym typeface="Gill Sans" pitchFamily="-10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2" charset="0"/>
            <a:ea typeface="ヒラギノ角ゴ ProN W3" pitchFamily="-102" charset="-128"/>
            <a:cs typeface="ヒラギノ角ゴ ProN W3" pitchFamily="-102" charset="-128"/>
            <a:sym typeface="Gill Sans" pitchFamily="-102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Helvetica"/>
        <a:ea typeface="ヒラギノ角ゴ ProN W3"/>
        <a:cs typeface="ヒラギノ角ゴ ProN W3"/>
      </a:majorFont>
      <a:minorFont>
        <a:latin typeface="Helvetic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84" charset="0"/>
            <a:ea typeface="ヒラギノ角ゴ ProN W3" pitchFamily="-84" charset="-128"/>
            <a:cs typeface="ヒラギノ角ゴ ProN W3" pitchFamily="-84" charset="-128"/>
            <a:sym typeface="Gill Sans" pitchFamily="-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84" charset="0"/>
            <a:ea typeface="ヒラギノ角ゴ ProN W3" pitchFamily="-84" charset="-128"/>
            <a:cs typeface="ヒラギノ角ゴ ProN W3" pitchFamily="-84" charset="-128"/>
            <a:sym typeface="Gill Sans" pitchFamily="-84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Helvetica"/>
        <a:ea typeface="ヒラギノ角ゴ ProN W3"/>
        <a:cs typeface="ヒラギノ角ゴ ProN W3"/>
      </a:majorFont>
      <a:minorFont>
        <a:latin typeface="Helvetic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2" charset="0"/>
            <a:ea typeface="ヒラギノ角ゴ ProN W3" pitchFamily="-102" charset="-128"/>
            <a:cs typeface="ヒラギノ角ゴ ProN W3" pitchFamily="-102" charset="-128"/>
            <a:sym typeface="Gill Sans" pitchFamily="-10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2" charset="0"/>
            <a:ea typeface="ヒラギノ角ゴ ProN W3" pitchFamily="-102" charset="-128"/>
            <a:cs typeface="ヒラギノ角ゴ ProN W3" pitchFamily="-102" charset="-128"/>
            <a:sym typeface="Gill Sans" pitchFamily="-102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358FBC280934B9B6EA5F0E23FB483" ma:contentTypeVersion="0" ma:contentTypeDescription="Create a new document." ma:contentTypeScope="" ma:versionID="93f0eb2a710395f3b136a1adf7cec48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15FA9A-6A38-4825-AAA4-0AB551998D53}"/>
</file>

<file path=customXml/itemProps2.xml><?xml version="1.0" encoding="utf-8"?>
<ds:datastoreItem xmlns:ds="http://schemas.openxmlformats.org/officeDocument/2006/customXml" ds:itemID="{982FD66A-E9B4-4BCE-A802-A1ECC764D5B3}"/>
</file>

<file path=customXml/itemProps3.xml><?xml version="1.0" encoding="utf-8"?>
<ds:datastoreItem xmlns:ds="http://schemas.openxmlformats.org/officeDocument/2006/customXml" ds:itemID="{A4BB8F20-26A8-4D13-9254-F900862CB851}"/>
</file>

<file path=docProps/app.xml><?xml version="1.0" encoding="utf-8"?>
<Properties xmlns="http://schemas.openxmlformats.org/officeDocument/2006/extended-properties" xmlns:vt="http://schemas.openxmlformats.org/officeDocument/2006/docPropsVTypes">
  <TotalTime>3328</TotalTime>
  <Words>1197</Words>
  <Application>Microsoft Office PowerPoint</Application>
  <PresentationFormat>Widescreen</PresentationFormat>
  <Paragraphs>346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28</vt:i4>
      </vt:variant>
    </vt:vector>
  </HeadingPairs>
  <TitlesOfParts>
    <vt:vector size="45" baseType="lpstr">
      <vt:lpstr>Arial</vt:lpstr>
      <vt:lpstr>Calibri</vt:lpstr>
      <vt:lpstr>Calibri Light</vt:lpstr>
      <vt:lpstr>Courier</vt:lpstr>
      <vt:lpstr>Gill Sans</vt:lpstr>
      <vt:lpstr>Helvetica</vt:lpstr>
      <vt:lpstr>Letter Gothic Std Bold</vt:lpstr>
      <vt:lpstr>Lucida Grande</vt:lpstr>
      <vt:lpstr>Tahoma</vt:lpstr>
      <vt:lpstr>Times New Roman</vt:lpstr>
      <vt:lpstr>ヒラギノ角ゴ ProN W3</vt:lpstr>
      <vt:lpstr>Office Theme</vt:lpstr>
      <vt:lpstr>Title &amp; Bullets</vt:lpstr>
      <vt:lpstr>Blank</vt:lpstr>
      <vt:lpstr>3_Photo - Horizontal</vt:lpstr>
      <vt:lpstr>Title &amp; Bullets - 2 Column</vt:lpstr>
      <vt:lpstr>1_Title &amp; Bullets - 2 Column</vt:lpstr>
      <vt:lpstr>Week 2: HTML</vt:lpstr>
      <vt:lpstr>ACCESSING THE WEB</vt:lpstr>
      <vt:lpstr>PowerPoint Presentation</vt:lpstr>
      <vt:lpstr>PowerPoint Presentation</vt:lpstr>
      <vt:lpstr>PowerPoint Presentation</vt:lpstr>
      <vt:lpstr>HTML</vt:lpstr>
      <vt:lpstr>HTML</vt:lpstr>
      <vt:lpstr>Tags (also called elements)</vt:lpstr>
      <vt:lpstr>HTML: PAGE STRUCTURE</vt:lpstr>
      <vt:lpstr>HTML: !DOCTYPE declaration</vt:lpstr>
      <vt:lpstr>Tags</vt:lpstr>
      <vt:lpstr>Text</vt:lpstr>
      <vt:lpstr>LIST</vt:lpstr>
      <vt:lpstr>Unordered nested List</vt:lpstr>
      <vt:lpstr>Links</vt:lpstr>
      <vt:lpstr>Images</vt:lpstr>
      <vt:lpstr>Images: HTML5 tag &lt;figure&gt;</vt:lpstr>
      <vt:lpstr>Image Dimensions</vt:lpstr>
      <vt:lpstr>Table: basic structure</vt:lpstr>
      <vt:lpstr>Table: Headers &amp; Spanning</vt:lpstr>
      <vt:lpstr>FORMS</vt:lpstr>
      <vt:lpstr>FORM CONTROLS</vt:lpstr>
      <vt:lpstr>Form: main structure</vt:lpstr>
      <vt:lpstr>Video: HTML5 tag &lt;video&gt;</vt:lpstr>
      <vt:lpstr>Extra markup: DIV &lt;div&gt;  </vt:lpstr>
      <vt:lpstr>PowerPoint Presentation</vt:lpstr>
      <vt:lpstr>Extra markup: iframes &lt;iframe&gt;  </vt:lpstr>
      <vt:lpstr>DOM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Fontys</dc:creator>
  <cp:lastModifiedBy>Fontys</cp:lastModifiedBy>
  <cp:revision>80</cp:revision>
  <dcterms:created xsi:type="dcterms:W3CDTF">2015-12-14T13:07:09Z</dcterms:created>
  <dcterms:modified xsi:type="dcterms:W3CDTF">2016-02-09T12:06:58Z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0x010100D00358FBC280934B9B6EA5F0E23FB483</vt:lpwstr>
  </property>
</Properties>
</file>