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CC66"/>
    <a:srgbClr val="B1D309"/>
    <a:srgbClr val="D28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18.06.2022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 bubble effects">
            <a:extLst>
              <a:ext uri="{FF2B5EF4-FFF2-40B4-BE49-F238E27FC236}">
                <a16:creationId xmlns:a16="http://schemas.microsoft.com/office/drawing/2014/main" id="{AEC9F671-6933-B2EE-B262-8E4476532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33" b="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5710C-1B0B-FF18-5BF9-C95543CE4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Petrol App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9A2F-861A-6EE3-AADC-88E37BE8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56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35D6020-A66B-8C7E-1FDD-6688261F47A3}"/>
              </a:ext>
            </a:extLst>
          </p:cNvPr>
          <p:cNvSpPr/>
          <p:nvPr/>
        </p:nvSpPr>
        <p:spPr>
          <a:xfrm>
            <a:off x="8676318" y="5374573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B80DDE-D71E-5BC6-F0EB-AF35FDFA4141}"/>
              </a:ext>
            </a:extLst>
          </p:cNvPr>
          <p:cNvSpPr/>
          <p:nvPr/>
        </p:nvSpPr>
        <p:spPr>
          <a:xfrm>
            <a:off x="8523918" y="5222173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6E836BD-998E-B4EB-C2B6-B901616343BB}"/>
              </a:ext>
            </a:extLst>
          </p:cNvPr>
          <p:cNvSpPr/>
          <p:nvPr/>
        </p:nvSpPr>
        <p:spPr>
          <a:xfrm>
            <a:off x="5659192" y="5387109"/>
            <a:ext cx="1659132" cy="92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User Resource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F2D4FC-517C-F7B4-0EAF-B7EF7E605C74}"/>
              </a:ext>
            </a:extLst>
          </p:cNvPr>
          <p:cNvSpPr/>
          <p:nvPr/>
        </p:nvSpPr>
        <p:spPr>
          <a:xfrm>
            <a:off x="5506792" y="5234709"/>
            <a:ext cx="1659132" cy="92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User Resource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48B6B-AB4F-E3D5-94D7-62715CE6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4C8E0-4A01-BCB5-ED87-21CDC7AA6A5E}"/>
              </a:ext>
            </a:extLst>
          </p:cNvPr>
          <p:cNvCxnSpPr>
            <a:cxnSpLocks/>
          </p:cNvCxnSpPr>
          <p:nvPr/>
        </p:nvCxnSpPr>
        <p:spPr>
          <a:xfrm>
            <a:off x="2697873" y="2001390"/>
            <a:ext cx="0" cy="42025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F9AD1-7D69-4884-8519-6E56D3395613}"/>
              </a:ext>
            </a:extLst>
          </p:cNvPr>
          <p:cNvSpPr/>
          <p:nvPr/>
        </p:nvSpPr>
        <p:spPr>
          <a:xfrm>
            <a:off x="2946087" y="3130068"/>
            <a:ext cx="1115890" cy="1192033"/>
          </a:xfrm>
          <a:prstGeom prst="rect">
            <a:avLst/>
          </a:prstGeom>
          <a:solidFill>
            <a:srgbClr val="D2842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FC4189-03DA-F35D-85FA-A9BC338E8CF1}"/>
              </a:ext>
            </a:extLst>
          </p:cNvPr>
          <p:cNvSpPr/>
          <p:nvPr/>
        </p:nvSpPr>
        <p:spPr>
          <a:xfrm>
            <a:off x="857917" y="2858373"/>
            <a:ext cx="1343034" cy="18487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Petrol Web App SPA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C7079-8A9F-878B-D5D8-27135868EB0D}"/>
              </a:ext>
            </a:extLst>
          </p:cNvPr>
          <p:cNvSpPr/>
          <p:nvPr/>
        </p:nvSpPr>
        <p:spPr>
          <a:xfrm>
            <a:off x="8164449" y="2149354"/>
            <a:ext cx="1115890" cy="91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Discovery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322C7-554F-6538-B4F6-D3A1F551750C}"/>
              </a:ext>
            </a:extLst>
          </p:cNvPr>
          <p:cNvSpPr/>
          <p:nvPr/>
        </p:nvSpPr>
        <p:spPr>
          <a:xfrm>
            <a:off x="5354392" y="5082309"/>
            <a:ext cx="1659132" cy="92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User Resource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444A4-C916-BF23-A238-A9E874ADF8B0}"/>
              </a:ext>
            </a:extLst>
          </p:cNvPr>
          <p:cNvSpPr/>
          <p:nvPr/>
        </p:nvSpPr>
        <p:spPr>
          <a:xfrm>
            <a:off x="8371518" y="5069773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D1260-46B9-BDDD-10BD-E8BBAB7A6BBB}"/>
              </a:ext>
            </a:extLst>
          </p:cNvPr>
          <p:cNvSpPr/>
          <p:nvPr/>
        </p:nvSpPr>
        <p:spPr>
          <a:xfrm>
            <a:off x="5355636" y="2149353"/>
            <a:ext cx="1659132" cy="92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Authorization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CA26A-B971-79F1-6A0E-63DE00974D1C}"/>
              </a:ext>
            </a:extLst>
          </p:cNvPr>
          <p:cNvSpPr txBox="1"/>
          <p:nvPr/>
        </p:nvSpPr>
        <p:spPr>
          <a:xfrm>
            <a:off x="4839998" y="3883377"/>
            <a:ext cx="747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Resource request with Access  Token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B3F74B-1CD5-EFFD-5976-54045067A22B}"/>
              </a:ext>
            </a:extLst>
          </p:cNvPr>
          <p:cNvCxnSpPr>
            <a:cxnSpLocks/>
          </p:cNvCxnSpPr>
          <p:nvPr/>
        </p:nvCxnSpPr>
        <p:spPr>
          <a:xfrm flipV="1">
            <a:off x="4075772" y="2371887"/>
            <a:ext cx="1294773" cy="1099692"/>
          </a:xfrm>
          <a:prstGeom prst="bentConnector3">
            <a:avLst>
              <a:gd name="adj1" fmla="val 27886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F26BCC-DEBA-6A5F-634C-512C57F4D458}"/>
              </a:ext>
            </a:extLst>
          </p:cNvPr>
          <p:cNvCxnSpPr>
            <a:cxnSpLocks/>
          </p:cNvCxnSpPr>
          <p:nvPr/>
        </p:nvCxnSpPr>
        <p:spPr>
          <a:xfrm>
            <a:off x="2209448" y="3045699"/>
            <a:ext cx="767654" cy="16829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7E9F1B-B6A0-DCCD-920F-1955513BA707}"/>
              </a:ext>
            </a:extLst>
          </p:cNvPr>
          <p:cNvSpPr txBox="1"/>
          <p:nvPr/>
        </p:nvSpPr>
        <p:spPr>
          <a:xfrm>
            <a:off x="4073236" y="2371887"/>
            <a:ext cx="1034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 user/pass Authorization Code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B7252A4-93A1-2B94-BD5A-DDE06AF345A4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061977" y="2788585"/>
            <a:ext cx="1293554" cy="9375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0CD06A-1799-AEFA-CD7F-B59753448742}"/>
              </a:ext>
            </a:extLst>
          </p:cNvPr>
          <p:cNvSpPr txBox="1"/>
          <p:nvPr/>
        </p:nvSpPr>
        <p:spPr>
          <a:xfrm>
            <a:off x="4723158" y="2858373"/>
            <a:ext cx="64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ID Token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F567AE-BA4C-B489-05DF-309F2ED830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4857" y="3505200"/>
            <a:ext cx="792857" cy="18951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BAF338C-17AB-38F0-3135-75A2DF725CC9}"/>
              </a:ext>
            </a:extLst>
          </p:cNvPr>
          <p:cNvCxnSpPr>
            <a:cxnSpLocks/>
          </p:cNvCxnSpPr>
          <p:nvPr/>
        </p:nvCxnSpPr>
        <p:spPr>
          <a:xfrm flipV="1">
            <a:off x="2209448" y="3997642"/>
            <a:ext cx="758265" cy="3244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629EED-575B-3D0C-FD14-F55D810687CF}"/>
              </a:ext>
            </a:extLst>
          </p:cNvPr>
          <p:cNvSpPr txBox="1"/>
          <p:nvPr/>
        </p:nvSpPr>
        <p:spPr>
          <a:xfrm>
            <a:off x="2265098" y="3997642"/>
            <a:ext cx="6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Token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46561EB-2C23-62C2-0A79-E667CB17A590}"/>
              </a:ext>
            </a:extLst>
          </p:cNvPr>
          <p:cNvCxnSpPr>
            <a:cxnSpLocks/>
          </p:cNvCxnSpPr>
          <p:nvPr/>
        </p:nvCxnSpPr>
        <p:spPr>
          <a:xfrm>
            <a:off x="4073236" y="3965210"/>
            <a:ext cx="1641764" cy="1103140"/>
          </a:xfrm>
          <a:prstGeom prst="curvedConnector3">
            <a:avLst>
              <a:gd name="adj1" fmla="val 876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5BCCDE-1886-F28A-A5B4-80BA62477BD4}"/>
              </a:ext>
            </a:extLst>
          </p:cNvPr>
          <p:cNvCxnSpPr/>
          <p:nvPr/>
        </p:nvCxnSpPr>
        <p:spPr>
          <a:xfrm flipV="1">
            <a:off x="5867400" y="3063869"/>
            <a:ext cx="0" cy="2024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733B910-7BCD-17EA-AE26-ECFD0747BC8F}"/>
              </a:ext>
            </a:extLst>
          </p:cNvPr>
          <p:cNvSpPr txBox="1"/>
          <p:nvPr/>
        </p:nvSpPr>
        <p:spPr>
          <a:xfrm>
            <a:off x="5426080" y="3667336"/>
            <a:ext cx="6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 Token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71DFF3-7A14-29A7-0CBF-BE51F08BC488}"/>
              </a:ext>
            </a:extLst>
          </p:cNvPr>
          <p:cNvCxnSpPr>
            <a:cxnSpLocks/>
          </p:cNvCxnSpPr>
          <p:nvPr/>
        </p:nvCxnSpPr>
        <p:spPr>
          <a:xfrm>
            <a:off x="6416962" y="3063869"/>
            <a:ext cx="0" cy="20184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DE66E6-D58E-F1D9-ED29-A370BDCCAB2F}"/>
              </a:ext>
            </a:extLst>
          </p:cNvPr>
          <p:cNvSpPr txBox="1"/>
          <p:nvPr/>
        </p:nvSpPr>
        <p:spPr>
          <a:xfrm>
            <a:off x="6415718" y="3706607"/>
            <a:ext cx="8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Validated access  Token</a:t>
            </a:r>
          </a:p>
        </p:txBody>
      </p:sp>
      <p:cxnSp>
        <p:nvCxnSpPr>
          <p:cNvPr id="103" name="Connector: Elbow 70">
            <a:extLst>
              <a:ext uri="{FF2B5EF4-FFF2-40B4-BE49-F238E27FC236}">
                <a16:creationId xmlns:a16="http://schemas.microsoft.com/office/drawing/2014/main" id="{08B65D2B-E629-AD58-EF2B-DF47C3C0C100}"/>
              </a:ext>
            </a:extLst>
          </p:cNvPr>
          <p:cNvCxnSpPr>
            <a:cxnSpLocks/>
          </p:cNvCxnSpPr>
          <p:nvPr/>
        </p:nvCxnSpPr>
        <p:spPr>
          <a:xfrm rot="10800000">
            <a:off x="4096029" y="4232428"/>
            <a:ext cx="1468808" cy="1249966"/>
          </a:xfrm>
          <a:prstGeom prst="curvedConnector3">
            <a:avLst>
              <a:gd name="adj1" fmla="val 5754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25CAF6A-1E45-1281-66D3-E55BED271DC9}"/>
              </a:ext>
            </a:extLst>
          </p:cNvPr>
          <p:cNvSpPr txBox="1"/>
          <p:nvPr/>
        </p:nvSpPr>
        <p:spPr>
          <a:xfrm>
            <a:off x="3693875" y="4668207"/>
            <a:ext cx="120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Return secure data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09B7C9-EEA7-BEBF-81A7-61E98B9A180D}"/>
              </a:ext>
            </a:extLst>
          </p:cNvPr>
          <p:cNvCxnSpPr/>
          <p:nvPr/>
        </p:nvCxnSpPr>
        <p:spPr>
          <a:xfrm flipH="1">
            <a:off x="6936509" y="5280647"/>
            <a:ext cx="2646" cy="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1F1EA61-78FD-41A1-E6E5-368C8D38711B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6346406" y="3453319"/>
            <a:ext cx="2664750" cy="97133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5">
            <a:extLst>
              <a:ext uri="{FF2B5EF4-FFF2-40B4-BE49-F238E27FC236}">
                <a16:creationId xmlns:a16="http://schemas.microsoft.com/office/drawing/2014/main" id="{4DEAF282-27D6-1ED6-4EB8-24D3B5EC3ACC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V="1">
            <a:off x="8343282" y="3442982"/>
            <a:ext cx="1962732" cy="12045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C31A94-A7E8-93EE-0F24-25C6CB213430}"/>
              </a:ext>
            </a:extLst>
          </p:cNvPr>
          <p:cNvSpPr txBox="1"/>
          <p:nvPr/>
        </p:nvSpPr>
        <p:spPr>
          <a:xfrm>
            <a:off x="9078386" y="3752773"/>
            <a:ext cx="109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Register</a:t>
            </a:r>
          </a:p>
        </p:txBody>
      </p:sp>
      <p:cxnSp>
        <p:nvCxnSpPr>
          <p:cNvPr id="130" name="Connector: Elbow 68">
            <a:extLst>
              <a:ext uri="{FF2B5EF4-FFF2-40B4-BE49-F238E27FC236}">
                <a16:creationId xmlns:a16="http://schemas.microsoft.com/office/drawing/2014/main" id="{3DEE03CB-F600-B559-79EA-5AD49B0765E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697414" y="3753909"/>
            <a:ext cx="238427" cy="137481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SPA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Angular-auth-</a:t>
            </a:r>
            <a:r>
              <a:rPr lang="en-US" dirty="0" err="1"/>
              <a:t>oidc</a:t>
            </a:r>
            <a:r>
              <a:rPr lang="en-US" dirty="0"/>
              <a:t>-client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32AF0-57C7-C95B-3955-5008A4780D9B}"/>
              </a:ext>
            </a:extLst>
          </p:cNvPr>
          <p:cNvSpPr/>
          <p:nvPr/>
        </p:nvSpPr>
        <p:spPr>
          <a:xfrm>
            <a:off x="1905000" y="2667000"/>
            <a:ext cx="1343034" cy="18487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Petrol Web App SPA</a:t>
            </a:r>
          </a:p>
        </p:txBody>
      </p:sp>
    </p:spTree>
    <p:extLst>
      <p:ext uri="{BB962C8B-B14F-4D97-AF65-F5344CB8AC3E}">
        <p14:creationId xmlns:p14="http://schemas.microsoft.com/office/powerpoint/2010/main" val="21786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Gateway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OAuth Client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Discovery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– routes to all resources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Cloud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32E74-2B45-83D2-1FDD-0C2BE92AC270}"/>
              </a:ext>
            </a:extLst>
          </p:cNvPr>
          <p:cNvSpPr/>
          <p:nvPr/>
        </p:nvSpPr>
        <p:spPr>
          <a:xfrm>
            <a:off x="1752600" y="2781959"/>
            <a:ext cx="1115890" cy="1192033"/>
          </a:xfrm>
          <a:prstGeom prst="rect">
            <a:avLst/>
          </a:prstGeom>
          <a:solidFill>
            <a:srgbClr val="D2842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Gateway</a:t>
            </a:r>
          </a:p>
        </p:txBody>
      </p:sp>
    </p:spTree>
    <p:extLst>
      <p:ext uri="{BB962C8B-B14F-4D97-AF65-F5344CB8AC3E}">
        <p14:creationId xmlns:p14="http://schemas.microsoft.com/office/powerpoint/2010/main" val="1459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Discovery Server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Cloud Discovery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BE2DD-05EA-F2EE-4E0D-33F9739CCA46}"/>
              </a:ext>
            </a:extLst>
          </p:cNvPr>
          <p:cNvSpPr/>
          <p:nvPr/>
        </p:nvSpPr>
        <p:spPr>
          <a:xfrm>
            <a:off x="1676400" y="2971742"/>
            <a:ext cx="1115890" cy="91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Discovery</a:t>
            </a:r>
          </a:p>
        </p:txBody>
      </p:sp>
    </p:spTree>
    <p:extLst>
      <p:ext uri="{BB962C8B-B14F-4D97-AF65-F5344CB8AC3E}">
        <p14:creationId xmlns:p14="http://schemas.microsoft.com/office/powerpoint/2010/main" val="20488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Authorization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OAuth2 based </a:t>
            </a:r>
            <a:r>
              <a:rPr lang="en-US" dirty="0" err="1"/>
              <a:t>Authencation</a:t>
            </a:r>
            <a:r>
              <a:rPr lang="en-US" dirty="0"/>
              <a:t> and Authorization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JPA Based Repository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Authorization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81294-6358-11CF-AF54-F1FF7767E896}"/>
              </a:ext>
            </a:extLst>
          </p:cNvPr>
          <p:cNvSpPr/>
          <p:nvPr/>
        </p:nvSpPr>
        <p:spPr>
          <a:xfrm>
            <a:off x="1295400" y="2966052"/>
            <a:ext cx="1659132" cy="92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17899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Web Business Logic Resource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Web Cloud Discovery Client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Talks to Spring Authorization for Access Token Validation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JPA Based Repository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Business Resource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EF24B-89E6-DF6A-C56D-027D8189D05C}"/>
              </a:ext>
            </a:extLst>
          </p:cNvPr>
          <p:cNvSpPr/>
          <p:nvPr/>
        </p:nvSpPr>
        <p:spPr>
          <a:xfrm>
            <a:off x="1371600" y="3062750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</p:spTree>
    <p:extLst>
      <p:ext uri="{BB962C8B-B14F-4D97-AF65-F5344CB8AC3E}">
        <p14:creationId xmlns:p14="http://schemas.microsoft.com/office/powerpoint/2010/main" val="40371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</a:t>
            </a:r>
            <a:r>
              <a:rPr lang="en-US" dirty="0" err="1"/>
              <a:t>WebFlux</a:t>
            </a:r>
            <a:r>
              <a:rPr lang="en-US" dirty="0"/>
              <a:t> User Resource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OAuth2 based </a:t>
            </a:r>
            <a:r>
              <a:rPr lang="en-US" dirty="0" err="1"/>
              <a:t>Authencation</a:t>
            </a:r>
            <a:r>
              <a:rPr lang="en-US" dirty="0"/>
              <a:t> and Authorization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JPA Based Repository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User Resource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6E005-804C-5AB0-854F-E4A0FD0E27A9}"/>
              </a:ext>
            </a:extLst>
          </p:cNvPr>
          <p:cNvSpPr/>
          <p:nvPr/>
        </p:nvSpPr>
        <p:spPr>
          <a:xfrm>
            <a:off x="1219200" y="2819400"/>
            <a:ext cx="1659132" cy="92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User Resource</a:t>
            </a:r>
          </a:p>
        </p:txBody>
      </p:sp>
    </p:spTree>
    <p:extLst>
      <p:ext uri="{BB962C8B-B14F-4D97-AF65-F5344CB8AC3E}">
        <p14:creationId xmlns:p14="http://schemas.microsoft.com/office/powerpoint/2010/main" val="728660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B2431"/>
      </a:dk2>
      <a:lt2>
        <a:srgbClr val="F3F0F2"/>
      </a:lt2>
      <a:accent1>
        <a:srgbClr val="25B65D"/>
      </a:accent1>
      <a:accent2>
        <a:srgbClr val="18B496"/>
      </a:accent2>
      <a:accent3>
        <a:srgbClr val="2AACD2"/>
      </a:accent3>
      <a:accent4>
        <a:srgbClr val="1C5DD1"/>
      </a:accent4>
      <a:accent5>
        <a:srgbClr val="3A30E3"/>
      </a:accent5>
      <a:accent6>
        <a:srgbClr val="711CD1"/>
      </a:accent6>
      <a:hlink>
        <a:srgbClr val="968B32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RetrospectVTI</vt:lpstr>
      <vt:lpstr>Petrol App Design</vt:lpstr>
      <vt:lpstr>Architecture</vt:lpstr>
      <vt:lpstr>Petrol Web App</vt:lpstr>
      <vt:lpstr>Petrol Cloud Gateway</vt:lpstr>
      <vt:lpstr>Petrol Cloud Discovery</vt:lpstr>
      <vt:lpstr>Petrol Authorization Server</vt:lpstr>
      <vt:lpstr>Petrol Business Resource Server</vt:lpstr>
      <vt:lpstr>Petrol User Resource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Petrol App Design</dc:title>
  <dc:creator>Deepak Rampoore</dc:creator>
  <cp:lastModifiedBy>Deepak Rampoore</cp:lastModifiedBy>
  <cp:revision>2</cp:revision>
  <dcterms:created xsi:type="dcterms:W3CDTF">2022-06-17T16:12:42Z</dcterms:created>
  <dcterms:modified xsi:type="dcterms:W3CDTF">2022-06-18T16:18:10Z</dcterms:modified>
</cp:coreProperties>
</file>