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1042-7E85-414E-881A-886581D41495}" type="datetimeFigureOut">
              <a:rPr lang="en-US" smtClean="0"/>
              <a:t>03/07/21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24B-7920-48EF-A4B2-89245F13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4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1042-7E85-414E-881A-886581D41495}" type="datetimeFigureOut">
              <a:rPr lang="en-US" smtClean="0"/>
              <a:t>03/07/21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24B-7920-48EF-A4B2-89245F13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1042-7E85-414E-881A-886581D41495}" type="datetimeFigureOut">
              <a:rPr lang="en-US" smtClean="0"/>
              <a:t>03/07/21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24B-7920-48EF-A4B2-89245F13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7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1042-7E85-414E-881A-886581D41495}" type="datetimeFigureOut">
              <a:rPr lang="en-US" smtClean="0"/>
              <a:t>03/07/21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24B-7920-48EF-A4B2-89245F13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6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1042-7E85-414E-881A-886581D41495}" type="datetimeFigureOut">
              <a:rPr lang="en-US" smtClean="0"/>
              <a:t>03/07/21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24B-7920-48EF-A4B2-89245F13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1042-7E85-414E-881A-886581D41495}" type="datetimeFigureOut">
              <a:rPr lang="en-US" smtClean="0"/>
              <a:t>03/07/21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24B-7920-48EF-A4B2-89245F13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8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1042-7E85-414E-881A-886581D41495}" type="datetimeFigureOut">
              <a:rPr lang="en-US" smtClean="0"/>
              <a:t>03/07/21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24B-7920-48EF-A4B2-89245F13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1042-7E85-414E-881A-886581D41495}" type="datetimeFigureOut">
              <a:rPr lang="en-US" smtClean="0"/>
              <a:t>03/07/21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24B-7920-48EF-A4B2-89245F13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1042-7E85-414E-881A-886581D41495}" type="datetimeFigureOut">
              <a:rPr lang="en-US" smtClean="0"/>
              <a:t>03/07/21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24B-7920-48EF-A4B2-89245F13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8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1042-7E85-414E-881A-886581D41495}" type="datetimeFigureOut">
              <a:rPr lang="en-US" smtClean="0"/>
              <a:t>03/07/21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24B-7920-48EF-A4B2-89245F13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0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1042-7E85-414E-881A-886581D41495}" type="datetimeFigureOut">
              <a:rPr lang="en-US" smtClean="0"/>
              <a:t>03/07/21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B24B-7920-48EF-A4B2-89245F13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3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1042-7E85-414E-881A-886581D41495}" type="datetimeFigureOut">
              <a:rPr lang="en-US" smtClean="0"/>
              <a:t>03/07/21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4B24B-7920-48EF-A4B2-89245F13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0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42648"/>
            <a:ext cx="9144000" cy="2387600"/>
          </a:xfrm>
        </p:spPr>
        <p:txBody>
          <a:bodyPr anchor="t">
            <a:norm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</a:rPr>
              <a:t>Men</a:t>
            </a:r>
            <a:r>
              <a:rPr lang="en-US" sz="6600" b="1" dirty="0" smtClean="0"/>
              <a:t> in the</a:t>
            </a:r>
            <a:r>
              <a:rPr lang="en-US" sz="6600" b="1" dirty="0" smtClean="0">
                <a:solidFill>
                  <a:srgbClr val="FF0000"/>
                </a:solidFill>
              </a:rPr>
              <a:t> pen</a:t>
            </a:r>
            <a:endParaRPr lang="en-US" sz="66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1" y="1864042"/>
            <a:ext cx="11009737" cy="438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836023"/>
            <a:ext cx="10974977" cy="5340940"/>
          </a:xfrm>
        </p:spPr>
        <p:txBody>
          <a:bodyPr/>
          <a:lstStyle/>
          <a:p>
            <a:r>
              <a:rPr lang="en-US" sz="4800" dirty="0" smtClean="0">
                <a:latin typeface="Arial Black" panose="020B0A04020102020204" pitchFamily="34" charset="0"/>
              </a:rPr>
              <a:t>I see a big </a:t>
            </a:r>
            <a:r>
              <a:rPr lang="en-US" sz="4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pen</a:t>
            </a:r>
          </a:p>
          <a:p>
            <a:r>
              <a:rPr lang="en-US" sz="4800" dirty="0" smtClean="0">
                <a:latin typeface="Arial Black" panose="020B0A04020102020204" pitchFamily="34" charset="0"/>
              </a:rPr>
              <a:t>One man is in the</a:t>
            </a: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 pen</a:t>
            </a:r>
            <a:endParaRPr lang="en-US" sz="48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4" y="2634404"/>
            <a:ext cx="7113152" cy="329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5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470263"/>
            <a:ext cx="10883537" cy="5706700"/>
          </a:xfrm>
        </p:spPr>
        <p:txBody>
          <a:bodyPr/>
          <a:lstStyle/>
          <a:p>
            <a:r>
              <a:rPr lang="en-US" sz="6600" dirty="0" smtClean="0"/>
              <a:t>Two </a:t>
            </a:r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men</a:t>
            </a:r>
            <a:r>
              <a:rPr lang="en-US" sz="6600" dirty="0" smtClean="0"/>
              <a:t> are in the </a:t>
            </a:r>
            <a:r>
              <a:rPr lang="en-US" sz="6600" dirty="0" smtClean="0">
                <a:solidFill>
                  <a:srgbClr val="FF0000"/>
                </a:solidFill>
              </a:rPr>
              <a:t>pen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0" y="1726464"/>
            <a:ext cx="11532229" cy="46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6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891" y="1267097"/>
            <a:ext cx="10724606" cy="5107577"/>
          </a:xfrm>
        </p:spPr>
        <p:txBody>
          <a:bodyPr/>
          <a:lstStyle/>
          <a:p>
            <a:pPr algn="l"/>
            <a:r>
              <a:rPr lang="en-US" sz="6000" dirty="0" smtClean="0"/>
              <a:t>.</a:t>
            </a:r>
            <a:r>
              <a:rPr lang="en-US" sz="4800" dirty="0" smtClean="0">
                <a:solidFill>
                  <a:srgbClr val="FF0000"/>
                </a:solidFill>
              </a:rPr>
              <a:t>Ten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men</a:t>
            </a:r>
            <a:r>
              <a:rPr lang="en-US" sz="4800" dirty="0" smtClean="0"/>
              <a:t> are in the </a:t>
            </a:r>
            <a:r>
              <a:rPr lang="en-US" sz="4800" dirty="0" smtClean="0">
                <a:solidFill>
                  <a:srgbClr val="FFC000"/>
                </a:solidFill>
              </a:rPr>
              <a:t>pen…</a:t>
            </a:r>
            <a:endParaRPr lang="en-US" sz="48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9" y="2481943"/>
            <a:ext cx="8597598" cy="351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8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Men in the pen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 in the pen</dc:title>
  <dc:creator>Suraj</dc:creator>
  <cp:lastModifiedBy>Suraj</cp:lastModifiedBy>
  <cp:revision>4</cp:revision>
  <dcterms:created xsi:type="dcterms:W3CDTF">2021-03-07T09:01:21Z</dcterms:created>
  <dcterms:modified xsi:type="dcterms:W3CDTF">2021-03-07T09:42:18Z</dcterms:modified>
</cp:coreProperties>
</file>