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>
      <p:cViewPr varScale="1">
        <p:scale>
          <a:sx n="80" d="100"/>
          <a:sy n="80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307D-A1E9-438B-885E-942EC75D7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1BB08-DDE1-4543-A0B3-58CF84FC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3E378-683F-4D07-9B69-666321BD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6BE-1DE3-49A5-B5E8-605B17A779EF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895A4-878D-42A5-9A93-AACD89CA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B44B5-E5EC-4214-B760-2A41A4AA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7C2F-3B20-494E-8C1D-15AE3F228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4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A935-D4C2-492F-92E4-5FE0E367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8127B-40F5-4168-BBC9-FCF411036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8C24C-D0B5-49AC-9745-5262CD6B7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6BE-1DE3-49A5-B5E8-605B17A779EF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974C3-4A4B-4738-9FBC-AFD2D6AC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05527-CA5D-405D-973D-D8F368FD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7C2F-3B20-494E-8C1D-15AE3F228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4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5E0B90-491C-4161-99D7-9B72D239A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00A9E-11F6-47B7-87AA-23E295A79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98EB6-C68D-4421-AAC6-83D8D680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6BE-1DE3-49A5-B5E8-605B17A779EF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13981-5E37-4E5F-B4DF-14F2EE2FD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65996-1DA3-441D-8836-1929295F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7C2F-3B20-494E-8C1D-15AE3F228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6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3658-6917-440A-8391-EC378EEC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CCD1C-DF19-4321-8EC5-F915BF8B5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FEA83-12D7-4B06-BC83-F60A6493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6BE-1DE3-49A5-B5E8-605B17A779EF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5F468-7F25-4FD0-B330-BAFA5F32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151C3-B87C-4690-BAB1-5A74D5DF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7C2F-3B20-494E-8C1D-15AE3F228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8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7A00-9D1F-4013-8EC0-09EE8F637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9A023-67D7-4332-AD48-F84716C6F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65608-B26B-4EAF-9554-922819B93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6BE-1DE3-49A5-B5E8-605B17A779EF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C67C4-9994-4C96-8847-1DDA8E33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C9092-F258-44C2-9A4A-4043AEF4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7C2F-3B20-494E-8C1D-15AE3F228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3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BFFE-4476-4F5D-8657-57765A66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F16EB-5F08-43F7-97DB-084310288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CD856-3BFE-4045-8A62-E670BB20F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B21FD-5E27-473B-BD68-B49EF0CE0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6BE-1DE3-49A5-B5E8-605B17A779EF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5F02B-2484-44C3-B4C7-BD9202EA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62E4A-2AFE-420F-9F0F-C55074DFE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7C2F-3B20-494E-8C1D-15AE3F228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16D47-F835-42E7-AB07-A8A1F37BE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AD088-D7A1-4833-9F84-9A77D4404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C9383-4CF6-47AE-9CBC-0538EC498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9B2AB6-CBD7-4851-90D3-0AF0458C3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3AA2DD-66DC-4347-8921-11A866797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D7754-2538-41B3-92C5-61EE508B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6BE-1DE3-49A5-B5E8-605B17A779EF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331B91-D074-4FCF-952F-F7483C54D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6F679-517B-40ED-983E-494867F79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7C2F-3B20-494E-8C1D-15AE3F228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5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8074D-6FB8-4E8B-90C0-8939DDE5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203E3-034F-421E-B9DC-7A2463D4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6BE-1DE3-49A5-B5E8-605B17A779EF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6B91C-CDF4-482D-ABFE-47542DD2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8987E-6CEA-4BE0-B804-641DA666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7C2F-3B20-494E-8C1D-15AE3F228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9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D2AE2F-97CE-4C18-AC9C-994029AC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6BE-1DE3-49A5-B5E8-605B17A779EF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A4A266-0AA5-4FC6-BE77-FEE8A66B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8D659-AD2F-4F77-9745-19F754F22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7C2F-3B20-494E-8C1D-15AE3F228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3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E27C-D953-44FA-BBF3-B5FD30F8A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D5466-7265-41C4-A64D-D904AA189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D046D-7CC8-4F4C-BC28-243649D4C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5EABB-634F-4A68-8EAE-ABB2D052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6BE-1DE3-49A5-B5E8-605B17A779EF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06A7E-3F2E-4BA0-9D29-69996AFA6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146A0-9D4A-4A1B-BFF7-379D3A29A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7C2F-3B20-494E-8C1D-15AE3F228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0669-CED6-420A-9096-D29F8F0E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75F5B-F268-4481-81DD-90F0CEFD9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B7B92-8FBD-4029-9715-741C052B6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92D8E-9F9D-4FE2-B5A6-F2AF62BC2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6BE-1DE3-49A5-B5E8-605B17A779EF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10186-A3DA-41D0-AF05-43838CEF2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A1900-B2D9-4787-9B23-989DC382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7C2F-3B20-494E-8C1D-15AE3F228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1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D7F3A-6FC8-4201-8E2E-B18E46D0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C1D2B-E737-4EA0-867C-FD3085FE0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62E97-ED85-4BD6-BB6D-49FB03508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566BE-1DE3-49A5-B5E8-605B17A779EF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53317-299D-4245-B280-FA66E97E1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F1D9C-1290-49D3-BAF8-F9BFEE9DD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97C2F-3B20-494E-8C1D-15AE3F228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0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0B61B5-9718-487A-A186-E21A1BC1E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445035"/>
            <a:ext cx="2405264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CFA71A-10AC-450C-B0E0-E16FE7631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12543"/>
            <a:ext cx="2375723" cy="41749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F66508D-9E79-46C6-8BD9-8B2384848628}"/>
              </a:ext>
            </a:extLst>
          </p:cNvPr>
          <p:cNvSpPr txBox="1">
            <a:spLocks/>
          </p:cNvSpPr>
          <p:nvPr/>
        </p:nvSpPr>
        <p:spPr>
          <a:xfrm>
            <a:off x="796365" y="-182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Recording process	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038B189-EC9D-4A9D-A0D3-B449044260C8}"/>
              </a:ext>
            </a:extLst>
          </p:cNvPr>
          <p:cNvSpPr/>
          <p:nvPr/>
        </p:nvSpPr>
        <p:spPr>
          <a:xfrm>
            <a:off x="3048000" y="1783234"/>
            <a:ext cx="762000" cy="643985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1A5B4A-D1E6-4F40-AAE6-5932B0990745}"/>
              </a:ext>
            </a:extLst>
          </p:cNvPr>
          <p:cNvSpPr txBox="1"/>
          <p:nvPr/>
        </p:nvSpPr>
        <p:spPr>
          <a:xfrm>
            <a:off x="199059" y="2554483"/>
            <a:ext cx="243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Invoke recording</a:t>
            </a:r>
          </a:p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(using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</a:rPr>
              <a:t>boolean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 variable)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2E93152-73B3-4331-92FE-BBF0B1D1BF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779" y="1550430"/>
            <a:ext cx="514376" cy="113035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08BF04C-879A-4404-AB86-70F6E674C5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147" y="1550430"/>
            <a:ext cx="514376" cy="125101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3C89C9A-9F41-4FAC-BE13-71B22CFF10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096" y="1550430"/>
            <a:ext cx="533427" cy="132721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D931054-5698-49E4-942A-4CD731F4A50C}"/>
              </a:ext>
            </a:extLst>
          </p:cNvPr>
          <p:cNvSpPr/>
          <p:nvPr/>
        </p:nvSpPr>
        <p:spPr>
          <a:xfrm>
            <a:off x="6025353" y="3271164"/>
            <a:ext cx="170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1512410072000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F4A7A0-EE3F-4FFA-BB8B-435A4E49D193}"/>
              </a:ext>
            </a:extLst>
          </p:cNvPr>
          <p:cNvSpPr/>
          <p:nvPr/>
        </p:nvSpPr>
        <p:spPr>
          <a:xfrm>
            <a:off x="6025353" y="2911274"/>
            <a:ext cx="170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1512410071000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E0A8C7-CA13-4D17-93CA-425A3903041F}"/>
              </a:ext>
            </a:extLst>
          </p:cNvPr>
          <p:cNvSpPr/>
          <p:nvPr/>
        </p:nvSpPr>
        <p:spPr>
          <a:xfrm>
            <a:off x="6025353" y="3649396"/>
            <a:ext cx="170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1512410072500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E626DD3-521D-4DC8-8298-3455BD0DDA2F}"/>
              </a:ext>
            </a:extLst>
          </p:cNvPr>
          <p:cNvCxnSpPr>
            <a:cxnSpLocks/>
            <a:stCxn id="26" idx="2"/>
            <a:endCxn id="29" idx="1"/>
          </p:cNvCxnSpPr>
          <p:nvPr/>
        </p:nvCxnSpPr>
        <p:spPr>
          <a:xfrm rot="16200000" flipH="1">
            <a:off x="4743374" y="2552083"/>
            <a:ext cx="956414" cy="1607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BE48C00-0F8C-4714-91B3-4EEAB7AE856F}"/>
              </a:ext>
            </a:extLst>
          </p:cNvPr>
          <p:cNvCxnSpPr>
            <a:cxnSpLocks/>
            <a:stCxn id="24" idx="2"/>
            <a:endCxn id="27" idx="1"/>
          </p:cNvCxnSpPr>
          <p:nvPr/>
        </p:nvCxnSpPr>
        <p:spPr>
          <a:xfrm rot="16200000" flipH="1">
            <a:off x="5217151" y="2647628"/>
            <a:ext cx="654386" cy="9620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8177727-26F8-4F00-8ED5-94FBCB5AD581}"/>
              </a:ext>
            </a:extLst>
          </p:cNvPr>
          <p:cNvCxnSpPr>
            <a:cxnSpLocks/>
            <a:stCxn id="18" idx="2"/>
            <a:endCxn id="28" idx="1"/>
          </p:cNvCxnSpPr>
          <p:nvPr/>
        </p:nvCxnSpPr>
        <p:spPr>
          <a:xfrm rot="16200000" flipH="1">
            <a:off x="5677584" y="2748171"/>
            <a:ext cx="415152" cy="2803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A854F88-5252-4301-A6CC-6CD9BF2F4DD9}"/>
              </a:ext>
            </a:extLst>
          </p:cNvPr>
          <p:cNvSpPr txBox="1"/>
          <p:nvPr/>
        </p:nvSpPr>
        <p:spPr>
          <a:xfrm>
            <a:off x="11490740" y="1771317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0.0s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9F7BBE1-C020-4D37-923D-05D1D55AA5B0}"/>
              </a:ext>
            </a:extLst>
          </p:cNvPr>
          <p:cNvSpPr txBox="1"/>
          <p:nvPr/>
        </p:nvSpPr>
        <p:spPr>
          <a:xfrm>
            <a:off x="11485760" y="200405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1.0s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125877A-BB38-4F2B-BD5B-EE6C0FAE8929}"/>
              </a:ext>
            </a:extLst>
          </p:cNvPr>
          <p:cNvSpPr txBox="1"/>
          <p:nvPr/>
        </p:nvSpPr>
        <p:spPr>
          <a:xfrm>
            <a:off x="11517603" y="260504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0.5s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15184729-0CD1-4B83-A3EB-CC18D0EEB613}"/>
              </a:ext>
            </a:extLst>
          </p:cNvPr>
          <p:cNvSpPr/>
          <p:nvPr/>
        </p:nvSpPr>
        <p:spPr>
          <a:xfrm>
            <a:off x="323956" y="5420913"/>
            <a:ext cx="762000" cy="643985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645FE1A-C443-4863-AF52-96FF8B2D6027}"/>
              </a:ext>
            </a:extLst>
          </p:cNvPr>
          <p:cNvSpPr txBox="1"/>
          <p:nvPr/>
        </p:nvSpPr>
        <p:spPr>
          <a:xfrm>
            <a:off x="1428546" y="6077459"/>
            <a:ext cx="243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Disable recording</a:t>
            </a:r>
          </a:p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(using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</a:rPr>
              <a:t>boolean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 variable)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AA1353-AA40-4094-B362-1246431B5CAB}"/>
              </a:ext>
            </a:extLst>
          </p:cNvPr>
          <p:cNvSpPr txBox="1"/>
          <p:nvPr/>
        </p:nvSpPr>
        <p:spPr>
          <a:xfrm>
            <a:off x="8929065" y="3341544"/>
            <a:ext cx="2856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List of pressed keys (objects)</a:t>
            </a:r>
          </a:p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(store them in an array)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3D9DB92-C80D-4F47-8BF4-8192DC138642}"/>
              </a:ext>
            </a:extLst>
          </p:cNvPr>
          <p:cNvSpPr txBox="1"/>
          <p:nvPr/>
        </p:nvSpPr>
        <p:spPr>
          <a:xfrm>
            <a:off x="5575460" y="12637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24F46D-F379-43B8-BEF8-6EB0FC03B6AC}"/>
              </a:ext>
            </a:extLst>
          </p:cNvPr>
          <p:cNvSpPr txBox="1"/>
          <p:nvPr/>
        </p:nvSpPr>
        <p:spPr>
          <a:xfrm>
            <a:off x="4899777" y="1256034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9FD0BC5-7026-4B3C-9EF7-701724936D74}"/>
              </a:ext>
            </a:extLst>
          </p:cNvPr>
          <p:cNvSpPr txBox="1"/>
          <p:nvPr/>
        </p:nvSpPr>
        <p:spPr>
          <a:xfrm>
            <a:off x="4280082" y="126375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0DDF8220-16E2-480F-93C7-6A80C3792824}"/>
              </a:ext>
            </a:extLst>
          </p:cNvPr>
          <p:cNvSpPr/>
          <p:nvPr/>
        </p:nvSpPr>
        <p:spPr>
          <a:xfrm>
            <a:off x="8222218" y="1797505"/>
            <a:ext cx="762000" cy="643985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B9E81856-0578-4FAC-B167-0AFA6A2A7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077635"/>
              </p:ext>
            </p:extLst>
          </p:nvPr>
        </p:nvGraphicFramePr>
        <p:xfrm>
          <a:off x="9314015" y="1442397"/>
          <a:ext cx="1981200" cy="17185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10453069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74733238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295960"/>
                  </a:ext>
                </a:extLst>
              </a:tr>
              <a:tr h="44585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…410071000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07250"/>
                  </a:ext>
                </a:extLst>
              </a:tr>
              <a:tr h="44585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…410072000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834274"/>
                  </a:ext>
                </a:extLst>
              </a:tr>
              <a:tr h="44585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…410072500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209804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7D3FC427-76EA-4FD5-86DC-4AD16E7B162A}"/>
              </a:ext>
            </a:extLst>
          </p:cNvPr>
          <p:cNvSpPr txBox="1"/>
          <p:nvPr/>
        </p:nvSpPr>
        <p:spPr>
          <a:xfrm>
            <a:off x="6157149" y="1738305"/>
            <a:ext cx="19100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Track pressed keys</a:t>
            </a:r>
          </a:p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(time in </a:t>
            </a:r>
          </a:p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Millisecond)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79145F19-C780-4B63-9F3C-B47611751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621" y="5496803"/>
            <a:ext cx="2584468" cy="417490"/>
          </a:xfrm>
          <a:prstGeom prst="rect">
            <a:avLst/>
          </a:prstGeom>
        </p:spPr>
      </p:pic>
      <p:sp>
        <p:nvSpPr>
          <p:cNvPr id="83" name="Arrow: Right 82">
            <a:extLst>
              <a:ext uri="{FF2B5EF4-FFF2-40B4-BE49-F238E27FC236}">
                <a16:creationId xmlns:a16="http://schemas.microsoft.com/office/drawing/2014/main" id="{4AEC3733-395D-49CE-81D3-551E8243E1BA}"/>
              </a:ext>
            </a:extLst>
          </p:cNvPr>
          <p:cNvSpPr/>
          <p:nvPr/>
        </p:nvSpPr>
        <p:spPr>
          <a:xfrm>
            <a:off x="4561528" y="5414912"/>
            <a:ext cx="762000" cy="643985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row: Curved Up 84">
            <a:extLst>
              <a:ext uri="{FF2B5EF4-FFF2-40B4-BE49-F238E27FC236}">
                <a16:creationId xmlns:a16="http://schemas.microsoft.com/office/drawing/2014/main" id="{AD96877E-379C-45B6-8AFE-02630B3FBFFF}"/>
              </a:ext>
            </a:extLst>
          </p:cNvPr>
          <p:cNvSpPr/>
          <p:nvPr/>
        </p:nvSpPr>
        <p:spPr>
          <a:xfrm rot="16200000">
            <a:off x="11172784" y="2090727"/>
            <a:ext cx="503960" cy="249091"/>
          </a:xfrm>
          <a:prstGeom prst="curved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6" name="Arrow: Curved Up 85">
            <a:extLst>
              <a:ext uri="{FF2B5EF4-FFF2-40B4-BE49-F238E27FC236}">
                <a16:creationId xmlns:a16="http://schemas.microsoft.com/office/drawing/2014/main" id="{44315138-4176-44AA-AA45-7F0C2A247F0D}"/>
              </a:ext>
            </a:extLst>
          </p:cNvPr>
          <p:cNvSpPr/>
          <p:nvPr/>
        </p:nvSpPr>
        <p:spPr>
          <a:xfrm rot="16200000">
            <a:off x="11174374" y="2609306"/>
            <a:ext cx="503960" cy="249091"/>
          </a:xfrm>
          <a:prstGeom prst="curved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A474E87-4028-46DC-8F90-4824C0D1614D}"/>
              </a:ext>
            </a:extLst>
          </p:cNvPr>
          <p:cNvSpPr txBox="1"/>
          <p:nvPr/>
        </p:nvSpPr>
        <p:spPr>
          <a:xfrm>
            <a:off x="11272204" y="201999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-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EB2CA3-CB38-4B88-8B2A-DE20C7467D60}"/>
              </a:ext>
            </a:extLst>
          </p:cNvPr>
          <p:cNvSpPr txBox="1"/>
          <p:nvPr/>
        </p:nvSpPr>
        <p:spPr>
          <a:xfrm>
            <a:off x="11269815" y="253606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-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33C67DD-C68D-4E49-B7E6-FDB1B43802E7}"/>
              </a:ext>
            </a:extLst>
          </p:cNvPr>
          <p:cNvSpPr/>
          <p:nvPr/>
        </p:nvSpPr>
        <p:spPr>
          <a:xfrm>
            <a:off x="618972" y="4201231"/>
            <a:ext cx="8915400" cy="7647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Important functions: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System.currentTimeMillis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();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Thread.sleep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adjustmentDuration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);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button.performClick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();</a:t>
            </a:r>
          </a:p>
        </p:txBody>
      </p:sp>
      <p:sp>
        <p:nvSpPr>
          <p:cNvPr id="100" name="Arrow: Bent-Up 99">
            <a:extLst>
              <a:ext uri="{FF2B5EF4-FFF2-40B4-BE49-F238E27FC236}">
                <a16:creationId xmlns:a16="http://schemas.microsoft.com/office/drawing/2014/main" id="{4812F588-FC81-4D8B-B620-CC52CAD807D3}"/>
              </a:ext>
            </a:extLst>
          </p:cNvPr>
          <p:cNvSpPr/>
          <p:nvPr/>
        </p:nvSpPr>
        <p:spPr>
          <a:xfrm>
            <a:off x="9430077" y="4167463"/>
            <a:ext cx="1237923" cy="1734772"/>
          </a:xfrm>
          <a:prstGeom prst="bent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86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77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Abdulrahman  Alamoudi</dc:creator>
  <cp:lastModifiedBy>Abdulrahman  Alamoudi</cp:lastModifiedBy>
  <cp:revision>11</cp:revision>
  <dcterms:created xsi:type="dcterms:W3CDTF">2017-12-04T16:27:22Z</dcterms:created>
  <dcterms:modified xsi:type="dcterms:W3CDTF">2017-12-04T19:07:29Z</dcterms:modified>
</cp:coreProperties>
</file>