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7556500" cx="13433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423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42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6b2fb8ac6_0_18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6b2fb8ac6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6b2fb8ac6_0_2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6b2fb8ac6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6b2fb8ac6_0_31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6b2fb8ac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6b2fb8ac6_0_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6b2fb8ac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6b2fb8ac6_0_6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6b2fb8ac6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6b2fb8ac6_0_1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6b2fb8ac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5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indent="-424497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indent="-396494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indent="-368554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indent="-368554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indent="-368554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indent="-368554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indent="-368553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indent="-368553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902200" y="2465387"/>
            <a:ext cx="399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Cepstral Analysis GUI Application </a:t>
            </a:r>
            <a:r>
              <a:rPr lang="en-US" sz="3200"/>
              <a:t>- final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424300" y="5779200"/>
            <a:ext cx="316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Bartłomiej Jargut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811587" y="4343400"/>
            <a:ext cx="6172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A200"/>
                </a:solidFill>
                <a:latin typeface="Arial"/>
                <a:ea typeface="Arial"/>
                <a:cs typeface="Arial"/>
                <a:sym typeface="Arial"/>
              </a:rPr>
              <a:t>Akademia Górniczo-Hutnicza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im. Stanisława Staszica w Krakowie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AGH University of Krakow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603375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3: Gearbox fault detection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00" y="1591725"/>
            <a:ext cx="7369325" cy="50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3: Gearbox fault detection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75" y="1603200"/>
            <a:ext cx="7788700" cy="53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4091300" y="3037075"/>
            <a:ext cx="6597000" cy="24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47837" y="7018337"/>
            <a:ext cx="1800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61025" y="914075"/>
            <a:ext cx="25308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525" y="1686450"/>
            <a:ext cx="7472550" cy="4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71" y="2049113"/>
            <a:ext cx="6361350" cy="4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025" y="2049125"/>
            <a:ext cx="6361350" cy="436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1: Human speech analysis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31" y="1915400"/>
            <a:ext cx="6258675" cy="46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305800" y="2797200"/>
            <a:ext cx="4461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Cepstrum allows us to separate pitch (source) from formants (vocal tract)</a:t>
            </a:r>
            <a:endParaRPr b="0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1: Human speech analysis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488" y="2593675"/>
            <a:ext cx="93916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2: Gearbox defect detection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13" y="2011350"/>
            <a:ext cx="6191250" cy="44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8349325" y="5917950"/>
            <a:ext cx="40062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https://www.researchgate.net/figure/The-cepstrum-of-vibration-signal-for-a-faulty-gearbox_fig6_304997040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Application layout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638" y="1464275"/>
            <a:ext cx="8232274" cy="56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1: Human speech (no reverb)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627525"/>
            <a:ext cx="8061101" cy="50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923925" y="401637"/>
            <a:ext cx="11585700" cy="146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2: Human voice with reverb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923925" y="2011362"/>
            <a:ext cx="11585700" cy="47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50" y="1466850"/>
            <a:ext cx="8578875" cy="53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