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4"/>
  </p:notesMasterIdLst>
  <p:sldIdLst>
    <p:sldId id="278" r:id="rId2"/>
    <p:sldId id="279" r:id="rId3"/>
    <p:sldId id="280" r:id="rId4"/>
    <p:sldId id="289" r:id="rId5"/>
    <p:sldId id="281" r:id="rId6"/>
    <p:sldId id="299" r:id="rId7"/>
    <p:sldId id="306" r:id="rId8"/>
    <p:sldId id="305" r:id="rId9"/>
    <p:sldId id="308" r:id="rId10"/>
    <p:sldId id="309" r:id="rId11"/>
    <p:sldId id="294" r:id="rId12"/>
    <p:sldId id="297" r:id="rId13"/>
    <p:sldId id="304" r:id="rId14"/>
    <p:sldId id="295" r:id="rId15"/>
    <p:sldId id="298" r:id="rId16"/>
    <p:sldId id="300" r:id="rId17"/>
    <p:sldId id="301" r:id="rId18"/>
    <p:sldId id="296" r:id="rId19"/>
    <p:sldId id="307" r:id="rId20"/>
    <p:sldId id="302" r:id="rId21"/>
    <p:sldId id="292" r:id="rId22"/>
    <p:sldId id="293" r:id="rId2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AF6"/>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86C7DD-43ED-4028-9CE9-AA0D1538131C}" v="197" dt="2023-04-27T03:09:19.091"/>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47" autoAdjust="0"/>
  </p:normalViewPr>
  <p:slideViewPr>
    <p:cSldViewPr snapToGrid="0" snapToObjects="1">
      <p:cViewPr varScale="1">
        <p:scale>
          <a:sx n="111" d="100"/>
          <a:sy n="111" d="100"/>
        </p:scale>
        <p:origin x="594"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a Cvetnich" userId="d360714bebe118db" providerId="LiveId" clId="{AE7691DD-FC95-6F42-B44D-95730DB58786}"/>
    <pc:docChg chg="undo custSel modSld">
      <pc:chgData name="D'Anna Cvetnich" userId="d360714bebe118db" providerId="LiveId" clId="{AE7691DD-FC95-6F42-B44D-95730DB58786}" dt="2023-04-26T19:26:16.854" v="1142" actId="20577"/>
      <pc:docMkLst>
        <pc:docMk/>
      </pc:docMkLst>
      <pc:sldChg chg="modSp">
        <pc:chgData name="D'Anna Cvetnich" userId="d360714bebe118db" providerId="LiveId" clId="{AE7691DD-FC95-6F42-B44D-95730DB58786}" dt="2023-04-26T19:24:36.578" v="942" actId="20577"/>
        <pc:sldMkLst>
          <pc:docMk/>
          <pc:sldMk cId="2885568361" sldId="308"/>
        </pc:sldMkLst>
        <pc:spChg chg="mod">
          <ac:chgData name="D'Anna Cvetnich" userId="d360714bebe118db" providerId="LiveId" clId="{AE7691DD-FC95-6F42-B44D-95730DB58786}" dt="2023-04-26T19:22:04.475" v="743" actId="20577"/>
          <ac:spMkLst>
            <pc:docMk/>
            <pc:sldMk cId="2885568361" sldId="308"/>
            <ac:spMk id="2" creationId="{16EAEE03-3E98-A5A3-E4E0-2FA65A262926}"/>
          </ac:spMkLst>
        </pc:spChg>
        <pc:spChg chg="mod">
          <ac:chgData name="D'Anna Cvetnich" userId="d360714bebe118db" providerId="LiveId" clId="{AE7691DD-FC95-6F42-B44D-95730DB58786}" dt="2023-04-26T19:24:36.578" v="942" actId="20577"/>
          <ac:spMkLst>
            <pc:docMk/>
            <pc:sldMk cId="2885568361" sldId="308"/>
            <ac:spMk id="3" creationId="{6EA69E13-DD5F-CDBA-87CA-F1B657DE3CB5}"/>
          </ac:spMkLst>
        </pc:spChg>
      </pc:sldChg>
      <pc:sldChg chg="modSp">
        <pc:chgData name="D'Anna Cvetnich" userId="d360714bebe118db" providerId="LiveId" clId="{AE7691DD-FC95-6F42-B44D-95730DB58786}" dt="2023-04-26T19:26:16.854" v="1142" actId="20577"/>
        <pc:sldMkLst>
          <pc:docMk/>
          <pc:sldMk cId="2375938758" sldId="309"/>
        </pc:sldMkLst>
        <pc:spChg chg="mod">
          <ac:chgData name="D'Anna Cvetnich" userId="d360714bebe118db" providerId="LiveId" clId="{AE7691DD-FC95-6F42-B44D-95730DB58786}" dt="2023-04-26T19:26:16.854" v="1142" actId="20577"/>
          <ac:spMkLst>
            <pc:docMk/>
            <pc:sldMk cId="2375938758" sldId="309"/>
            <ac:spMk id="3" creationId="{6EA69E13-DD5F-CDBA-87CA-F1B657DE3CB5}"/>
          </ac:spMkLst>
        </pc:spChg>
      </pc:sldChg>
    </pc:docChg>
  </pc:docChgLst>
  <pc:docChgLst>
    <pc:chgData name="D'Anna Cvetnich" userId="d360714bebe118db" providerId="LiveId" clId="{A586C7DD-43ED-4028-9CE9-AA0D1538131C}"/>
    <pc:docChg chg="undo redo custSel addSld delSld modSld sldOrd">
      <pc:chgData name="D'Anna Cvetnich" userId="d360714bebe118db" providerId="LiveId" clId="{A586C7DD-43ED-4028-9CE9-AA0D1538131C}" dt="2023-04-27T03:09:59.702" v="8341" actId="20577"/>
      <pc:docMkLst>
        <pc:docMk/>
      </pc:docMkLst>
      <pc:sldChg chg="modSp mod">
        <pc:chgData name="D'Anna Cvetnich" userId="d360714bebe118db" providerId="LiveId" clId="{A586C7DD-43ED-4028-9CE9-AA0D1538131C}" dt="2023-04-24T15:46:46.411" v="3688" actId="20577"/>
        <pc:sldMkLst>
          <pc:docMk/>
          <pc:sldMk cId="2131568492" sldId="278"/>
        </pc:sldMkLst>
        <pc:spChg chg="mod">
          <ac:chgData name="D'Anna Cvetnich" userId="d360714bebe118db" providerId="LiveId" clId="{A586C7DD-43ED-4028-9CE9-AA0D1538131C}" dt="2023-04-24T03:17:45.600" v="2141" actId="1036"/>
          <ac:spMkLst>
            <pc:docMk/>
            <pc:sldMk cId="2131568492" sldId="278"/>
            <ac:spMk id="2" creationId="{516860D9-9D47-C0BB-B2B4-4B6F2B36CFCC}"/>
          </ac:spMkLst>
        </pc:spChg>
        <pc:spChg chg="mod">
          <ac:chgData name="D'Anna Cvetnich" userId="d360714bebe118db" providerId="LiveId" clId="{A586C7DD-43ED-4028-9CE9-AA0D1538131C}" dt="2023-04-24T15:46:46.411" v="3688" actId="20577"/>
          <ac:spMkLst>
            <pc:docMk/>
            <pc:sldMk cId="2131568492" sldId="278"/>
            <ac:spMk id="3" creationId="{86C1060B-300F-3CE3-E5AA-D8E29791C960}"/>
          </ac:spMkLst>
        </pc:spChg>
      </pc:sldChg>
      <pc:sldChg chg="addSp modSp mod modAnim">
        <pc:chgData name="D'Anna Cvetnich" userId="d360714bebe118db" providerId="LiveId" clId="{A586C7DD-43ED-4028-9CE9-AA0D1538131C}" dt="2023-04-27T03:09:19.091" v="8331"/>
        <pc:sldMkLst>
          <pc:docMk/>
          <pc:sldMk cId="979622006" sldId="280"/>
        </pc:sldMkLst>
        <pc:spChg chg="mod">
          <ac:chgData name="D'Anna Cvetnich" userId="d360714bebe118db" providerId="LiveId" clId="{A586C7DD-43ED-4028-9CE9-AA0D1538131C}" dt="2023-04-24T03:15:16.657" v="2047" actId="403"/>
          <ac:spMkLst>
            <pc:docMk/>
            <pc:sldMk cId="979622006" sldId="280"/>
            <ac:spMk id="2" creationId="{4A940BC6-9DA0-FB4D-8879-DC8B3958C07C}"/>
          </ac:spMkLst>
        </pc:spChg>
        <pc:spChg chg="mod">
          <ac:chgData name="D'Anna Cvetnich" userId="d360714bebe118db" providerId="LiveId" clId="{A586C7DD-43ED-4028-9CE9-AA0D1538131C}" dt="2023-04-24T03:15:20.911" v="2057" actId="1035"/>
          <ac:spMkLst>
            <pc:docMk/>
            <pc:sldMk cId="979622006" sldId="280"/>
            <ac:spMk id="3" creationId="{1E0B8C4B-3A3C-9FD1-59FB-1666C1F09376}"/>
          </ac:spMkLst>
        </pc:spChg>
        <pc:spChg chg="add mod">
          <ac:chgData name="D'Anna Cvetnich" userId="d360714bebe118db" providerId="LiveId" clId="{A586C7DD-43ED-4028-9CE9-AA0D1538131C}" dt="2023-04-26T21:04:15.318" v="5866" actId="1076"/>
          <ac:spMkLst>
            <pc:docMk/>
            <pc:sldMk cId="979622006" sldId="280"/>
            <ac:spMk id="4" creationId="{0CA9FCDC-0A15-BEE8-2045-470D5A246BD7}"/>
          </ac:spMkLst>
        </pc:spChg>
        <pc:picChg chg="add mod">
          <ac:chgData name="D'Anna Cvetnich" userId="d360714bebe118db" providerId="LiveId" clId="{A586C7DD-43ED-4028-9CE9-AA0D1538131C}" dt="2023-04-26T21:59:13.274" v="7222" actId="1035"/>
          <ac:picMkLst>
            <pc:docMk/>
            <pc:sldMk cId="979622006" sldId="280"/>
            <ac:picMk id="2050" creationId="{56FE4E34-B3BF-A41A-EA25-F804B5B4C4FD}"/>
          </ac:picMkLst>
        </pc:picChg>
      </pc:sldChg>
      <pc:sldChg chg="del">
        <pc:chgData name="D'Anna Cvetnich" userId="d360714bebe118db" providerId="LiveId" clId="{A586C7DD-43ED-4028-9CE9-AA0D1538131C}" dt="2023-04-22T19:05:11.302" v="0" actId="47"/>
        <pc:sldMkLst>
          <pc:docMk/>
          <pc:sldMk cId="685681062" sldId="282"/>
        </pc:sldMkLst>
      </pc:sldChg>
      <pc:sldChg chg="del">
        <pc:chgData name="D'Anna Cvetnich" userId="d360714bebe118db" providerId="LiveId" clId="{A586C7DD-43ED-4028-9CE9-AA0D1538131C}" dt="2023-04-22T19:05:13.888" v="1" actId="47"/>
        <pc:sldMkLst>
          <pc:docMk/>
          <pc:sldMk cId="3170280394" sldId="290"/>
        </pc:sldMkLst>
      </pc:sldChg>
      <pc:sldChg chg="addSp delSp modSp mod">
        <pc:chgData name="D'Anna Cvetnich" userId="d360714bebe118db" providerId="LiveId" clId="{A586C7DD-43ED-4028-9CE9-AA0D1538131C}" dt="2023-04-27T03:09:59.702" v="8341" actId="20577"/>
        <pc:sldMkLst>
          <pc:docMk/>
          <pc:sldMk cId="94818171" sldId="292"/>
        </pc:sldMkLst>
        <pc:spChg chg="mod">
          <ac:chgData name="D'Anna Cvetnich" userId="d360714bebe118db" providerId="LiveId" clId="{A586C7DD-43ED-4028-9CE9-AA0D1538131C}" dt="2023-04-24T02:59:39.060" v="1412" actId="14100"/>
          <ac:spMkLst>
            <pc:docMk/>
            <pc:sldMk cId="94818171" sldId="292"/>
            <ac:spMk id="2" creationId="{B83F7D2E-080D-DBDD-73C4-3C38A2B77908}"/>
          </ac:spMkLst>
        </pc:spChg>
        <pc:spChg chg="mod">
          <ac:chgData name="D'Anna Cvetnich" userId="d360714bebe118db" providerId="LiveId" clId="{A586C7DD-43ED-4028-9CE9-AA0D1538131C}" dt="2023-04-27T03:09:59.702" v="8341" actId="20577"/>
          <ac:spMkLst>
            <pc:docMk/>
            <pc:sldMk cId="94818171" sldId="292"/>
            <ac:spMk id="3" creationId="{2BE8FDE3-DBA4-6A04-C75D-E56FE92EF368}"/>
          </ac:spMkLst>
        </pc:spChg>
        <pc:spChg chg="mod">
          <ac:chgData name="D'Anna Cvetnich" userId="d360714bebe118db" providerId="LiveId" clId="{A586C7DD-43ED-4028-9CE9-AA0D1538131C}" dt="2023-04-24T03:11:47.090" v="1905"/>
          <ac:spMkLst>
            <pc:docMk/>
            <pc:sldMk cId="94818171" sldId="292"/>
            <ac:spMk id="4" creationId="{D5BA2433-990B-A170-369A-3DF4A9B33BFA}"/>
          </ac:spMkLst>
        </pc:spChg>
        <pc:spChg chg="add del">
          <ac:chgData name="D'Anna Cvetnich" userId="d360714bebe118db" providerId="LiveId" clId="{A586C7DD-43ED-4028-9CE9-AA0D1538131C}" dt="2023-04-24T03:11:45.444" v="1904" actId="22"/>
          <ac:spMkLst>
            <pc:docMk/>
            <pc:sldMk cId="94818171" sldId="292"/>
            <ac:spMk id="7" creationId="{2687AD20-0881-D57E-0602-A6C4DF70E581}"/>
          </ac:spMkLst>
        </pc:spChg>
      </pc:sldChg>
      <pc:sldChg chg="modSp mod">
        <pc:chgData name="D'Anna Cvetnich" userId="d360714bebe118db" providerId="LiveId" clId="{A586C7DD-43ED-4028-9CE9-AA0D1538131C}" dt="2023-04-24T03:14:57.594" v="2045" actId="1036"/>
        <pc:sldMkLst>
          <pc:docMk/>
          <pc:sldMk cId="1003962426" sldId="293"/>
        </pc:sldMkLst>
        <pc:spChg chg="mod">
          <ac:chgData name="D'Anna Cvetnich" userId="d360714bebe118db" providerId="LiveId" clId="{A586C7DD-43ED-4028-9CE9-AA0D1538131C}" dt="2023-04-24T03:14:57.594" v="2045" actId="1036"/>
          <ac:spMkLst>
            <pc:docMk/>
            <pc:sldMk cId="1003962426" sldId="293"/>
            <ac:spMk id="2" creationId="{800AB426-5B7C-607E-D413-5D2C9495CC0A}"/>
          </ac:spMkLst>
        </pc:spChg>
        <pc:spChg chg="mod">
          <ac:chgData name="D'Anna Cvetnich" userId="d360714bebe118db" providerId="LiveId" clId="{A586C7DD-43ED-4028-9CE9-AA0D1538131C}" dt="2023-04-24T03:14:57.594" v="2045" actId="1036"/>
          <ac:spMkLst>
            <pc:docMk/>
            <pc:sldMk cId="1003962426" sldId="293"/>
            <ac:spMk id="3" creationId="{B787DFD8-D262-D485-B1F2-817C5A0928C5}"/>
          </ac:spMkLst>
        </pc:spChg>
      </pc:sldChg>
      <pc:sldChg chg="addSp modSp mod ord">
        <pc:chgData name="D'Anna Cvetnich" userId="d360714bebe118db" providerId="LiveId" clId="{A586C7DD-43ED-4028-9CE9-AA0D1538131C}" dt="2023-04-26T21:08:46.326" v="5924" actId="1036"/>
        <pc:sldMkLst>
          <pc:docMk/>
          <pc:sldMk cId="762563689" sldId="296"/>
        </pc:sldMkLst>
        <pc:spChg chg="mod">
          <ac:chgData name="D'Anna Cvetnich" userId="d360714bebe118db" providerId="LiveId" clId="{A586C7DD-43ED-4028-9CE9-AA0D1538131C}" dt="2023-04-26T21:08:46.326" v="5924" actId="1036"/>
          <ac:spMkLst>
            <pc:docMk/>
            <pc:sldMk cId="762563689" sldId="296"/>
            <ac:spMk id="2" creationId="{884B311B-3177-0658-3585-6639F26A9BF6}"/>
          </ac:spMkLst>
        </pc:spChg>
        <pc:spChg chg="add mod">
          <ac:chgData name="D'Anna Cvetnich" userId="d360714bebe118db" providerId="LiveId" clId="{A586C7DD-43ED-4028-9CE9-AA0D1538131C}" dt="2023-04-26T21:08:34.666" v="5916" actId="14100"/>
          <ac:spMkLst>
            <pc:docMk/>
            <pc:sldMk cId="762563689" sldId="296"/>
            <ac:spMk id="3" creationId="{78AD0249-6978-352F-F755-C97503F7AC6C}"/>
          </ac:spMkLst>
        </pc:spChg>
        <pc:graphicFrameChg chg="modGraphic">
          <ac:chgData name="D'Anna Cvetnich" userId="d360714bebe118db" providerId="LiveId" clId="{A586C7DD-43ED-4028-9CE9-AA0D1538131C}" dt="2023-04-24T05:34:40.652" v="3401" actId="113"/>
          <ac:graphicFrameMkLst>
            <pc:docMk/>
            <pc:sldMk cId="762563689" sldId="296"/>
            <ac:graphicFrameMk id="6" creationId="{705AB9BF-07E9-9DED-DB8B-F644759C8FDC}"/>
          </ac:graphicFrameMkLst>
        </pc:graphicFrameChg>
        <pc:picChg chg="add mod">
          <ac:chgData name="D'Anna Cvetnich" userId="d360714bebe118db" providerId="LiveId" clId="{A586C7DD-43ED-4028-9CE9-AA0D1538131C}" dt="2023-04-26T21:07:30.425" v="5869" actId="1076"/>
          <ac:picMkLst>
            <pc:docMk/>
            <pc:sldMk cId="762563689" sldId="296"/>
            <ac:picMk id="3074" creationId="{178B62CD-BBAF-98F9-5E02-3E65B3E49FE0}"/>
          </ac:picMkLst>
        </pc:picChg>
      </pc:sldChg>
      <pc:sldChg chg="addSp delSp modSp mod modAnim">
        <pc:chgData name="D'Anna Cvetnich" userId="d360714bebe118db" providerId="LiveId" clId="{A586C7DD-43ED-4028-9CE9-AA0D1538131C}" dt="2023-04-26T21:43:28.621" v="7115"/>
        <pc:sldMkLst>
          <pc:docMk/>
          <pc:sldMk cId="928488789" sldId="297"/>
        </pc:sldMkLst>
        <pc:spChg chg="mod">
          <ac:chgData name="D'Anna Cvetnich" userId="d360714bebe118db" providerId="LiveId" clId="{A586C7DD-43ED-4028-9CE9-AA0D1538131C}" dt="2023-04-24T02:38:20.629" v="983" actId="20577"/>
          <ac:spMkLst>
            <pc:docMk/>
            <pc:sldMk cId="928488789" sldId="297"/>
            <ac:spMk id="2" creationId="{16EAEE03-3E98-A5A3-E4E0-2FA65A262926}"/>
          </ac:spMkLst>
        </pc:spChg>
        <pc:spChg chg="mod">
          <ac:chgData name="D'Anna Cvetnich" userId="d360714bebe118db" providerId="LiveId" clId="{A586C7DD-43ED-4028-9CE9-AA0D1538131C}" dt="2023-04-26T21:21:02.960" v="6532" actId="2710"/>
          <ac:spMkLst>
            <pc:docMk/>
            <pc:sldMk cId="928488789" sldId="297"/>
            <ac:spMk id="3" creationId="{6EA69E13-DD5F-CDBA-87CA-F1B657DE3CB5}"/>
          </ac:spMkLst>
        </pc:spChg>
        <pc:spChg chg="add mod">
          <ac:chgData name="D'Anna Cvetnich" userId="d360714bebe118db" providerId="LiveId" clId="{A586C7DD-43ED-4028-9CE9-AA0D1538131C}" dt="2023-04-26T21:42:20.307" v="7099" actId="1076"/>
          <ac:spMkLst>
            <pc:docMk/>
            <pc:sldMk cId="928488789" sldId="297"/>
            <ac:spMk id="6" creationId="{FFFC7D39-31F5-920B-51EA-14C58E2AC6AC}"/>
          </ac:spMkLst>
        </pc:spChg>
        <pc:picChg chg="add del mod">
          <ac:chgData name="D'Anna Cvetnich" userId="d360714bebe118db" providerId="LiveId" clId="{A586C7DD-43ED-4028-9CE9-AA0D1538131C}" dt="2023-04-26T21:41:51.281" v="7094" actId="478"/>
          <ac:picMkLst>
            <pc:docMk/>
            <pc:sldMk cId="928488789" sldId="297"/>
            <ac:picMk id="8" creationId="{58136D71-D0CE-3A04-E17A-6EF18BB7941C}"/>
          </ac:picMkLst>
        </pc:picChg>
        <pc:picChg chg="add del mod">
          <ac:chgData name="D'Anna Cvetnich" userId="d360714bebe118db" providerId="LiveId" clId="{A586C7DD-43ED-4028-9CE9-AA0D1538131C}" dt="2023-04-26T21:42:30.435" v="7105" actId="478"/>
          <ac:picMkLst>
            <pc:docMk/>
            <pc:sldMk cId="928488789" sldId="297"/>
            <ac:picMk id="10" creationId="{9E1FA01A-07CF-7FEE-678B-B0208A1FDA5E}"/>
          </ac:picMkLst>
        </pc:picChg>
        <pc:picChg chg="add mod">
          <ac:chgData name="D'Anna Cvetnich" userId="d360714bebe118db" providerId="LiveId" clId="{A586C7DD-43ED-4028-9CE9-AA0D1538131C}" dt="2023-04-26T21:43:02.099" v="7114" actId="207"/>
          <ac:picMkLst>
            <pc:docMk/>
            <pc:sldMk cId="928488789" sldId="297"/>
            <ac:picMk id="12" creationId="{4F0998B1-685E-0935-E2A0-DDF863F6DBB2}"/>
          </ac:picMkLst>
        </pc:picChg>
      </pc:sldChg>
      <pc:sldChg chg="addSp delSp modSp mod">
        <pc:chgData name="D'Anna Cvetnich" userId="d360714bebe118db" providerId="LiveId" clId="{A586C7DD-43ED-4028-9CE9-AA0D1538131C}" dt="2023-04-26T21:58:37.470" v="7213" actId="207"/>
        <pc:sldMkLst>
          <pc:docMk/>
          <pc:sldMk cId="29365368" sldId="298"/>
        </pc:sldMkLst>
        <pc:spChg chg="mod">
          <ac:chgData name="D'Anna Cvetnich" userId="d360714bebe118db" providerId="LiveId" clId="{A586C7DD-43ED-4028-9CE9-AA0D1538131C}" dt="2023-04-24T02:06:46.007" v="31" actId="20577"/>
          <ac:spMkLst>
            <pc:docMk/>
            <pc:sldMk cId="29365368" sldId="298"/>
            <ac:spMk id="2" creationId="{16EAEE03-3E98-A5A3-E4E0-2FA65A262926}"/>
          </ac:spMkLst>
        </pc:spChg>
        <pc:spChg chg="mod">
          <ac:chgData name="D'Anna Cvetnich" userId="d360714bebe118db" providerId="LiveId" clId="{A586C7DD-43ED-4028-9CE9-AA0D1538131C}" dt="2023-04-26T21:53:56.663" v="7200" actId="14100"/>
          <ac:spMkLst>
            <pc:docMk/>
            <pc:sldMk cId="29365368" sldId="298"/>
            <ac:spMk id="3" creationId="{6EA69E13-DD5F-CDBA-87CA-F1B657DE3CB5}"/>
          </ac:spMkLst>
        </pc:spChg>
        <pc:spChg chg="add mod">
          <ac:chgData name="D'Anna Cvetnich" userId="d360714bebe118db" providerId="LiveId" clId="{A586C7DD-43ED-4028-9CE9-AA0D1538131C}" dt="2023-04-26T21:58:37.470" v="7213" actId="207"/>
          <ac:spMkLst>
            <pc:docMk/>
            <pc:sldMk cId="29365368" sldId="298"/>
            <ac:spMk id="6" creationId="{3D96797A-FBF4-DBD0-1C95-A77ECDDF09B0}"/>
          </ac:spMkLst>
        </pc:spChg>
        <pc:picChg chg="add del mod">
          <ac:chgData name="D'Anna Cvetnich" userId="d360714bebe118db" providerId="LiveId" clId="{A586C7DD-43ED-4028-9CE9-AA0D1538131C}" dt="2023-04-26T21:53:52.698" v="7199" actId="478"/>
          <ac:picMkLst>
            <pc:docMk/>
            <pc:sldMk cId="29365368" sldId="298"/>
            <ac:picMk id="6146" creationId="{FC73B68E-8F7B-D8ED-5052-E326383EBA83}"/>
          </ac:picMkLst>
        </pc:picChg>
        <pc:picChg chg="add mod">
          <ac:chgData name="D'Anna Cvetnich" userId="d360714bebe118db" providerId="LiveId" clId="{A586C7DD-43ED-4028-9CE9-AA0D1538131C}" dt="2023-04-26T21:58:02.440" v="7209" actId="1076"/>
          <ac:picMkLst>
            <pc:docMk/>
            <pc:sldMk cId="29365368" sldId="298"/>
            <ac:picMk id="6148" creationId="{3A5B95F7-4054-27A7-CF0B-DA4788603F66}"/>
          </ac:picMkLst>
        </pc:picChg>
      </pc:sldChg>
      <pc:sldChg chg="addSp delSp modSp mod">
        <pc:chgData name="D'Anna Cvetnich" userId="d360714bebe118db" providerId="LiveId" clId="{A586C7DD-43ED-4028-9CE9-AA0D1538131C}" dt="2023-04-25T02:49:35.957" v="4845" actId="20577"/>
        <pc:sldMkLst>
          <pc:docMk/>
          <pc:sldMk cId="3817840950" sldId="299"/>
        </pc:sldMkLst>
        <pc:spChg chg="add del mod">
          <ac:chgData name="D'Anna Cvetnich" userId="d360714bebe118db" providerId="LiveId" clId="{A586C7DD-43ED-4028-9CE9-AA0D1538131C}" dt="2023-04-25T02:49:35.957" v="4845" actId="20577"/>
          <ac:spMkLst>
            <pc:docMk/>
            <pc:sldMk cId="3817840950" sldId="299"/>
            <ac:spMk id="3" creationId="{6EA69E13-DD5F-CDBA-87CA-F1B657DE3CB5}"/>
          </ac:spMkLst>
        </pc:spChg>
        <pc:spChg chg="add del mod">
          <ac:chgData name="D'Anna Cvetnich" userId="d360714bebe118db" providerId="LiveId" clId="{A586C7DD-43ED-4028-9CE9-AA0D1538131C}" dt="2023-04-25T02:44:09.362" v="4583"/>
          <ac:spMkLst>
            <pc:docMk/>
            <pc:sldMk cId="3817840950" sldId="299"/>
            <ac:spMk id="8" creationId="{7FC8CA79-66E1-81CD-FEBC-2F04874A5D93}"/>
          </ac:spMkLst>
        </pc:spChg>
        <pc:spChg chg="add del mod">
          <ac:chgData name="D'Anna Cvetnich" userId="d360714bebe118db" providerId="LiveId" clId="{A586C7DD-43ED-4028-9CE9-AA0D1538131C}" dt="2023-04-25T02:44:24.736" v="4589"/>
          <ac:spMkLst>
            <pc:docMk/>
            <pc:sldMk cId="3817840950" sldId="299"/>
            <ac:spMk id="9" creationId="{DC019AEF-320F-D007-1AA4-AB8A80481308}"/>
          </ac:spMkLst>
        </pc:spChg>
        <pc:spChg chg="add mod">
          <ac:chgData name="D'Anna Cvetnich" userId="d360714bebe118db" providerId="LiveId" clId="{A586C7DD-43ED-4028-9CE9-AA0D1538131C}" dt="2023-04-25T02:47:42.244" v="4643" actId="207"/>
          <ac:spMkLst>
            <pc:docMk/>
            <pc:sldMk cId="3817840950" sldId="299"/>
            <ac:spMk id="10" creationId="{ECD509A5-6472-BD84-DC34-AEC1BF90ADD2}"/>
          </ac:spMkLst>
        </pc:spChg>
        <pc:picChg chg="add del mod">
          <ac:chgData name="D'Anna Cvetnich" userId="d360714bebe118db" providerId="LiveId" clId="{A586C7DD-43ED-4028-9CE9-AA0D1538131C}" dt="2023-04-24T03:19:07.480" v="2144" actId="478"/>
          <ac:picMkLst>
            <pc:docMk/>
            <pc:sldMk cId="3817840950" sldId="299"/>
            <ac:picMk id="7" creationId="{564A5185-A017-3616-552E-1C6760721FF2}"/>
          </ac:picMkLst>
        </pc:picChg>
        <pc:picChg chg="add del mod">
          <ac:chgData name="D'Anna Cvetnich" userId="d360714bebe118db" providerId="LiveId" clId="{A586C7DD-43ED-4028-9CE9-AA0D1538131C}" dt="2023-04-25T02:45:11.691" v="4592" actId="478"/>
          <ac:picMkLst>
            <pc:docMk/>
            <pc:sldMk cId="3817840950" sldId="299"/>
            <ac:picMk id="1026" creationId="{021DFD8F-B3FC-2D6A-A127-756EC4EBF3D0}"/>
          </ac:picMkLst>
        </pc:picChg>
        <pc:picChg chg="add del">
          <ac:chgData name="D'Anna Cvetnich" userId="d360714bebe118db" providerId="LiveId" clId="{A586C7DD-43ED-4028-9CE9-AA0D1538131C}" dt="2023-04-25T02:44:54.707" v="4591"/>
          <ac:picMkLst>
            <pc:docMk/>
            <pc:sldMk cId="3817840950" sldId="299"/>
            <ac:picMk id="1032" creationId="{8C70CDB7-6EBE-469B-AF47-90392BECA4BB}"/>
          </ac:picMkLst>
        </pc:picChg>
        <pc:picChg chg="add mod">
          <ac:chgData name="D'Anna Cvetnich" userId="d360714bebe118db" providerId="LiveId" clId="{A586C7DD-43ED-4028-9CE9-AA0D1538131C}" dt="2023-04-25T02:48:24.100" v="4654" actId="14100"/>
          <ac:picMkLst>
            <pc:docMk/>
            <pc:sldMk cId="3817840950" sldId="299"/>
            <ac:picMk id="1034" creationId="{EB09FF87-A408-6919-D185-1181E0DCD181}"/>
          </ac:picMkLst>
        </pc:picChg>
      </pc:sldChg>
      <pc:sldChg chg="addSp modSp new mod">
        <pc:chgData name="D'Anna Cvetnich" userId="d360714bebe118db" providerId="LiveId" clId="{A586C7DD-43ED-4028-9CE9-AA0D1538131C}" dt="2023-04-24T02:17:11.866" v="372" actId="1076"/>
        <pc:sldMkLst>
          <pc:docMk/>
          <pc:sldMk cId="1036745130" sldId="300"/>
        </pc:sldMkLst>
        <pc:picChg chg="add mod">
          <ac:chgData name="D'Anna Cvetnich" userId="d360714bebe118db" providerId="LiveId" clId="{A586C7DD-43ED-4028-9CE9-AA0D1538131C}" dt="2023-04-24T02:17:11.866" v="372" actId="1076"/>
          <ac:picMkLst>
            <pc:docMk/>
            <pc:sldMk cId="1036745130" sldId="300"/>
            <ac:picMk id="6" creationId="{8501B4EB-CA51-6D6F-F2C0-9F30CFB2D378}"/>
          </ac:picMkLst>
        </pc:picChg>
      </pc:sldChg>
      <pc:sldChg chg="addSp modSp add mod">
        <pc:chgData name="D'Anna Cvetnich" userId="d360714bebe118db" providerId="LiveId" clId="{A586C7DD-43ED-4028-9CE9-AA0D1538131C}" dt="2023-04-24T02:17:18.495" v="374" actId="1076"/>
        <pc:sldMkLst>
          <pc:docMk/>
          <pc:sldMk cId="1480181745" sldId="301"/>
        </pc:sldMkLst>
        <pc:picChg chg="add mod">
          <ac:chgData name="D'Anna Cvetnich" userId="d360714bebe118db" providerId="LiveId" clId="{A586C7DD-43ED-4028-9CE9-AA0D1538131C}" dt="2023-04-24T02:17:18.495" v="374" actId="1076"/>
          <ac:picMkLst>
            <pc:docMk/>
            <pc:sldMk cId="1480181745" sldId="301"/>
            <ac:picMk id="6" creationId="{E9496321-8324-CE07-CDAE-DA0C0FE22E9D}"/>
          </ac:picMkLst>
        </pc:picChg>
      </pc:sldChg>
      <pc:sldChg chg="addSp modSp new mod">
        <pc:chgData name="D'Anna Cvetnich" userId="d360714bebe118db" providerId="LiveId" clId="{A586C7DD-43ED-4028-9CE9-AA0D1538131C}" dt="2023-04-24T03:11:10.859" v="1902" actId="113"/>
        <pc:sldMkLst>
          <pc:docMk/>
          <pc:sldMk cId="2448190957" sldId="302"/>
        </pc:sldMkLst>
        <pc:spChg chg="mod">
          <ac:chgData name="D'Anna Cvetnich" userId="d360714bebe118db" providerId="LiveId" clId="{A586C7DD-43ED-4028-9CE9-AA0D1538131C}" dt="2023-04-24T02:31:44.547" v="580"/>
          <ac:spMkLst>
            <pc:docMk/>
            <pc:sldMk cId="2448190957" sldId="302"/>
            <ac:spMk id="2" creationId="{248E5F89-EE52-52F7-09B4-EF65DEADBBC6}"/>
          </ac:spMkLst>
        </pc:spChg>
        <pc:spChg chg="mod">
          <ac:chgData name="D'Anna Cvetnich" userId="d360714bebe118db" providerId="LiveId" clId="{A586C7DD-43ED-4028-9CE9-AA0D1538131C}" dt="2023-04-24T03:10:55.676" v="1899" actId="14100"/>
          <ac:spMkLst>
            <pc:docMk/>
            <pc:sldMk cId="2448190957" sldId="302"/>
            <ac:spMk id="4" creationId="{D3DDE5BA-6460-E67C-412D-111D9B95F3FF}"/>
          </ac:spMkLst>
        </pc:spChg>
        <pc:spChg chg="mod">
          <ac:chgData name="D'Anna Cvetnich" userId="d360714bebe118db" providerId="LiveId" clId="{A586C7DD-43ED-4028-9CE9-AA0D1538131C}" dt="2023-04-24T03:11:09.714" v="1901" actId="113"/>
          <ac:spMkLst>
            <pc:docMk/>
            <pc:sldMk cId="2448190957" sldId="302"/>
            <ac:spMk id="5" creationId="{5386CC58-82A6-5B9C-A7D0-A91F90687E80}"/>
          </ac:spMkLst>
        </pc:spChg>
        <pc:spChg chg="mod">
          <ac:chgData name="D'Anna Cvetnich" userId="d360714bebe118db" providerId="LiveId" clId="{A586C7DD-43ED-4028-9CE9-AA0D1538131C}" dt="2023-04-24T03:11:10.859" v="1902" actId="113"/>
          <ac:spMkLst>
            <pc:docMk/>
            <pc:sldMk cId="2448190957" sldId="302"/>
            <ac:spMk id="6" creationId="{120220CF-60AC-D15D-E3CD-41246049D561}"/>
          </ac:spMkLst>
        </pc:spChg>
        <pc:picChg chg="add mod">
          <ac:chgData name="D'Anna Cvetnich" userId="d360714bebe118db" providerId="LiveId" clId="{A586C7DD-43ED-4028-9CE9-AA0D1538131C}" dt="2023-04-24T03:10:57.732" v="1900" actId="14100"/>
          <ac:picMkLst>
            <pc:docMk/>
            <pc:sldMk cId="2448190957" sldId="302"/>
            <ac:picMk id="8" creationId="{7E1436D9-D011-353A-1ECF-5F04EB68B62A}"/>
          </ac:picMkLst>
        </pc:picChg>
      </pc:sldChg>
      <pc:sldChg chg="addSp delSp modSp add del mod">
        <pc:chgData name="D'Anna Cvetnich" userId="d360714bebe118db" providerId="LiveId" clId="{A586C7DD-43ED-4028-9CE9-AA0D1538131C}" dt="2023-04-27T01:32:47.764" v="8306" actId="47"/>
        <pc:sldMkLst>
          <pc:docMk/>
          <pc:sldMk cId="472705536" sldId="303"/>
        </pc:sldMkLst>
        <pc:spChg chg="mod">
          <ac:chgData name="D'Anna Cvetnich" userId="d360714bebe118db" providerId="LiveId" clId="{A586C7DD-43ED-4028-9CE9-AA0D1538131C}" dt="2023-04-24T02:38:34.422" v="1019" actId="20577"/>
          <ac:spMkLst>
            <pc:docMk/>
            <pc:sldMk cId="472705536" sldId="303"/>
            <ac:spMk id="2" creationId="{16EAEE03-3E98-A5A3-E4E0-2FA65A262926}"/>
          </ac:spMkLst>
        </pc:spChg>
        <pc:spChg chg="mod">
          <ac:chgData name="D'Anna Cvetnich" userId="d360714bebe118db" providerId="LiveId" clId="{A586C7DD-43ED-4028-9CE9-AA0D1538131C}" dt="2023-04-26T21:45:16.967" v="7155" actId="20577"/>
          <ac:spMkLst>
            <pc:docMk/>
            <pc:sldMk cId="472705536" sldId="303"/>
            <ac:spMk id="3" creationId="{6EA69E13-DD5F-CDBA-87CA-F1B657DE3CB5}"/>
          </ac:spMkLst>
        </pc:spChg>
        <pc:picChg chg="add del">
          <ac:chgData name="D'Anna Cvetnich" userId="d360714bebe118db" providerId="LiveId" clId="{A586C7DD-43ED-4028-9CE9-AA0D1538131C}" dt="2023-04-27T01:32:45.769" v="8305" actId="478"/>
          <ac:picMkLst>
            <pc:docMk/>
            <pc:sldMk cId="472705536" sldId="303"/>
            <ac:picMk id="7" creationId="{23F71289-1EBC-CA9D-E80B-C3F31B1EF2DC}"/>
          </ac:picMkLst>
        </pc:picChg>
        <pc:picChg chg="add del mod">
          <ac:chgData name="D'Anna Cvetnich" userId="d360714bebe118db" providerId="LiveId" clId="{A586C7DD-43ED-4028-9CE9-AA0D1538131C}" dt="2023-04-27T01:32:45.207" v="8304" actId="478"/>
          <ac:picMkLst>
            <pc:docMk/>
            <pc:sldMk cId="472705536" sldId="303"/>
            <ac:picMk id="9" creationId="{D5C24A6D-28D9-2A9C-632B-05E07EFF2323}"/>
          </ac:picMkLst>
        </pc:picChg>
        <pc:picChg chg="add del mod">
          <ac:chgData name="D'Anna Cvetnich" userId="d360714bebe118db" providerId="LiveId" clId="{A586C7DD-43ED-4028-9CE9-AA0D1538131C}" dt="2023-04-27T01:32:40.903" v="8302" actId="478"/>
          <ac:picMkLst>
            <pc:docMk/>
            <pc:sldMk cId="472705536" sldId="303"/>
            <ac:picMk id="11" creationId="{542CFBD3-8C16-2ED5-CE12-0A88AA6FDD0D}"/>
          </ac:picMkLst>
        </pc:picChg>
      </pc:sldChg>
      <pc:sldChg chg="addSp delSp modSp add mod ord modAnim">
        <pc:chgData name="D'Anna Cvetnich" userId="d360714bebe118db" providerId="LiveId" clId="{A586C7DD-43ED-4028-9CE9-AA0D1538131C}" dt="2023-04-27T01:32:22.576" v="8299" actId="313"/>
        <pc:sldMkLst>
          <pc:docMk/>
          <pc:sldMk cId="975654321" sldId="304"/>
        </pc:sldMkLst>
        <pc:spChg chg="mod">
          <ac:chgData name="D'Anna Cvetnich" userId="d360714bebe118db" providerId="LiveId" clId="{A586C7DD-43ED-4028-9CE9-AA0D1538131C}" dt="2023-04-24T02:38:47.183" v="1060" actId="20577"/>
          <ac:spMkLst>
            <pc:docMk/>
            <pc:sldMk cId="975654321" sldId="304"/>
            <ac:spMk id="2" creationId="{16EAEE03-3E98-A5A3-E4E0-2FA65A262926}"/>
          </ac:spMkLst>
        </pc:spChg>
        <pc:spChg chg="mod">
          <ac:chgData name="D'Anna Cvetnich" userId="d360714bebe118db" providerId="LiveId" clId="{A586C7DD-43ED-4028-9CE9-AA0D1538131C}" dt="2023-04-27T01:32:22.576" v="8299" actId="313"/>
          <ac:spMkLst>
            <pc:docMk/>
            <pc:sldMk cId="975654321" sldId="304"/>
            <ac:spMk id="3" creationId="{6EA69E13-DD5F-CDBA-87CA-F1B657DE3CB5}"/>
          </ac:spMkLst>
        </pc:spChg>
        <pc:spChg chg="add del">
          <ac:chgData name="D'Anna Cvetnich" userId="d360714bebe118db" providerId="LiveId" clId="{A586C7DD-43ED-4028-9CE9-AA0D1538131C}" dt="2023-04-26T21:46:30.368" v="7157"/>
          <ac:spMkLst>
            <pc:docMk/>
            <pc:sldMk cId="975654321" sldId="304"/>
            <ac:spMk id="6" creationId="{4FBD079A-2DEF-53FE-8A47-AB3CB8713F12}"/>
          </ac:spMkLst>
        </pc:spChg>
        <pc:spChg chg="add del mod">
          <ac:chgData name="D'Anna Cvetnich" userId="d360714bebe118db" providerId="LiveId" clId="{A586C7DD-43ED-4028-9CE9-AA0D1538131C}" dt="2023-04-26T21:46:37.951" v="7161"/>
          <ac:spMkLst>
            <pc:docMk/>
            <pc:sldMk cId="975654321" sldId="304"/>
            <ac:spMk id="7" creationId="{E5B420ED-8EDE-2720-6F1D-672DF7D371EA}"/>
          </ac:spMkLst>
        </pc:spChg>
        <pc:spChg chg="add del">
          <ac:chgData name="D'Anna Cvetnich" userId="d360714bebe118db" providerId="LiveId" clId="{A586C7DD-43ED-4028-9CE9-AA0D1538131C}" dt="2023-04-26T21:46:46.815" v="7163"/>
          <ac:spMkLst>
            <pc:docMk/>
            <pc:sldMk cId="975654321" sldId="304"/>
            <ac:spMk id="8" creationId="{66CFCB36-2C6C-1CE7-7007-7A9D7F0C9E7C}"/>
          </ac:spMkLst>
        </pc:spChg>
        <pc:spChg chg="add del">
          <ac:chgData name="D'Anna Cvetnich" userId="d360714bebe118db" providerId="LiveId" clId="{A586C7DD-43ED-4028-9CE9-AA0D1538131C}" dt="2023-04-26T21:47:37.896" v="7169"/>
          <ac:spMkLst>
            <pc:docMk/>
            <pc:sldMk cId="975654321" sldId="304"/>
            <ac:spMk id="9" creationId="{B4A23EFC-FECF-0E09-AE15-DC039B985389}"/>
          </ac:spMkLst>
        </pc:spChg>
        <pc:spChg chg="add mod">
          <ac:chgData name="D'Anna Cvetnich" userId="d360714bebe118db" providerId="LiveId" clId="{A586C7DD-43ED-4028-9CE9-AA0D1538131C}" dt="2023-04-26T21:49:48.373" v="7186" actId="14100"/>
          <ac:spMkLst>
            <pc:docMk/>
            <pc:sldMk cId="975654321" sldId="304"/>
            <ac:spMk id="10" creationId="{8DD28AEC-6839-AF8E-775F-5E01C2F66B5F}"/>
          </ac:spMkLst>
        </pc:spChg>
        <pc:spChg chg="add mod">
          <ac:chgData name="D'Anna Cvetnich" userId="d360714bebe118db" providerId="LiveId" clId="{A586C7DD-43ED-4028-9CE9-AA0D1538131C}" dt="2023-04-27T01:29:57.675" v="8189" actId="207"/>
          <ac:spMkLst>
            <pc:docMk/>
            <pc:sldMk cId="975654321" sldId="304"/>
            <ac:spMk id="12" creationId="{5FB6CCC1-7B3D-C3F0-EF87-9D3625F88E2C}"/>
          </ac:spMkLst>
        </pc:spChg>
        <pc:spChg chg="add mod">
          <ac:chgData name="D'Anna Cvetnich" userId="d360714bebe118db" providerId="LiveId" clId="{A586C7DD-43ED-4028-9CE9-AA0D1538131C}" dt="2023-04-27T01:31:29.547" v="8249" actId="1076"/>
          <ac:spMkLst>
            <pc:docMk/>
            <pc:sldMk cId="975654321" sldId="304"/>
            <ac:spMk id="13" creationId="{7DF32EB4-D383-7481-B95F-75A51A7F381F}"/>
          </ac:spMkLst>
        </pc:spChg>
        <pc:picChg chg="add mod">
          <ac:chgData name="D'Anna Cvetnich" userId="d360714bebe118db" providerId="LiveId" clId="{A586C7DD-43ED-4028-9CE9-AA0D1538131C}" dt="2023-04-27T01:32:02.742" v="8252" actId="1076"/>
          <ac:picMkLst>
            <pc:docMk/>
            <pc:sldMk cId="975654321" sldId="304"/>
            <ac:picMk id="11" creationId="{34FD5763-257A-3158-A165-4D119DB10E89}"/>
          </ac:picMkLst>
        </pc:picChg>
        <pc:picChg chg="add del">
          <ac:chgData name="D'Anna Cvetnich" userId="d360714bebe118db" providerId="LiveId" clId="{A586C7DD-43ED-4028-9CE9-AA0D1538131C}" dt="2023-04-26T21:47:16.363" v="7165" actId="478"/>
          <ac:picMkLst>
            <pc:docMk/>
            <pc:sldMk cId="975654321" sldId="304"/>
            <ac:picMk id="5128" creationId="{8EAE3FB7-5172-AE96-A064-85CD9328F375}"/>
          </ac:picMkLst>
        </pc:picChg>
        <pc:picChg chg="add del">
          <ac:chgData name="D'Anna Cvetnich" userId="d360714bebe118db" providerId="LiveId" clId="{A586C7DD-43ED-4028-9CE9-AA0D1538131C}" dt="2023-04-26T21:47:30.861" v="7167" actId="478"/>
          <ac:picMkLst>
            <pc:docMk/>
            <pc:sldMk cId="975654321" sldId="304"/>
            <ac:picMk id="5130" creationId="{0DC3FA61-1962-D1E8-F36D-A4B33E61D393}"/>
          </ac:picMkLst>
        </pc:picChg>
        <pc:picChg chg="add mod">
          <ac:chgData name="D'Anna Cvetnich" userId="d360714bebe118db" providerId="LiveId" clId="{A586C7DD-43ED-4028-9CE9-AA0D1538131C}" dt="2023-04-26T21:49:04.353" v="7179" actId="14100"/>
          <ac:picMkLst>
            <pc:docMk/>
            <pc:sldMk cId="975654321" sldId="304"/>
            <ac:picMk id="5134" creationId="{EB2B6CC3-10BB-ED74-7736-81B903A1E2BC}"/>
          </ac:picMkLst>
        </pc:picChg>
      </pc:sldChg>
      <pc:sldChg chg="addSp modSp add mod modNotesTx">
        <pc:chgData name="D'Anna Cvetnich" userId="d360714bebe118db" providerId="LiveId" clId="{A586C7DD-43ED-4028-9CE9-AA0D1538131C}" dt="2023-04-26T21:01:07.883" v="5844" actId="20577"/>
        <pc:sldMkLst>
          <pc:docMk/>
          <pc:sldMk cId="2098276769" sldId="305"/>
        </pc:sldMkLst>
        <pc:spChg chg="mod">
          <ac:chgData name="D'Anna Cvetnich" userId="d360714bebe118db" providerId="LiveId" clId="{A586C7DD-43ED-4028-9CE9-AA0D1538131C}" dt="2023-04-24T05:27:02.303" v="3188" actId="1036"/>
          <ac:spMkLst>
            <pc:docMk/>
            <pc:sldMk cId="2098276769" sldId="305"/>
            <ac:spMk id="2" creationId="{16EAEE03-3E98-A5A3-E4E0-2FA65A262926}"/>
          </ac:spMkLst>
        </pc:spChg>
        <pc:spChg chg="mod">
          <ac:chgData name="D'Anna Cvetnich" userId="d360714bebe118db" providerId="LiveId" clId="{A586C7DD-43ED-4028-9CE9-AA0D1538131C}" dt="2023-04-26T21:01:07.883" v="5844" actId="20577"/>
          <ac:spMkLst>
            <pc:docMk/>
            <pc:sldMk cId="2098276769" sldId="305"/>
            <ac:spMk id="3" creationId="{6EA69E13-DD5F-CDBA-87CA-F1B657DE3CB5}"/>
          </ac:spMkLst>
        </pc:spChg>
        <pc:spChg chg="add mod">
          <ac:chgData name="D'Anna Cvetnich" userId="d360714bebe118db" providerId="LiveId" clId="{A586C7DD-43ED-4028-9CE9-AA0D1538131C}" dt="2023-04-24T05:32:14.797" v="3328" actId="1036"/>
          <ac:spMkLst>
            <pc:docMk/>
            <pc:sldMk cId="2098276769" sldId="305"/>
            <ac:spMk id="6" creationId="{4EC9FFFA-0181-38F2-2D0A-9C6975DDFE32}"/>
          </ac:spMkLst>
        </pc:spChg>
        <pc:spChg chg="add mod">
          <ac:chgData name="D'Anna Cvetnich" userId="d360714bebe118db" providerId="LiveId" clId="{A586C7DD-43ED-4028-9CE9-AA0D1538131C}" dt="2023-04-24T05:32:14.797" v="3328" actId="1036"/>
          <ac:spMkLst>
            <pc:docMk/>
            <pc:sldMk cId="2098276769" sldId="305"/>
            <ac:spMk id="7" creationId="{4513931D-09B6-FCCE-AADC-BE9BE60425BB}"/>
          </ac:spMkLst>
        </pc:spChg>
        <pc:spChg chg="add mod">
          <ac:chgData name="D'Anna Cvetnich" userId="d360714bebe118db" providerId="LiveId" clId="{A586C7DD-43ED-4028-9CE9-AA0D1538131C}" dt="2023-04-24T05:32:14.797" v="3328" actId="1036"/>
          <ac:spMkLst>
            <pc:docMk/>
            <pc:sldMk cId="2098276769" sldId="305"/>
            <ac:spMk id="8" creationId="{ACB31F0C-E0FF-E394-FAFB-606557423464}"/>
          </ac:spMkLst>
        </pc:spChg>
        <pc:spChg chg="add mod">
          <ac:chgData name="D'Anna Cvetnich" userId="d360714bebe118db" providerId="LiveId" clId="{A586C7DD-43ED-4028-9CE9-AA0D1538131C}" dt="2023-04-24T05:32:14.797" v="3328" actId="1036"/>
          <ac:spMkLst>
            <pc:docMk/>
            <pc:sldMk cId="2098276769" sldId="305"/>
            <ac:spMk id="9" creationId="{D735C030-EEB6-3D38-48CA-6DEC301C5980}"/>
          </ac:spMkLst>
        </pc:spChg>
        <pc:cxnChg chg="add mod">
          <ac:chgData name="D'Anna Cvetnich" userId="d360714bebe118db" providerId="LiveId" clId="{A586C7DD-43ED-4028-9CE9-AA0D1538131C}" dt="2023-04-24T05:32:14.797" v="3328" actId="1036"/>
          <ac:cxnSpMkLst>
            <pc:docMk/>
            <pc:sldMk cId="2098276769" sldId="305"/>
            <ac:cxnSpMk id="10" creationId="{5D841306-05DB-CAEE-4FBF-85EA09EE70BA}"/>
          </ac:cxnSpMkLst>
        </pc:cxnChg>
        <pc:cxnChg chg="add mod">
          <ac:chgData name="D'Anna Cvetnich" userId="d360714bebe118db" providerId="LiveId" clId="{A586C7DD-43ED-4028-9CE9-AA0D1538131C}" dt="2023-04-24T05:32:14.797" v="3328" actId="1036"/>
          <ac:cxnSpMkLst>
            <pc:docMk/>
            <pc:sldMk cId="2098276769" sldId="305"/>
            <ac:cxnSpMk id="11" creationId="{5FF67A7C-761B-B527-08DA-5F3E8B16FEB9}"/>
          </ac:cxnSpMkLst>
        </pc:cxnChg>
        <pc:cxnChg chg="add mod">
          <ac:chgData name="D'Anna Cvetnich" userId="d360714bebe118db" providerId="LiveId" clId="{A586C7DD-43ED-4028-9CE9-AA0D1538131C}" dt="2023-04-24T05:32:14.797" v="3328" actId="1036"/>
          <ac:cxnSpMkLst>
            <pc:docMk/>
            <pc:sldMk cId="2098276769" sldId="305"/>
            <ac:cxnSpMk id="12" creationId="{325A8F73-8DAC-48F9-93F5-8B42E4DEE417}"/>
          </ac:cxnSpMkLst>
        </pc:cxnChg>
      </pc:sldChg>
      <pc:sldChg chg="addSp delSp modSp new mod">
        <pc:chgData name="D'Anna Cvetnich" userId="d360714bebe118db" providerId="LiveId" clId="{A586C7DD-43ED-4028-9CE9-AA0D1538131C}" dt="2023-04-27T01:46:07.209" v="8310" actId="20577"/>
        <pc:sldMkLst>
          <pc:docMk/>
          <pc:sldMk cId="1563534352" sldId="306"/>
        </pc:sldMkLst>
        <pc:spChg chg="mod">
          <ac:chgData name="D'Anna Cvetnich" userId="d360714bebe118db" providerId="LiveId" clId="{A586C7DD-43ED-4028-9CE9-AA0D1538131C}" dt="2023-04-24T05:19:20.988" v="2834" actId="1076"/>
          <ac:spMkLst>
            <pc:docMk/>
            <pc:sldMk cId="1563534352" sldId="306"/>
            <ac:spMk id="2" creationId="{95BEE7C4-4EAA-F5EE-E67B-2D5CACE6C2B3}"/>
          </ac:spMkLst>
        </pc:spChg>
        <pc:spChg chg="mod">
          <ac:chgData name="D'Anna Cvetnich" userId="d360714bebe118db" providerId="LiveId" clId="{A586C7DD-43ED-4028-9CE9-AA0D1538131C}" dt="2023-04-24T03:19:32.216" v="2150"/>
          <ac:spMkLst>
            <pc:docMk/>
            <pc:sldMk cId="1563534352" sldId="306"/>
            <ac:spMk id="3" creationId="{F856F486-33D7-12CD-7D5B-158807FB745C}"/>
          </ac:spMkLst>
        </pc:spChg>
        <pc:spChg chg="add mod">
          <ac:chgData name="D'Anna Cvetnich" userId="d360714bebe118db" providerId="LiveId" clId="{A586C7DD-43ED-4028-9CE9-AA0D1538131C}" dt="2023-04-24T05:18:48.925" v="2830" actId="1035"/>
          <ac:spMkLst>
            <pc:docMk/>
            <pc:sldMk cId="1563534352" sldId="306"/>
            <ac:spMk id="5" creationId="{596CAE16-89DD-381F-AE80-D9D6E11DF9A1}"/>
          </ac:spMkLst>
        </pc:spChg>
        <pc:spChg chg="add mod">
          <ac:chgData name="D'Anna Cvetnich" userId="d360714bebe118db" providerId="LiveId" clId="{A586C7DD-43ED-4028-9CE9-AA0D1538131C}" dt="2023-04-24T05:18:48.925" v="2830" actId="1035"/>
          <ac:spMkLst>
            <pc:docMk/>
            <pc:sldMk cId="1563534352" sldId="306"/>
            <ac:spMk id="6" creationId="{AA05859E-282A-8823-3CBB-4E5ECC6795F4}"/>
          </ac:spMkLst>
        </pc:spChg>
        <pc:spChg chg="add mod">
          <ac:chgData name="D'Anna Cvetnich" userId="d360714bebe118db" providerId="LiveId" clId="{A586C7DD-43ED-4028-9CE9-AA0D1538131C}" dt="2023-04-24T05:18:48.925" v="2830" actId="1035"/>
          <ac:spMkLst>
            <pc:docMk/>
            <pc:sldMk cId="1563534352" sldId="306"/>
            <ac:spMk id="7" creationId="{B03B5DA2-F247-C310-BE77-73DBF604A522}"/>
          </ac:spMkLst>
        </pc:spChg>
        <pc:spChg chg="add del mod">
          <ac:chgData name="D'Anna Cvetnich" userId="d360714bebe118db" providerId="LiveId" clId="{A586C7DD-43ED-4028-9CE9-AA0D1538131C}" dt="2023-04-24T03:20:37.645" v="2274"/>
          <ac:spMkLst>
            <pc:docMk/>
            <pc:sldMk cId="1563534352" sldId="306"/>
            <ac:spMk id="8" creationId="{925AB28C-1EAC-0780-BC86-CFF747FCE60F}"/>
          </ac:spMkLst>
        </pc:spChg>
        <pc:spChg chg="add del mod">
          <ac:chgData name="D'Anna Cvetnich" userId="d360714bebe118db" providerId="LiveId" clId="{A586C7DD-43ED-4028-9CE9-AA0D1538131C}" dt="2023-04-24T03:20:37.489" v="2273"/>
          <ac:spMkLst>
            <pc:docMk/>
            <pc:sldMk cId="1563534352" sldId="306"/>
            <ac:spMk id="9" creationId="{65404596-2B8C-4F88-0453-92AF46D084DE}"/>
          </ac:spMkLst>
        </pc:spChg>
        <pc:spChg chg="add del mod">
          <ac:chgData name="D'Anna Cvetnich" userId="d360714bebe118db" providerId="LiveId" clId="{A586C7DD-43ED-4028-9CE9-AA0D1538131C}" dt="2023-04-24T03:20:37.156" v="2272"/>
          <ac:spMkLst>
            <pc:docMk/>
            <pc:sldMk cId="1563534352" sldId="306"/>
            <ac:spMk id="10" creationId="{6AFB0E7C-D456-D62F-3A94-92A122877A06}"/>
          </ac:spMkLst>
        </pc:spChg>
        <pc:spChg chg="add del mod">
          <ac:chgData name="D'Anna Cvetnich" userId="d360714bebe118db" providerId="LiveId" clId="{A586C7DD-43ED-4028-9CE9-AA0D1538131C}" dt="2023-04-24T03:20:37.017" v="2271"/>
          <ac:spMkLst>
            <pc:docMk/>
            <pc:sldMk cId="1563534352" sldId="306"/>
            <ac:spMk id="11" creationId="{919F87C0-6589-AEEA-52C4-A0047B50ABC1}"/>
          </ac:spMkLst>
        </pc:spChg>
        <pc:spChg chg="add mod">
          <ac:chgData name="D'Anna Cvetnich" userId="d360714bebe118db" providerId="LiveId" clId="{A586C7DD-43ED-4028-9CE9-AA0D1538131C}" dt="2023-04-24T05:18:48.925" v="2830" actId="1035"/>
          <ac:spMkLst>
            <pc:docMk/>
            <pc:sldMk cId="1563534352" sldId="306"/>
            <ac:spMk id="12" creationId="{95D008F9-33B2-273C-DD6B-F40461FA67F7}"/>
          </ac:spMkLst>
        </pc:spChg>
        <pc:spChg chg="add mod">
          <ac:chgData name="D'Anna Cvetnich" userId="d360714bebe118db" providerId="LiveId" clId="{A586C7DD-43ED-4028-9CE9-AA0D1538131C}" dt="2023-04-24T05:18:48.925" v="2830" actId="1035"/>
          <ac:spMkLst>
            <pc:docMk/>
            <pc:sldMk cId="1563534352" sldId="306"/>
            <ac:spMk id="13" creationId="{CBA8DF5D-000D-DA01-FED5-8281E14550FC}"/>
          </ac:spMkLst>
        </pc:spChg>
        <pc:spChg chg="add mod">
          <ac:chgData name="D'Anna Cvetnich" userId="d360714bebe118db" providerId="LiveId" clId="{A586C7DD-43ED-4028-9CE9-AA0D1538131C}" dt="2023-04-24T05:18:48.925" v="2830" actId="1035"/>
          <ac:spMkLst>
            <pc:docMk/>
            <pc:sldMk cId="1563534352" sldId="306"/>
            <ac:spMk id="14" creationId="{BC97416E-629D-D5CE-FF17-498AD0227485}"/>
          </ac:spMkLst>
        </pc:spChg>
        <pc:spChg chg="add mod">
          <ac:chgData name="D'Anna Cvetnich" userId="d360714bebe118db" providerId="LiveId" clId="{A586C7DD-43ED-4028-9CE9-AA0D1538131C}" dt="2023-04-24T05:18:48.925" v="2830" actId="1035"/>
          <ac:spMkLst>
            <pc:docMk/>
            <pc:sldMk cId="1563534352" sldId="306"/>
            <ac:spMk id="15" creationId="{76D9EA6A-AAD4-15D0-1DAD-1D1C43095390}"/>
          </ac:spMkLst>
        </pc:spChg>
        <pc:spChg chg="add mod">
          <ac:chgData name="D'Anna Cvetnich" userId="d360714bebe118db" providerId="LiveId" clId="{A586C7DD-43ED-4028-9CE9-AA0D1538131C}" dt="2023-04-24T05:18:48.925" v="2830" actId="1035"/>
          <ac:spMkLst>
            <pc:docMk/>
            <pc:sldMk cId="1563534352" sldId="306"/>
            <ac:spMk id="16" creationId="{A35205FA-389D-4C77-106A-927A93B9895F}"/>
          </ac:spMkLst>
        </pc:spChg>
        <pc:spChg chg="add mod">
          <ac:chgData name="D'Anna Cvetnich" userId="d360714bebe118db" providerId="LiveId" clId="{A586C7DD-43ED-4028-9CE9-AA0D1538131C}" dt="2023-04-24T05:18:48.925" v="2830" actId="1035"/>
          <ac:spMkLst>
            <pc:docMk/>
            <pc:sldMk cId="1563534352" sldId="306"/>
            <ac:spMk id="21" creationId="{F762EBF9-B576-AA24-AA2D-B51D9D29D5E5}"/>
          </ac:spMkLst>
        </pc:spChg>
        <pc:spChg chg="add mod">
          <ac:chgData name="D'Anna Cvetnich" userId="d360714bebe118db" providerId="LiveId" clId="{A586C7DD-43ED-4028-9CE9-AA0D1538131C}" dt="2023-04-24T05:18:48.925" v="2830" actId="1035"/>
          <ac:spMkLst>
            <pc:docMk/>
            <pc:sldMk cId="1563534352" sldId="306"/>
            <ac:spMk id="22" creationId="{83BF63B4-5323-377B-6CBD-456C8336AEA7}"/>
          </ac:spMkLst>
        </pc:spChg>
        <pc:spChg chg="add mod">
          <ac:chgData name="D'Anna Cvetnich" userId="d360714bebe118db" providerId="LiveId" clId="{A586C7DD-43ED-4028-9CE9-AA0D1538131C}" dt="2023-04-24T05:18:48.925" v="2830" actId="1035"/>
          <ac:spMkLst>
            <pc:docMk/>
            <pc:sldMk cId="1563534352" sldId="306"/>
            <ac:spMk id="23" creationId="{E2585209-14B9-ECB3-F222-EF1FBD9191BB}"/>
          </ac:spMkLst>
        </pc:spChg>
        <pc:spChg chg="add mod">
          <ac:chgData name="D'Anna Cvetnich" userId="d360714bebe118db" providerId="LiveId" clId="{A586C7DD-43ED-4028-9CE9-AA0D1538131C}" dt="2023-04-27T01:46:07.209" v="8310" actId="20577"/>
          <ac:spMkLst>
            <pc:docMk/>
            <pc:sldMk cId="1563534352" sldId="306"/>
            <ac:spMk id="24" creationId="{1336E987-7AE0-E95F-BA4A-54642882E715}"/>
          </ac:spMkLst>
        </pc:spChg>
        <pc:spChg chg="add del mod">
          <ac:chgData name="D'Anna Cvetnich" userId="d360714bebe118db" providerId="LiveId" clId="{A586C7DD-43ED-4028-9CE9-AA0D1538131C}" dt="2023-04-24T05:05:34.032" v="2564" actId="478"/>
          <ac:spMkLst>
            <pc:docMk/>
            <pc:sldMk cId="1563534352" sldId="306"/>
            <ac:spMk id="25" creationId="{C21DA80E-9C9B-27C7-25FE-2D3FB80960E1}"/>
          </ac:spMkLst>
        </pc:spChg>
        <pc:spChg chg="add mod">
          <ac:chgData name="D'Anna Cvetnich" userId="d360714bebe118db" providerId="LiveId" clId="{A586C7DD-43ED-4028-9CE9-AA0D1538131C}" dt="2023-04-24T05:18:48.925" v="2830" actId="1035"/>
          <ac:spMkLst>
            <pc:docMk/>
            <pc:sldMk cId="1563534352" sldId="306"/>
            <ac:spMk id="26" creationId="{51E167C0-89F0-E41F-B455-94C12719C358}"/>
          </ac:spMkLst>
        </pc:spChg>
        <pc:spChg chg="add del mod">
          <ac:chgData name="D'Anna Cvetnich" userId="d360714bebe118db" providerId="LiveId" clId="{A586C7DD-43ED-4028-9CE9-AA0D1538131C}" dt="2023-04-24T05:06:52.200" v="2654" actId="478"/>
          <ac:spMkLst>
            <pc:docMk/>
            <pc:sldMk cId="1563534352" sldId="306"/>
            <ac:spMk id="27" creationId="{61E00E01-D4C1-CA37-4F68-5954821583E3}"/>
          </ac:spMkLst>
        </pc:spChg>
        <pc:spChg chg="add del mod">
          <ac:chgData name="D'Anna Cvetnich" userId="d360714bebe118db" providerId="LiveId" clId="{A586C7DD-43ED-4028-9CE9-AA0D1538131C}" dt="2023-04-24T05:05:34.032" v="2564" actId="478"/>
          <ac:spMkLst>
            <pc:docMk/>
            <pc:sldMk cId="1563534352" sldId="306"/>
            <ac:spMk id="28" creationId="{82D69983-5C1F-DFEA-A941-A889F6436F43}"/>
          </ac:spMkLst>
        </pc:spChg>
        <pc:spChg chg="add mod">
          <ac:chgData name="D'Anna Cvetnich" userId="d360714bebe118db" providerId="LiveId" clId="{A586C7DD-43ED-4028-9CE9-AA0D1538131C}" dt="2023-04-24T05:18:48.925" v="2830" actId="1035"/>
          <ac:spMkLst>
            <pc:docMk/>
            <pc:sldMk cId="1563534352" sldId="306"/>
            <ac:spMk id="29" creationId="{E651220C-763F-302B-5020-109BACC0FFCA}"/>
          </ac:spMkLst>
        </pc:spChg>
        <pc:spChg chg="add mod">
          <ac:chgData name="D'Anna Cvetnich" userId="d360714bebe118db" providerId="LiveId" clId="{A586C7DD-43ED-4028-9CE9-AA0D1538131C}" dt="2023-04-24T05:18:48.925" v="2830" actId="1035"/>
          <ac:spMkLst>
            <pc:docMk/>
            <pc:sldMk cId="1563534352" sldId="306"/>
            <ac:spMk id="30" creationId="{13F09D37-2348-1876-8913-FCB97A975368}"/>
          </ac:spMkLst>
        </pc:spChg>
        <pc:spChg chg="add mod">
          <ac:chgData name="D'Anna Cvetnich" userId="d360714bebe118db" providerId="LiveId" clId="{A586C7DD-43ED-4028-9CE9-AA0D1538131C}" dt="2023-04-24T05:18:48.925" v="2830" actId="1035"/>
          <ac:spMkLst>
            <pc:docMk/>
            <pc:sldMk cId="1563534352" sldId="306"/>
            <ac:spMk id="31" creationId="{EBF9475C-E659-2DB1-C93B-BABADF46E749}"/>
          </ac:spMkLst>
        </pc:spChg>
        <pc:spChg chg="add mod">
          <ac:chgData name="D'Anna Cvetnich" userId="d360714bebe118db" providerId="LiveId" clId="{A586C7DD-43ED-4028-9CE9-AA0D1538131C}" dt="2023-04-24T05:18:48.925" v="2830" actId="1035"/>
          <ac:spMkLst>
            <pc:docMk/>
            <pc:sldMk cId="1563534352" sldId="306"/>
            <ac:spMk id="32" creationId="{A85F85CF-B30A-86E4-F8B4-1CE99DF7FF4F}"/>
          </ac:spMkLst>
        </pc:spChg>
        <pc:spChg chg="add mod">
          <ac:chgData name="D'Anna Cvetnich" userId="d360714bebe118db" providerId="LiveId" clId="{A586C7DD-43ED-4028-9CE9-AA0D1538131C}" dt="2023-04-24T05:18:48.925" v="2830" actId="1035"/>
          <ac:spMkLst>
            <pc:docMk/>
            <pc:sldMk cId="1563534352" sldId="306"/>
            <ac:spMk id="33" creationId="{6EC28793-0F13-705E-5515-C07D1E9FE048}"/>
          </ac:spMkLst>
        </pc:spChg>
        <pc:spChg chg="add del mod">
          <ac:chgData name="D'Anna Cvetnich" userId="d360714bebe118db" providerId="LiveId" clId="{A586C7DD-43ED-4028-9CE9-AA0D1538131C}" dt="2023-04-24T05:06:33.803" v="2646"/>
          <ac:spMkLst>
            <pc:docMk/>
            <pc:sldMk cId="1563534352" sldId="306"/>
            <ac:spMk id="34" creationId="{A60CA27B-A412-CEA6-C72A-8D9F7F29AC2F}"/>
          </ac:spMkLst>
        </pc:spChg>
        <pc:spChg chg="add mod">
          <ac:chgData name="D'Anna Cvetnich" userId="d360714bebe118db" providerId="LiveId" clId="{A586C7DD-43ED-4028-9CE9-AA0D1538131C}" dt="2023-04-24T05:18:48.925" v="2830" actId="1035"/>
          <ac:spMkLst>
            <pc:docMk/>
            <pc:sldMk cId="1563534352" sldId="306"/>
            <ac:spMk id="35" creationId="{27829B53-62F0-4DEF-3795-273F4ED55173}"/>
          </ac:spMkLst>
        </pc:spChg>
        <pc:spChg chg="add mod">
          <ac:chgData name="D'Anna Cvetnich" userId="d360714bebe118db" providerId="LiveId" clId="{A586C7DD-43ED-4028-9CE9-AA0D1538131C}" dt="2023-04-24T05:18:48.925" v="2830" actId="1035"/>
          <ac:spMkLst>
            <pc:docMk/>
            <pc:sldMk cId="1563534352" sldId="306"/>
            <ac:spMk id="36" creationId="{92F2B685-E856-A315-1BDE-262204CB6E09}"/>
          </ac:spMkLst>
        </pc:spChg>
        <pc:spChg chg="add mod">
          <ac:chgData name="D'Anna Cvetnich" userId="d360714bebe118db" providerId="LiveId" clId="{A586C7DD-43ED-4028-9CE9-AA0D1538131C}" dt="2023-04-25T02:38:35.292" v="4213" actId="1035"/>
          <ac:spMkLst>
            <pc:docMk/>
            <pc:sldMk cId="1563534352" sldId="306"/>
            <ac:spMk id="95" creationId="{833F298A-31C5-94DD-3A09-6CCA9C19BF5F}"/>
          </ac:spMkLst>
        </pc:spChg>
        <pc:spChg chg="add mod">
          <ac:chgData name="D'Anna Cvetnich" userId="d360714bebe118db" providerId="LiveId" clId="{A586C7DD-43ED-4028-9CE9-AA0D1538131C}" dt="2023-04-25T02:38:35.292" v="4213" actId="1035"/>
          <ac:spMkLst>
            <pc:docMk/>
            <pc:sldMk cId="1563534352" sldId="306"/>
            <ac:spMk id="96" creationId="{3151A8C0-CD68-B3BC-5991-DEBF06F28B9F}"/>
          </ac:spMkLst>
        </pc:spChg>
        <pc:spChg chg="add mod">
          <ac:chgData name="D'Anna Cvetnich" userId="d360714bebe118db" providerId="LiveId" clId="{A586C7DD-43ED-4028-9CE9-AA0D1538131C}" dt="2023-04-25T02:38:35.292" v="4213" actId="1035"/>
          <ac:spMkLst>
            <pc:docMk/>
            <pc:sldMk cId="1563534352" sldId="306"/>
            <ac:spMk id="97" creationId="{670E061D-4180-8464-4572-E0C2E985ECF8}"/>
          </ac:spMkLst>
        </pc:spChg>
        <pc:spChg chg="add mod">
          <ac:chgData name="D'Anna Cvetnich" userId="d360714bebe118db" providerId="LiveId" clId="{A586C7DD-43ED-4028-9CE9-AA0D1538131C}" dt="2023-04-25T02:38:35.292" v="4213" actId="1035"/>
          <ac:spMkLst>
            <pc:docMk/>
            <pc:sldMk cId="1563534352" sldId="306"/>
            <ac:spMk id="98" creationId="{1707AA05-5C8F-F49E-6F09-90D54C692E10}"/>
          </ac:spMkLst>
        </pc:spChg>
        <pc:spChg chg="add mod">
          <ac:chgData name="D'Anna Cvetnich" userId="d360714bebe118db" providerId="LiveId" clId="{A586C7DD-43ED-4028-9CE9-AA0D1538131C}" dt="2023-04-25T02:38:49.705" v="4216" actId="1076"/>
          <ac:spMkLst>
            <pc:docMk/>
            <pc:sldMk cId="1563534352" sldId="306"/>
            <ac:spMk id="131" creationId="{31F05830-F5C4-11DF-B7BB-3749C0DF0F31}"/>
          </ac:spMkLst>
        </pc:spChg>
        <pc:spChg chg="add mod">
          <ac:chgData name="D'Anna Cvetnich" userId="d360714bebe118db" providerId="LiveId" clId="{A586C7DD-43ED-4028-9CE9-AA0D1538131C}" dt="2023-04-25T02:38:55.093" v="4220" actId="1036"/>
          <ac:spMkLst>
            <pc:docMk/>
            <pc:sldMk cId="1563534352" sldId="306"/>
            <ac:spMk id="132" creationId="{5DF5398C-FEAB-C5EC-397D-86CDF8232A19}"/>
          </ac:spMkLst>
        </pc:spChg>
        <pc:spChg chg="add mod">
          <ac:chgData name="D'Anna Cvetnich" userId="d360714bebe118db" providerId="LiveId" clId="{A586C7DD-43ED-4028-9CE9-AA0D1538131C}" dt="2023-04-25T02:38:57.776" v="4223" actId="1036"/>
          <ac:spMkLst>
            <pc:docMk/>
            <pc:sldMk cId="1563534352" sldId="306"/>
            <ac:spMk id="133" creationId="{41DB5636-6D9C-138F-620C-BF75D38F168E}"/>
          </ac:spMkLst>
        </pc:spChg>
        <pc:spChg chg="add del mod">
          <ac:chgData name="D'Anna Cvetnich" userId="d360714bebe118db" providerId="LiveId" clId="{A586C7DD-43ED-4028-9CE9-AA0D1538131C}" dt="2023-04-25T02:38:04.360" v="4140"/>
          <ac:spMkLst>
            <pc:docMk/>
            <pc:sldMk cId="1563534352" sldId="306"/>
            <ac:spMk id="134" creationId="{F8B3C3FC-BC32-A417-D2FA-E850CAC66586}"/>
          </ac:spMkLst>
        </pc:spChg>
        <pc:spChg chg="add mod">
          <ac:chgData name="D'Anna Cvetnich" userId="d360714bebe118db" providerId="LiveId" clId="{A586C7DD-43ED-4028-9CE9-AA0D1538131C}" dt="2023-04-25T02:38:23.094" v="4180" actId="20577"/>
          <ac:spMkLst>
            <pc:docMk/>
            <pc:sldMk cId="1563534352" sldId="306"/>
            <ac:spMk id="135" creationId="{1DE9971A-4D3B-6FD6-256E-2451BA4F4270}"/>
          </ac:spMkLst>
        </pc:spChg>
        <pc:cxnChg chg="add del mod">
          <ac:chgData name="D'Anna Cvetnich" userId="d360714bebe118db" providerId="LiveId" clId="{A586C7DD-43ED-4028-9CE9-AA0D1538131C}" dt="2023-04-24T03:23:10.325" v="2322" actId="11529"/>
          <ac:cxnSpMkLst>
            <pc:docMk/>
            <pc:sldMk cId="1563534352" sldId="306"/>
            <ac:cxnSpMk id="18" creationId="{5D618880-A5F0-B7B5-E42F-2B3788161B0B}"/>
          </ac:cxnSpMkLst>
        </pc:cxnChg>
        <pc:cxnChg chg="add mod">
          <ac:chgData name="D'Anna Cvetnich" userId="d360714bebe118db" providerId="LiveId" clId="{A586C7DD-43ED-4028-9CE9-AA0D1538131C}" dt="2023-04-24T05:18:48.925" v="2830" actId="1035"/>
          <ac:cxnSpMkLst>
            <pc:docMk/>
            <pc:sldMk cId="1563534352" sldId="306"/>
            <ac:cxnSpMk id="38" creationId="{3319ADA3-FAAB-4C79-3627-EBC2F059AF90}"/>
          </ac:cxnSpMkLst>
        </pc:cxnChg>
        <pc:cxnChg chg="add mod">
          <ac:chgData name="D'Anna Cvetnich" userId="d360714bebe118db" providerId="LiveId" clId="{A586C7DD-43ED-4028-9CE9-AA0D1538131C}" dt="2023-04-24T05:18:48.925" v="2830" actId="1035"/>
          <ac:cxnSpMkLst>
            <pc:docMk/>
            <pc:sldMk cId="1563534352" sldId="306"/>
            <ac:cxnSpMk id="42" creationId="{068C47D0-8A51-4DF3-93DD-57ACC0C48FB0}"/>
          </ac:cxnSpMkLst>
        </pc:cxnChg>
        <pc:cxnChg chg="add mod">
          <ac:chgData name="D'Anna Cvetnich" userId="d360714bebe118db" providerId="LiveId" clId="{A586C7DD-43ED-4028-9CE9-AA0D1538131C}" dt="2023-04-24T05:18:48.925" v="2830" actId="1035"/>
          <ac:cxnSpMkLst>
            <pc:docMk/>
            <pc:sldMk cId="1563534352" sldId="306"/>
            <ac:cxnSpMk id="45" creationId="{C1CB0C04-815D-31AF-FC05-60B0E5890FFC}"/>
          </ac:cxnSpMkLst>
        </pc:cxnChg>
        <pc:cxnChg chg="add mod">
          <ac:chgData name="D'Anna Cvetnich" userId="d360714bebe118db" providerId="LiveId" clId="{A586C7DD-43ED-4028-9CE9-AA0D1538131C}" dt="2023-04-24T05:18:48.925" v="2830" actId="1035"/>
          <ac:cxnSpMkLst>
            <pc:docMk/>
            <pc:sldMk cId="1563534352" sldId="306"/>
            <ac:cxnSpMk id="51" creationId="{03640249-44D2-A744-89A5-096AB09BD6F4}"/>
          </ac:cxnSpMkLst>
        </pc:cxnChg>
        <pc:cxnChg chg="add mod">
          <ac:chgData name="D'Anna Cvetnich" userId="d360714bebe118db" providerId="LiveId" clId="{A586C7DD-43ED-4028-9CE9-AA0D1538131C}" dt="2023-04-24T05:18:48.925" v="2830" actId="1035"/>
          <ac:cxnSpMkLst>
            <pc:docMk/>
            <pc:sldMk cId="1563534352" sldId="306"/>
            <ac:cxnSpMk id="54" creationId="{63A35990-B38A-90D1-41FF-BE7000FF599F}"/>
          </ac:cxnSpMkLst>
        </pc:cxnChg>
        <pc:cxnChg chg="add mod">
          <ac:chgData name="D'Anna Cvetnich" userId="d360714bebe118db" providerId="LiveId" clId="{A586C7DD-43ED-4028-9CE9-AA0D1538131C}" dt="2023-04-24T05:18:48.925" v="2830" actId="1035"/>
          <ac:cxnSpMkLst>
            <pc:docMk/>
            <pc:sldMk cId="1563534352" sldId="306"/>
            <ac:cxnSpMk id="57" creationId="{300CC173-9C9F-98A9-7860-3804FC7A2FF0}"/>
          </ac:cxnSpMkLst>
        </pc:cxnChg>
        <pc:cxnChg chg="add mod">
          <ac:chgData name="D'Anna Cvetnich" userId="d360714bebe118db" providerId="LiveId" clId="{A586C7DD-43ED-4028-9CE9-AA0D1538131C}" dt="2023-04-24T05:18:48.925" v="2830" actId="1035"/>
          <ac:cxnSpMkLst>
            <pc:docMk/>
            <pc:sldMk cId="1563534352" sldId="306"/>
            <ac:cxnSpMk id="60" creationId="{DD03B570-26BF-EB0D-38CE-E9B1F6B0C2C3}"/>
          </ac:cxnSpMkLst>
        </pc:cxnChg>
        <pc:cxnChg chg="add mod">
          <ac:chgData name="D'Anna Cvetnich" userId="d360714bebe118db" providerId="LiveId" clId="{A586C7DD-43ED-4028-9CE9-AA0D1538131C}" dt="2023-04-24T05:18:48.925" v="2830" actId="1035"/>
          <ac:cxnSpMkLst>
            <pc:docMk/>
            <pc:sldMk cId="1563534352" sldId="306"/>
            <ac:cxnSpMk id="63" creationId="{BA69825B-C87A-81D0-A609-7D1E2AE0F069}"/>
          </ac:cxnSpMkLst>
        </pc:cxnChg>
        <pc:cxnChg chg="add mod">
          <ac:chgData name="D'Anna Cvetnich" userId="d360714bebe118db" providerId="LiveId" clId="{A586C7DD-43ED-4028-9CE9-AA0D1538131C}" dt="2023-04-24T05:18:48.925" v="2830" actId="1035"/>
          <ac:cxnSpMkLst>
            <pc:docMk/>
            <pc:sldMk cId="1563534352" sldId="306"/>
            <ac:cxnSpMk id="66" creationId="{51209E1B-F46B-CEFB-E2EF-CF53EFDAA4C1}"/>
          </ac:cxnSpMkLst>
        </pc:cxnChg>
        <pc:cxnChg chg="add mod">
          <ac:chgData name="D'Anna Cvetnich" userId="d360714bebe118db" providerId="LiveId" clId="{A586C7DD-43ED-4028-9CE9-AA0D1538131C}" dt="2023-04-24T05:18:48.925" v="2830" actId="1035"/>
          <ac:cxnSpMkLst>
            <pc:docMk/>
            <pc:sldMk cId="1563534352" sldId="306"/>
            <ac:cxnSpMk id="72" creationId="{E0A8623E-3063-C37C-FB8C-CD7A5B5198C6}"/>
          </ac:cxnSpMkLst>
        </pc:cxnChg>
        <pc:cxnChg chg="add mod">
          <ac:chgData name="D'Anna Cvetnich" userId="d360714bebe118db" providerId="LiveId" clId="{A586C7DD-43ED-4028-9CE9-AA0D1538131C}" dt="2023-04-24T05:18:48.925" v="2830" actId="1035"/>
          <ac:cxnSpMkLst>
            <pc:docMk/>
            <pc:sldMk cId="1563534352" sldId="306"/>
            <ac:cxnSpMk id="75" creationId="{06F1F62A-8157-6721-B348-98F3E27309DB}"/>
          </ac:cxnSpMkLst>
        </pc:cxnChg>
        <pc:cxnChg chg="add mod">
          <ac:chgData name="D'Anna Cvetnich" userId="d360714bebe118db" providerId="LiveId" clId="{A586C7DD-43ED-4028-9CE9-AA0D1538131C}" dt="2023-04-24T05:18:48.925" v="2830" actId="1035"/>
          <ac:cxnSpMkLst>
            <pc:docMk/>
            <pc:sldMk cId="1563534352" sldId="306"/>
            <ac:cxnSpMk id="78" creationId="{5190AE60-D285-1729-BC78-5FB76E27266B}"/>
          </ac:cxnSpMkLst>
        </pc:cxnChg>
        <pc:cxnChg chg="add mod">
          <ac:chgData name="D'Anna Cvetnich" userId="d360714bebe118db" providerId="LiveId" clId="{A586C7DD-43ED-4028-9CE9-AA0D1538131C}" dt="2023-04-24T05:18:48.925" v="2830" actId="1035"/>
          <ac:cxnSpMkLst>
            <pc:docMk/>
            <pc:sldMk cId="1563534352" sldId="306"/>
            <ac:cxnSpMk id="81" creationId="{A37AE46E-F7CF-E9A1-FFB8-47A56080C314}"/>
          </ac:cxnSpMkLst>
        </pc:cxnChg>
        <pc:cxnChg chg="add mod">
          <ac:chgData name="D'Anna Cvetnich" userId="d360714bebe118db" providerId="LiveId" clId="{A586C7DD-43ED-4028-9CE9-AA0D1538131C}" dt="2023-04-24T05:18:48.925" v="2830" actId="1035"/>
          <ac:cxnSpMkLst>
            <pc:docMk/>
            <pc:sldMk cId="1563534352" sldId="306"/>
            <ac:cxnSpMk id="84" creationId="{E4170B48-CC0A-C747-594D-B529526C42AC}"/>
          </ac:cxnSpMkLst>
        </pc:cxnChg>
        <pc:cxnChg chg="add mod">
          <ac:chgData name="D'Anna Cvetnich" userId="d360714bebe118db" providerId="LiveId" clId="{A586C7DD-43ED-4028-9CE9-AA0D1538131C}" dt="2023-04-24T05:18:48.925" v="2830" actId="1035"/>
          <ac:cxnSpMkLst>
            <pc:docMk/>
            <pc:sldMk cId="1563534352" sldId="306"/>
            <ac:cxnSpMk id="87" creationId="{2714C55F-5C4F-4C38-9279-87B0A7456F38}"/>
          </ac:cxnSpMkLst>
        </pc:cxnChg>
        <pc:cxnChg chg="add mod">
          <ac:chgData name="D'Anna Cvetnich" userId="d360714bebe118db" providerId="LiveId" clId="{A586C7DD-43ED-4028-9CE9-AA0D1538131C}" dt="2023-04-24T05:18:48.925" v="2830" actId="1035"/>
          <ac:cxnSpMkLst>
            <pc:docMk/>
            <pc:sldMk cId="1563534352" sldId="306"/>
            <ac:cxnSpMk id="90" creationId="{7E8163C4-4DFA-23F8-E9F6-AA69B61304CE}"/>
          </ac:cxnSpMkLst>
        </pc:cxnChg>
        <pc:cxnChg chg="add mod">
          <ac:chgData name="D'Anna Cvetnich" userId="d360714bebe118db" providerId="LiveId" clId="{A586C7DD-43ED-4028-9CE9-AA0D1538131C}" dt="2023-04-24T05:18:48.925" v="2830" actId="1035"/>
          <ac:cxnSpMkLst>
            <pc:docMk/>
            <pc:sldMk cId="1563534352" sldId="306"/>
            <ac:cxnSpMk id="93" creationId="{EFDCDD82-68A1-ED80-2F9A-4C9CFA7509B3}"/>
          </ac:cxnSpMkLst>
        </pc:cxnChg>
        <pc:cxnChg chg="add del mod">
          <ac:chgData name="D'Anna Cvetnich" userId="d360714bebe118db" providerId="LiveId" clId="{A586C7DD-43ED-4028-9CE9-AA0D1538131C}" dt="2023-04-24T05:14:20.236" v="2747" actId="11529"/>
          <ac:cxnSpMkLst>
            <pc:docMk/>
            <pc:sldMk cId="1563534352" sldId="306"/>
            <ac:cxnSpMk id="100" creationId="{B406DA03-42EF-B402-BB1C-4DF383F42BAB}"/>
          </ac:cxnSpMkLst>
        </pc:cxnChg>
        <pc:cxnChg chg="add mod">
          <ac:chgData name="D'Anna Cvetnich" userId="d360714bebe118db" providerId="LiveId" clId="{A586C7DD-43ED-4028-9CE9-AA0D1538131C}" dt="2023-04-25T02:38:35.292" v="4213" actId="1035"/>
          <ac:cxnSpMkLst>
            <pc:docMk/>
            <pc:sldMk cId="1563534352" sldId="306"/>
            <ac:cxnSpMk id="104" creationId="{F166C463-EB96-C81A-00C8-AFF7CA945BBA}"/>
          </ac:cxnSpMkLst>
        </pc:cxnChg>
        <pc:cxnChg chg="add mod">
          <ac:chgData name="D'Anna Cvetnich" userId="d360714bebe118db" providerId="LiveId" clId="{A586C7DD-43ED-4028-9CE9-AA0D1538131C}" dt="2023-04-25T02:38:35.292" v="4213" actId="1035"/>
          <ac:cxnSpMkLst>
            <pc:docMk/>
            <pc:sldMk cId="1563534352" sldId="306"/>
            <ac:cxnSpMk id="106" creationId="{0D8D564F-6A60-E510-4D09-A1C0854368CE}"/>
          </ac:cxnSpMkLst>
        </pc:cxnChg>
        <pc:cxnChg chg="add mod">
          <ac:chgData name="D'Anna Cvetnich" userId="d360714bebe118db" providerId="LiveId" clId="{A586C7DD-43ED-4028-9CE9-AA0D1538131C}" dt="2023-04-25T02:38:35.292" v="4213" actId="1035"/>
          <ac:cxnSpMkLst>
            <pc:docMk/>
            <pc:sldMk cId="1563534352" sldId="306"/>
            <ac:cxnSpMk id="109" creationId="{D638F687-5248-AB19-9CA6-F798BF185160}"/>
          </ac:cxnSpMkLst>
        </pc:cxnChg>
      </pc:sldChg>
      <pc:sldChg chg="modSp add mod">
        <pc:chgData name="D'Anna Cvetnich" userId="d360714bebe118db" providerId="LiveId" clId="{A586C7DD-43ED-4028-9CE9-AA0D1538131C}" dt="2023-04-24T05:34:59.722" v="3408" actId="207"/>
        <pc:sldMkLst>
          <pc:docMk/>
          <pc:sldMk cId="3168750609" sldId="307"/>
        </pc:sldMkLst>
        <pc:graphicFrameChg chg="modGraphic">
          <ac:chgData name="D'Anna Cvetnich" userId="d360714bebe118db" providerId="LiveId" clId="{A586C7DD-43ED-4028-9CE9-AA0D1538131C}" dt="2023-04-24T05:34:59.722" v="3408" actId="207"/>
          <ac:graphicFrameMkLst>
            <pc:docMk/>
            <pc:sldMk cId="3168750609" sldId="307"/>
            <ac:graphicFrameMk id="6" creationId="{705AB9BF-07E9-9DED-DB8B-F644759C8FDC}"/>
          </ac:graphicFrameMkLst>
        </pc:graphicFrameChg>
      </pc:sldChg>
      <pc:sldChg chg="addSp delSp modSp new del mod">
        <pc:chgData name="D'Anna Cvetnich" userId="d360714bebe118db" providerId="LiveId" clId="{A586C7DD-43ED-4028-9CE9-AA0D1538131C}" dt="2023-04-25T02:34:22.275" v="3829" actId="47"/>
        <pc:sldMkLst>
          <pc:docMk/>
          <pc:sldMk cId="970052113" sldId="308"/>
        </pc:sldMkLst>
        <pc:spChg chg="del">
          <ac:chgData name="D'Anna Cvetnich" userId="d360714bebe118db" providerId="LiveId" clId="{A586C7DD-43ED-4028-9CE9-AA0D1538131C}" dt="2023-04-25T02:32:28.566" v="3807" actId="478"/>
          <ac:spMkLst>
            <pc:docMk/>
            <pc:sldMk cId="970052113" sldId="308"/>
            <ac:spMk id="2" creationId="{2EE0E49E-C5CA-3F10-AF68-B9EC92326A76}"/>
          </ac:spMkLst>
        </pc:spChg>
        <pc:spChg chg="mod">
          <ac:chgData name="D'Anna Cvetnich" userId="d360714bebe118db" providerId="LiveId" clId="{A586C7DD-43ED-4028-9CE9-AA0D1538131C}" dt="2023-04-25T02:34:08.278" v="3827" actId="14100"/>
          <ac:spMkLst>
            <pc:docMk/>
            <pc:sldMk cId="970052113" sldId="308"/>
            <ac:spMk id="3" creationId="{1FACE91C-82C0-25AB-10AC-5DEFB1C8BFD8}"/>
          </ac:spMkLst>
        </pc:spChg>
        <pc:spChg chg="mod">
          <ac:chgData name="D'Anna Cvetnich" userId="d360714bebe118db" providerId="LiveId" clId="{A586C7DD-43ED-4028-9CE9-AA0D1538131C}" dt="2023-04-25T02:33:36.673" v="3821" actId="20577"/>
          <ac:spMkLst>
            <pc:docMk/>
            <pc:sldMk cId="970052113" sldId="308"/>
            <ac:spMk id="4" creationId="{0402820B-3354-0B75-83F3-F1A16021A7D8}"/>
          </ac:spMkLst>
        </pc:spChg>
        <pc:spChg chg="mod">
          <ac:chgData name="D'Anna Cvetnich" userId="d360714bebe118db" providerId="LiveId" clId="{A586C7DD-43ED-4028-9CE9-AA0D1538131C}" dt="2023-04-25T02:34:10.085" v="3828" actId="14100"/>
          <ac:spMkLst>
            <pc:docMk/>
            <pc:sldMk cId="970052113" sldId="308"/>
            <ac:spMk id="5" creationId="{7BF5A584-3E46-BFBC-4D43-BA5A495AA03E}"/>
          </ac:spMkLst>
        </pc:spChg>
        <pc:spChg chg="mod">
          <ac:chgData name="D'Anna Cvetnich" userId="d360714bebe118db" providerId="LiveId" clId="{A586C7DD-43ED-4028-9CE9-AA0D1538131C}" dt="2023-04-25T02:33:46.253" v="3823" actId="20577"/>
          <ac:spMkLst>
            <pc:docMk/>
            <pc:sldMk cId="970052113" sldId="308"/>
            <ac:spMk id="6" creationId="{56E283BB-AB86-955A-3F86-A64525DBBAE3}"/>
          </ac:spMkLst>
        </pc:spChg>
        <pc:spChg chg="add del mod">
          <ac:chgData name="D'Anna Cvetnich" userId="d360714bebe118db" providerId="LiveId" clId="{A586C7DD-43ED-4028-9CE9-AA0D1538131C}" dt="2023-04-25T02:32:35.403" v="3811"/>
          <ac:spMkLst>
            <pc:docMk/>
            <pc:sldMk cId="970052113" sldId="308"/>
            <ac:spMk id="8" creationId="{6D6B6DCB-D8E1-8354-8919-9740F5573E3C}"/>
          </ac:spMkLst>
        </pc:spChg>
        <pc:spChg chg="add mod">
          <ac:chgData name="D'Anna Cvetnich" userId="d360714bebe118db" providerId="LiveId" clId="{A586C7DD-43ED-4028-9CE9-AA0D1538131C}" dt="2023-04-25T02:32:47.033" v="3814"/>
          <ac:spMkLst>
            <pc:docMk/>
            <pc:sldMk cId="970052113" sldId="308"/>
            <ac:spMk id="9" creationId="{A6226D98-9847-CF1B-BE04-9FFC454DE96F}"/>
          </ac:spMkLst>
        </pc:spChg>
        <pc:spChg chg="add del mod">
          <ac:chgData name="D'Anna Cvetnich" userId="d360714bebe118db" providerId="LiveId" clId="{A586C7DD-43ED-4028-9CE9-AA0D1538131C}" dt="2023-04-25T02:34:00.423" v="3826"/>
          <ac:spMkLst>
            <pc:docMk/>
            <pc:sldMk cId="970052113" sldId="308"/>
            <ac:spMk id="11" creationId="{38F294BB-9376-40B9-2259-507D626958AB}"/>
          </ac:spMkLst>
        </pc:spChg>
        <pc:picChg chg="add mod">
          <ac:chgData name="D'Anna Cvetnich" userId="d360714bebe118db" providerId="LiveId" clId="{A586C7DD-43ED-4028-9CE9-AA0D1538131C}" dt="2023-04-25T02:33:52.545" v="3824"/>
          <ac:picMkLst>
            <pc:docMk/>
            <pc:sldMk cId="970052113" sldId="308"/>
            <ac:picMk id="10" creationId="{CA10FF50-B093-A003-3900-2460529D42EB}"/>
          </ac:picMkLst>
        </pc:picChg>
      </pc:sldChg>
      <pc:sldChg chg="addSp modSp add mod">
        <pc:chgData name="D'Anna Cvetnich" userId="d360714bebe118db" providerId="LiveId" clId="{A586C7DD-43ED-4028-9CE9-AA0D1538131C}" dt="2023-04-27T02:20:52.809" v="8318" actId="20577"/>
        <pc:sldMkLst>
          <pc:docMk/>
          <pc:sldMk cId="2885568361" sldId="308"/>
        </pc:sldMkLst>
        <pc:spChg chg="mod">
          <ac:chgData name="D'Anna Cvetnich" userId="d360714bebe118db" providerId="LiveId" clId="{A586C7DD-43ED-4028-9CE9-AA0D1538131C}" dt="2023-04-26T22:03:34.327" v="7463" actId="1036"/>
          <ac:spMkLst>
            <pc:docMk/>
            <pc:sldMk cId="2885568361" sldId="308"/>
            <ac:spMk id="2" creationId="{16EAEE03-3E98-A5A3-E4E0-2FA65A262926}"/>
          </ac:spMkLst>
        </pc:spChg>
        <pc:spChg chg="mod">
          <ac:chgData name="D'Anna Cvetnich" userId="d360714bebe118db" providerId="LiveId" clId="{A586C7DD-43ED-4028-9CE9-AA0D1538131C}" dt="2023-04-27T02:20:52.809" v="8318" actId="20577"/>
          <ac:spMkLst>
            <pc:docMk/>
            <pc:sldMk cId="2885568361" sldId="308"/>
            <ac:spMk id="3" creationId="{6EA69E13-DD5F-CDBA-87CA-F1B657DE3CB5}"/>
          </ac:spMkLst>
        </pc:spChg>
        <pc:spChg chg="add mod">
          <ac:chgData name="D'Anna Cvetnich" userId="d360714bebe118db" providerId="LiveId" clId="{A586C7DD-43ED-4028-9CE9-AA0D1538131C}" dt="2023-04-26T20:55:02.046" v="5433" actId="1076"/>
          <ac:spMkLst>
            <pc:docMk/>
            <pc:sldMk cId="2885568361" sldId="308"/>
            <ac:spMk id="6" creationId="{ED468D2C-84C7-B430-681F-61F719DA1ADF}"/>
          </ac:spMkLst>
        </pc:spChg>
        <pc:picChg chg="add mod">
          <ac:chgData name="D'Anna Cvetnich" userId="d360714bebe118db" providerId="LiveId" clId="{A586C7DD-43ED-4028-9CE9-AA0D1538131C}" dt="2023-04-26T22:03:47.024" v="7466" actId="1035"/>
          <ac:picMkLst>
            <pc:docMk/>
            <pc:sldMk cId="2885568361" sldId="308"/>
            <ac:picMk id="1026" creationId="{E22F1046-3DD2-FB0B-F4A2-AFB7BBB60502}"/>
          </ac:picMkLst>
        </pc:picChg>
      </pc:sldChg>
      <pc:sldChg chg="addSp modSp add mod">
        <pc:chgData name="D'Anna Cvetnich" userId="d360714bebe118db" providerId="LiveId" clId="{A586C7DD-43ED-4028-9CE9-AA0D1538131C}" dt="2023-04-26T21:18:42.195" v="6482" actId="207"/>
        <pc:sldMkLst>
          <pc:docMk/>
          <pc:sldMk cId="2375938758" sldId="309"/>
        </pc:sldMkLst>
        <pc:spChg chg="mod">
          <ac:chgData name="D'Anna Cvetnich" userId="d360714bebe118db" providerId="LiveId" clId="{A586C7DD-43ED-4028-9CE9-AA0D1538131C}" dt="2023-04-25T02:54:16.709" v="5117" actId="20577"/>
          <ac:spMkLst>
            <pc:docMk/>
            <pc:sldMk cId="2375938758" sldId="309"/>
            <ac:spMk id="2" creationId="{16EAEE03-3E98-A5A3-E4E0-2FA65A262926}"/>
          </ac:spMkLst>
        </pc:spChg>
        <pc:spChg chg="mod">
          <ac:chgData name="D'Anna Cvetnich" userId="d360714bebe118db" providerId="LiveId" clId="{A586C7DD-43ED-4028-9CE9-AA0D1538131C}" dt="2023-04-26T21:17:06.973" v="6455" actId="20577"/>
          <ac:spMkLst>
            <pc:docMk/>
            <pc:sldMk cId="2375938758" sldId="309"/>
            <ac:spMk id="3" creationId="{6EA69E13-DD5F-CDBA-87CA-F1B657DE3CB5}"/>
          </ac:spMkLst>
        </pc:spChg>
        <pc:spChg chg="add mod">
          <ac:chgData name="D'Anna Cvetnich" userId="d360714bebe118db" providerId="LiveId" clId="{A586C7DD-43ED-4028-9CE9-AA0D1538131C}" dt="2023-04-26T21:18:42.195" v="6482" actId="207"/>
          <ac:spMkLst>
            <pc:docMk/>
            <pc:sldMk cId="2375938758" sldId="309"/>
            <ac:spMk id="6" creationId="{B017913B-5DEA-0025-50F6-251B5E5C745D}"/>
          </ac:spMkLst>
        </pc:spChg>
        <pc:picChg chg="add mod">
          <ac:chgData name="D'Anna Cvetnich" userId="d360714bebe118db" providerId="LiveId" clId="{A586C7DD-43ED-4028-9CE9-AA0D1538131C}" dt="2023-04-26T21:17:35.902" v="6465" actId="1037"/>
          <ac:picMkLst>
            <pc:docMk/>
            <pc:sldMk cId="2375938758" sldId="309"/>
            <ac:picMk id="4098" creationId="{16BB0282-F32B-CA8B-C533-0D5ED2F01D2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Go thru what </a:t>
            </a:r>
            <a:r>
              <a:rPr lang="en-US" dirty="0" err="1"/>
              <a:t>ea</a:t>
            </a:r>
            <a:r>
              <a:rPr lang="en-US" dirty="0"/>
              <a:t> does, how it was implemented, and the fact that all data couldn’t be gathered in one go due to time out errors (did ~3-5 at a time)</a:t>
            </a:r>
          </a:p>
        </p:txBody>
      </p:sp>
    </p:spTree>
    <p:extLst>
      <p:ext uri="{BB962C8B-B14F-4D97-AF65-F5344CB8AC3E}">
        <p14:creationId xmlns:p14="http://schemas.microsoft.com/office/powerpoint/2010/main" val="83753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aturdaydownsouth.com/wp-content/uploads/2020/03/USATSI_12388296-scaled.jpg?w=1200&amp;h=628&amp;crop=1" TargetMode="External"/><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swb.skku.edu/_res/hatl/img/neural2.png" TargetMode="External"/><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aa.com/_flysystem/public-s3/2022-02/22_WFF_Logo_0.png" TargetMode="External"/><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hyperlink" Target="https://a.espncdn.com/combiner/i?img=/games/s/tcwomen/20/tcw-primary-transparent.png&amp;transparent=true" TargetMode="External"/><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espnpressroom.com/us/files/2023/03/WMM_Logo.png"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techgraphs.fangraphs.com/wp-content/uploads/sites/7/2015/09/SR.png" TargetMode="External"/><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cdn.technologyadvice.com/wp-content/uploads/2022/06/Data-Cleaning-scaled.jpeg" TargetMode="External"/><Relationship Id="rId2" Type="http://schemas.openxmlformats.org/officeDocument/2006/relationships/image" Target="../media/image1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020683" y="543460"/>
            <a:ext cx="6150634" cy="3502325"/>
          </a:xfrm>
        </p:spPr>
        <p:txBody>
          <a:bodyPr/>
          <a:lstStyle/>
          <a:p>
            <a:pPr>
              <a:lnSpc>
                <a:spcPct val="100000"/>
              </a:lnSpc>
            </a:pPr>
            <a:r>
              <a:rPr lang="en-US" sz="3600" dirty="0"/>
              <a:t>A Machine Learning Approach to Predicting National Champions in Division 1 Women’s Basketball</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4053203"/>
            <a:ext cx="3493008" cy="878908"/>
          </a:xfrm>
        </p:spPr>
        <p:txBody>
          <a:bodyPr/>
          <a:lstStyle/>
          <a:p>
            <a:r>
              <a:rPr lang="en-US" dirty="0"/>
              <a:t>D’Anna Cvetnich</a:t>
            </a:r>
          </a:p>
          <a:p>
            <a:r>
              <a:rPr lang="en-US" sz="1800" dirty="0">
                <a:solidFill>
                  <a:schemeClr val="tx2">
                    <a:lumMod val="60000"/>
                    <a:lumOff val="40000"/>
                  </a:schemeClr>
                </a:solidFill>
              </a:rPr>
              <a:t>Thursday, April 27, 2023</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EE03-3E98-A5A3-E4E0-2FA65A262926}"/>
              </a:ext>
            </a:extLst>
          </p:cNvPr>
          <p:cNvSpPr>
            <a:spLocks noGrp="1"/>
          </p:cNvSpPr>
          <p:nvPr>
            <p:ph type="title"/>
          </p:nvPr>
        </p:nvSpPr>
        <p:spPr/>
        <p:txBody>
          <a:bodyPr/>
          <a:lstStyle/>
          <a:p>
            <a:r>
              <a:rPr lang="en-US" dirty="0"/>
              <a:t>Feature Manipulation</a:t>
            </a:r>
          </a:p>
        </p:txBody>
      </p:sp>
      <p:sp>
        <p:nvSpPr>
          <p:cNvPr id="3" name="Content Placeholder 2">
            <a:extLst>
              <a:ext uri="{FF2B5EF4-FFF2-40B4-BE49-F238E27FC236}">
                <a16:creationId xmlns:a16="http://schemas.microsoft.com/office/drawing/2014/main" id="{6EA69E13-DD5F-CDBA-87CA-F1B657DE3CB5}"/>
              </a:ext>
            </a:extLst>
          </p:cNvPr>
          <p:cNvSpPr>
            <a:spLocks noGrp="1"/>
          </p:cNvSpPr>
          <p:nvPr>
            <p:ph sz="half" idx="1"/>
          </p:nvPr>
        </p:nvSpPr>
        <p:spPr/>
        <p:txBody>
          <a:bodyPr/>
          <a:lstStyle/>
          <a:p>
            <a:pPr>
              <a:lnSpc>
                <a:spcPct val="150000"/>
              </a:lnSpc>
            </a:pPr>
            <a:r>
              <a:rPr lang="en-US" dirty="0"/>
              <a:t>Left with most relevant statistics</a:t>
            </a:r>
          </a:p>
          <a:p>
            <a:pPr>
              <a:lnSpc>
                <a:spcPct val="150000"/>
              </a:lnSpc>
            </a:pPr>
            <a:r>
              <a:rPr lang="en-US" dirty="0"/>
              <a:t>Some statistics directly gave game winner</a:t>
            </a:r>
          </a:p>
          <a:p>
            <a:pPr lvl="1"/>
            <a:r>
              <a:rPr lang="en-US" dirty="0"/>
              <a:t>Field Goals (FG), 2 Point Field Goals (2P), 3 Point Field Goals (3P)</a:t>
            </a:r>
          </a:p>
          <a:p>
            <a:pPr lvl="1"/>
            <a:r>
              <a:rPr lang="en-US" dirty="0"/>
              <a:t>Created new statistics: FG%, 2P%, 3P%</a:t>
            </a:r>
          </a:p>
          <a:p>
            <a:pPr>
              <a:lnSpc>
                <a:spcPct val="150000"/>
              </a:lnSpc>
            </a:pPr>
            <a:r>
              <a:rPr lang="en-US" dirty="0"/>
              <a:t>Other New Categories:</a:t>
            </a:r>
          </a:p>
          <a:p>
            <a:pPr lvl="1"/>
            <a:r>
              <a:rPr lang="en-US" dirty="0"/>
              <a:t>AST/TOV (Assists per Turn Over)</a:t>
            </a:r>
          </a:p>
          <a:p>
            <a:pPr lvl="1"/>
            <a:r>
              <a:rPr lang="en-US" dirty="0"/>
              <a:t>FT/FGA (Free-throws per Attempted Field Goal)</a:t>
            </a:r>
          </a:p>
          <a:p>
            <a:pPr lvl="1"/>
            <a:r>
              <a:rPr lang="en-US" dirty="0"/>
              <a:t>‘MAX’ categories</a:t>
            </a:r>
          </a:p>
          <a:p>
            <a:pPr>
              <a:lnSpc>
                <a:spcPct val="150000"/>
              </a:lnSpc>
            </a:pPr>
            <a:r>
              <a:rPr lang="en-US" dirty="0"/>
              <a:t>Collected all game data into a single row</a:t>
            </a:r>
          </a:p>
          <a:p>
            <a:pPr lvl="1"/>
            <a:r>
              <a:rPr lang="en-US" dirty="0"/>
              <a:t>Opposing team statistics marked with ‘_OPP’</a:t>
            </a:r>
          </a:p>
        </p:txBody>
      </p:sp>
      <p:sp>
        <p:nvSpPr>
          <p:cNvPr id="4" name="Footer Placeholder 3">
            <a:extLst>
              <a:ext uri="{FF2B5EF4-FFF2-40B4-BE49-F238E27FC236}">
                <a16:creationId xmlns:a16="http://schemas.microsoft.com/office/drawing/2014/main" id="{1AC06B80-3503-6CF0-21EA-EDDFCC059CEB}"/>
              </a:ext>
            </a:extLst>
          </p:cNvPr>
          <p:cNvSpPr>
            <a:spLocks noGrp="1"/>
          </p:cNvSpPr>
          <p:nvPr>
            <p:ph type="ftr" sz="quarter" idx="11"/>
          </p:nvPr>
        </p:nvSpPr>
        <p:spPr/>
        <p:txBody>
          <a:bodyPr/>
          <a:lstStyle/>
          <a:p>
            <a:r>
              <a:rPr lang="en-US" dirty="0"/>
              <a:t>Machine Learning in D1 WBB</a:t>
            </a:r>
          </a:p>
        </p:txBody>
      </p:sp>
      <p:sp>
        <p:nvSpPr>
          <p:cNvPr id="5" name="Slide Number Placeholder 4">
            <a:extLst>
              <a:ext uri="{FF2B5EF4-FFF2-40B4-BE49-F238E27FC236}">
                <a16:creationId xmlns:a16="http://schemas.microsoft.com/office/drawing/2014/main" id="{B7340F11-5DE7-3E24-FFC4-5CBB3E2ADD19}"/>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4098" name="Picture 2" descr="Joe Lunardi's latest 2023 NCAA Tournament bracketology includes 7 SEC teams">
            <a:extLst>
              <a:ext uri="{FF2B5EF4-FFF2-40B4-BE49-F238E27FC236}">
                <a16:creationId xmlns:a16="http://schemas.microsoft.com/office/drawing/2014/main" id="{16BB0282-F32B-CA8B-C533-0D5ED2F01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0699" y="3700732"/>
            <a:ext cx="5421454" cy="28372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17913B-5DEA-0025-50F6-251B5E5C745D}"/>
              </a:ext>
            </a:extLst>
          </p:cNvPr>
          <p:cNvSpPr txBox="1"/>
          <p:nvPr/>
        </p:nvSpPr>
        <p:spPr>
          <a:xfrm>
            <a:off x="4126302" y="6537960"/>
            <a:ext cx="8065698" cy="276999"/>
          </a:xfrm>
          <a:prstGeom prst="rect">
            <a:avLst/>
          </a:prstGeom>
          <a:noFill/>
        </p:spPr>
        <p:txBody>
          <a:bodyPr wrap="square" rtlCol="0">
            <a:spAutoFit/>
          </a:bodyPr>
          <a:lstStyle/>
          <a:p>
            <a:pPr algn="r"/>
            <a:r>
              <a:rPr lang="en-US" sz="1200" dirty="0">
                <a:solidFill>
                  <a:schemeClr val="bg2">
                    <a:lumMod val="90000"/>
                  </a:schemeClr>
                </a:solidFill>
                <a:hlinkClick r:id="rId3">
                  <a:extLst>
                    <a:ext uri="{A12FA001-AC4F-418D-AE19-62706E023703}">
                      <ahyp:hlinkClr xmlns:ahyp="http://schemas.microsoft.com/office/drawing/2018/hyperlinkcolor" val="tx"/>
                    </a:ext>
                  </a:extLst>
                </a:hlinkClick>
              </a:rPr>
              <a:t>https://www.saturdaydownsouth.com/wp-content/uploads/2020/03/USATSI_12388296-scaled.jpg?w=1200&amp;h=628&amp;crop=1</a:t>
            </a:r>
            <a:r>
              <a:rPr lang="en-US" sz="1200" dirty="0">
                <a:solidFill>
                  <a:schemeClr val="bg2">
                    <a:lumMod val="90000"/>
                  </a:schemeClr>
                </a:solidFill>
              </a:rPr>
              <a:t> </a:t>
            </a:r>
          </a:p>
        </p:txBody>
      </p:sp>
    </p:spTree>
    <p:extLst>
      <p:ext uri="{BB962C8B-B14F-4D97-AF65-F5344CB8AC3E}">
        <p14:creationId xmlns:p14="http://schemas.microsoft.com/office/powerpoint/2010/main" val="2375938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9059-E8BB-3CFC-7C51-1E038C61DD69}"/>
              </a:ext>
            </a:extLst>
          </p:cNvPr>
          <p:cNvSpPr>
            <a:spLocks noGrp="1"/>
          </p:cNvSpPr>
          <p:nvPr>
            <p:ph type="title"/>
          </p:nvPr>
        </p:nvSpPr>
        <p:spPr>
          <a:xfrm>
            <a:off x="2799271" y="3776472"/>
            <a:ext cx="6593457" cy="768096"/>
          </a:xfrm>
        </p:spPr>
        <p:txBody>
          <a:bodyPr/>
          <a:lstStyle/>
          <a:p>
            <a:r>
              <a:rPr lang="en-US" dirty="0"/>
              <a:t>Machine Learning</a:t>
            </a:r>
          </a:p>
        </p:txBody>
      </p:sp>
      <p:sp>
        <p:nvSpPr>
          <p:cNvPr id="3" name="Text Placeholder 2">
            <a:extLst>
              <a:ext uri="{FF2B5EF4-FFF2-40B4-BE49-F238E27FC236}">
                <a16:creationId xmlns:a16="http://schemas.microsoft.com/office/drawing/2014/main" id="{77944702-3322-51A4-0B8F-7EF9332789A6}"/>
              </a:ext>
            </a:extLst>
          </p:cNvPr>
          <p:cNvSpPr>
            <a:spLocks noGrp="1"/>
          </p:cNvSpPr>
          <p:nvPr>
            <p:ph type="body" idx="1"/>
          </p:nvPr>
        </p:nvSpPr>
        <p:spPr/>
        <p:txBody>
          <a:bodyPr/>
          <a:lstStyle/>
          <a:p>
            <a:r>
              <a:rPr lang="en-US" dirty="0"/>
              <a:t>Creation of Model</a:t>
            </a:r>
          </a:p>
        </p:txBody>
      </p:sp>
    </p:spTree>
    <p:extLst>
      <p:ext uri="{BB962C8B-B14F-4D97-AF65-F5344CB8AC3E}">
        <p14:creationId xmlns:p14="http://schemas.microsoft.com/office/powerpoint/2010/main" val="160634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EE03-3E98-A5A3-E4E0-2FA65A262926}"/>
              </a:ext>
            </a:extLst>
          </p:cNvPr>
          <p:cNvSpPr>
            <a:spLocks noGrp="1"/>
          </p:cNvSpPr>
          <p:nvPr>
            <p:ph type="title"/>
          </p:nvPr>
        </p:nvSpPr>
        <p:spPr/>
        <p:txBody>
          <a:bodyPr/>
          <a:lstStyle/>
          <a:p>
            <a:r>
              <a:rPr lang="en-US" dirty="0"/>
              <a:t>Choosing a Model</a:t>
            </a:r>
          </a:p>
        </p:txBody>
      </p:sp>
      <p:sp>
        <p:nvSpPr>
          <p:cNvPr id="3" name="Content Placeholder 2">
            <a:extLst>
              <a:ext uri="{FF2B5EF4-FFF2-40B4-BE49-F238E27FC236}">
                <a16:creationId xmlns:a16="http://schemas.microsoft.com/office/drawing/2014/main" id="{6EA69E13-DD5F-CDBA-87CA-F1B657DE3CB5}"/>
              </a:ext>
            </a:extLst>
          </p:cNvPr>
          <p:cNvSpPr>
            <a:spLocks noGrp="1"/>
          </p:cNvSpPr>
          <p:nvPr>
            <p:ph sz="half" idx="1"/>
          </p:nvPr>
        </p:nvSpPr>
        <p:spPr>
          <a:xfrm>
            <a:off x="539496" y="2103120"/>
            <a:ext cx="5556504" cy="4434840"/>
          </a:xfrm>
        </p:spPr>
        <p:txBody>
          <a:bodyPr/>
          <a:lstStyle/>
          <a:p>
            <a:pPr>
              <a:lnSpc>
                <a:spcPct val="150000"/>
              </a:lnSpc>
            </a:pPr>
            <a:r>
              <a:rPr lang="en-US" b="1" dirty="0"/>
              <a:t>Models Explored:</a:t>
            </a:r>
          </a:p>
          <a:p>
            <a:pPr lvl="1"/>
            <a:r>
              <a:rPr lang="en-US" dirty="0"/>
              <a:t>Ridge Regression</a:t>
            </a:r>
          </a:p>
          <a:p>
            <a:pPr lvl="1"/>
            <a:r>
              <a:rPr lang="en-US" dirty="0"/>
              <a:t>Linear Regression</a:t>
            </a:r>
          </a:p>
          <a:p>
            <a:pPr lvl="1"/>
            <a:r>
              <a:rPr lang="en-US" dirty="0"/>
              <a:t>Logistic Regression</a:t>
            </a:r>
          </a:p>
          <a:p>
            <a:pPr lvl="1"/>
            <a:r>
              <a:rPr lang="en-US" dirty="0"/>
              <a:t>Support Vector Machine (SVM)</a:t>
            </a:r>
          </a:p>
          <a:p>
            <a:pPr lvl="1"/>
            <a:r>
              <a:rPr lang="en-US" dirty="0"/>
              <a:t>K-Nearest neighbors classifier</a:t>
            </a:r>
          </a:p>
          <a:p>
            <a:pPr lvl="1"/>
            <a:r>
              <a:rPr lang="en-US" dirty="0"/>
              <a:t>Decision tree classifier</a:t>
            </a:r>
          </a:p>
          <a:p>
            <a:pPr lvl="1"/>
            <a:r>
              <a:rPr lang="en-US" dirty="0"/>
              <a:t>Random forest classifier</a:t>
            </a:r>
          </a:p>
          <a:p>
            <a:pPr lvl="1"/>
            <a:r>
              <a:rPr lang="en-US" dirty="0"/>
              <a:t>Gaussian Naive Bayes</a:t>
            </a:r>
          </a:p>
          <a:p>
            <a:pPr lvl="1"/>
            <a:r>
              <a:rPr lang="en-US" dirty="0"/>
              <a:t>Multi-Layer Perceptron (MLP) Classification</a:t>
            </a:r>
          </a:p>
          <a:p>
            <a:pPr lvl="2"/>
            <a:r>
              <a:rPr lang="en-US" dirty="0"/>
              <a:t>Neural Network</a:t>
            </a:r>
          </a:p>
        </p:txBody>
      </p:sp>
      <p:sp>
        <p:nvSpPr>
          <p:cNvPr id="4" name="Footer Placeholder 3">
            <a:extLst>
              <a:ext uri="{FF2B5EF4-FFF2-40B4-BE49-F238E27FC236}">
                <a16:creationId xmlns:a16="http://schemas.microsoft.com/office/drawing/2014/main" id="{1AC06B80-3503-6CF0-21EA-EDDFCC059CEB}"/>
              </a:ext>
            </a:extLst>
          </p:cNvPr>
          <p:cNvSpPr>
            <a:spLocks noGrp="1"/>
          </p:cNvSpPr>
          <p:nvPr>
            <p:ph type="ftr" sz="quarter" idx="11"/>
          </p:nvPr>
        </p:nvSpPr>
        <p:spPr/>
        <p:txBody>
          <a:bodyPr/>
          <a:lstStyle/>
          <a:p>
            <a:r>
              <a:rPr lang="en-US" dirty="0"/>
              <a:t>Machine Learning in D1 WBB</a:t>
            </a:r>
          </a:p>
        </p:txBody>
      </p:sp>
      <p:sp>
        <p:nvSpPr>
          <p:cNvPr id="5" name="Slide Number Placeholder 4">
            <a:extLst>
              <a:ext uri="{FF2B5EF4-FFF2-40B4-BE49-F238E27FC236}">
                <a16:creationId xmlns:a16="http://schemas.microsoft.com/office/drawing/2014/main" id="{B7340F11-5DE7-3E24-FFC4-5CBB3E2ADD19}"/>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6" name="Content Placeholder 2">
            <a:extLst>
              <a:ext uri="{FF2B5EF4-FFF2-40B4-BE49-F238E27FC236}">
                <a16:creationId xmlns:a16="http://schemas.microsoft.com/office/drawing/2014/main" id="{FFFC7D39-31F5-920B-51EA-14C58E2AC6AC}"/>
              </a:ext>
            </a:extLst>
          </p:cNvPr>
          <p:cNvSpPr txBox="1">
            <a:spLocks/>
          </p:cNvSpPr>
          <p:nvPr/>
        </p:nvSpPr>
        <p:spPr>
          <a:xfrm>
            <a:off x="6094476" y="2098519"/>
            <a:ext cx="5556504" cy="443484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Most models did not yield promising predictions</a:t>
            </a:r>
          </a:p>
          <a:p>
            <a:pPr lvl="1"/>
            <a:r>
              <a:rPr lang="en-US" dirty="0"/>
              <a:t> scores hovered around ~53-57%</a:t>
            </a:r>
          </a:p>
          <a:p>
            <a:pPr>
              <a:lnSpc>
                <a:spcPct val="150000"/>
              </a:lnSpc>
            </a:pPr>
            <a:r>
              <a:rPr lang="en-US" dirty="0"/>
              <a:t>Neural Network showed most promise</a:t>
            </a:r>
          </a:p>
          <a:p>
            <a:pPr lvl="1"/>
            <a:r>
              <a:rPr lang="en-US" dirty="0"/>
              <a:t>3-fold Cross Validation Scores were highest</a:t>
            </a:r>
          </a:p>
          <a:p>
            <a:pPr lvl="2"/>
            <a:r>
              <a:rPr lang="en-US" dirty="0"/>
              <a:t>[0.64779874, 0.60252366, 0.58044164]</a:t>
            </a:r>
          </a:p>
          <a:p>
            <a:r>
              <a:rPr lang="en-US" dirty="0"/>
              <a:t>Research showed several other projects found that Artificial Neural Networks (ANNs) to be most accurate in this type of data prediction	</a:t>
            </a:r>
          </a:p>
          <a:p>
            <a:pPr lvl="1">
              <a:lnSpc>
                <a:spcPct val="150000"/>
              </a:lnSpc>
            </a:pPr>
            <a:r>
              <a:rPr lang="en-US" dirty="0"/>
              <a:t>Rory P. Bunker and </a:t>
            </a:r>
            <a:r>
              <a:rPr lang="en-US" dirty="0" err="1"/>
              <a:t>Fadi</a:t>
            </a:r>
            <a:r>
              <a:rPr lang="en-US" dirty="0"/>
              <a:t> </a:t>
            </a:r>
            <a:r>
              <a:rPr lang="en-US" dirty="0" err="1"/>
              <a:t>Thabtah</a:t>
            </a:r>
            <a:endParaRPr lang="en-US" dirty="0"/>
          </a:p>
          <a:p>
            <a:pPr lvl="2"/>
            <a:r>
              <a:rPr lang="en-US" i="1" dirty="0"/>
              <a:t>A machine learning framework for sport result prediction</a:t>
            </a:r>
          </a:p>
          <a:p>
            <a:pPr lvl="1">
              <a:lnSpc>
                <a:spcPct val="150000"/>
              </a:lnSpc>
            </a:pPr>
            <a:r>
              <a:rPr lang="en-US" dirty="0"/>
              <a:t>McCabe and </a:t>
            </a:r>
            <a:r>
              <a:rPr lang="en-US" dirty="0" err="1"/>
              <a:t>Trevathan</a:t>
            </a:r>
            <a:r>
              <a:rPr lang="en-US" dirty="0"/>
              <a:t> </a:t>
            </a:r>
          </a:p>
          <a:p>
            <a:pPr lvl="2"/>
            <a:r>
              <a:rPr lang="en-US" i="1" dirty="0"/>
              <a:t>Artificial intelligence in sports prediction</a:t>
            </a:r>
          </a:p>
        </p:txBody>
      </p:sp>
      <p:pic>
        <p:nvPicPr>
          <p:cNvPr id="12" name="Graphic 11" descr="Arrow: Straight outline">
            <a:extLst>
              <a:ext uri="{FF2B5EF4-FFF2-40B4-BE49-F238E27FC236}">
                <a16:creationId xmlns:a16="http://schemas.microsoft.com/office/drawing/2014/main" id="{4F0998B1-685E-0935-E2A0-DDF863F6DB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4392283" y="2846717"/>
            <a:ext cx="1703717" cy="1703717"/>
          </a:xfrm>
          <a:prstGeom prst="rect">
            <a:avLst/>
          </a:prstGeom>
        </p:spPr>
      </p:pic>
    </p:spTree>
    <p:extLst>
      <p:ext uri="{BB962C8B-B14F-4D97-AF65-F5344CB8AC3E}">
        <p14:creationId xmlns:p14="http://schemas.microsoft.com/office/powerpoint/2010/main" val="92848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EE03-3E98-A5A3-E4E0-2FA65A262926}"/>
              </a:ext>
            </a:extLst>
          </p:cNvPr>
          <p:cNvSpPr>
            <a:spLocks noGrp="1"/>
          </p:cNvSpPr>
          <p:nvPr>
            <p:ph type="title"/>
          </p:nvPr>
        </p:nvSpPr>
        <p:spPr/>
        <p:txBody>
          <a:bodyPr/>
          <a:lstStyle/>
          <a:p>
            <a:r>
              <a:rPr lang="en-US" dirty="0"/>
              <a:t>About Neural Networks</a:t>
            </a:r>
          </a:p>
        </p:txBody>
      </p:sp>
      <p:sp>
        <p:nvSpPr>
          <p:cNvPr id="3" name="Content Placeholder 2">
            <a:extLst>
              <a:ext uri="{FF2B5EF4-FFF2-40B4-BE49-F238E27FC236}">
                <a16:creationId xmlns:a16="http://schemas.microsoft.com/office/drawing/2014/main" id="{6EA69E13-DD5F-CDBA-87CA-F1B657DE3CB5}"/>
              </a:ext>
            </a:extLst>
          </p:cNvPr>
          <p:cNvSpPr>
            <a:spLocks noGrp="1"/>
          </p:cNvSpPr>
          <p:nvPr>
            <p:ph sz="half" idx="1"/>
          </p:nvPr>
        </p:nvSpPr>
        <p:spPr>
          <a:xfrm>
            <a:off x="539496" y="1984248"/>
            <a:ext cx="5556504" cy="4553712"/>
          </a:xfrm>
        </p:spPr>
        <p:txBody>
          <a:bodyPr/>
          <a:lstStyle/>
          <a:p>
            <a:pPr>
              <a:lnSpc>
                <a:spcPct val="150000"/>
              </a:lnSpc>
            </a:pPr>
            <a:r>
              <a:rPr lang="en-US" dirty="0"/>
              <a:t>Loosely modeled on human brain</a:t>
            </a:r>
          </a:p>
          <a:p>
            <a:pPr>
              <a:lnSpc>
                <a:spcPct val="150000"/>
              </a:lnSpc>
            </a:pPr>
            <a:r>
              <a:rPr lang="en-US" dirty="0"/>
              <a:t>Consists of many simple processing nodes</a:t>
            </a:r>
          </a:p>
          <a:p>
            <a:pPr lvl="1"/>
            <a:r>
              <a:rPr lang="en-US" dirty="0"/>
              <a:t>Thousands to Millions of nodes</a:t>
            </a:r>
          </a:p>
          <a:p>
            <a:pPr lvl="1"/>
            <a:r>
              <a:rPr lang="en-US" dirty="0"/>
              <a:t>Deeply interconnected</a:t>
            </a:r>
          </a:p>
          <a:p>
            <a:pPr>
              <a:lnSpc>
                <a:spcPct val="150000"/>
              </a:lnSpc>
            </a:pPr>
            <a:r>
              <a:rPr lang="en-US" dirty="0"/>
              <a:t>Input values feed into ‘Hidden Layers’</a:t>
            </a:r>
          </a:p>
          <a:p>
            <a:pPr lvl="1"/>
            <a:r>
              <a:rPr lang="en-US" dirty="0"/>
              <a:t>Each node in hidden layer has associated weight </a:t>
            </a:r>
          </a:p>
          <a:p>
            <a:pPr lvl="1"/>
            <a:r>
              <a:rPr lang="en-US" dirty="0"/>
              <a:t>Weights are tuned during learning</a:t>
            </a:r>
          </a:p>
          <a:p>
            <a:pPr lvl="1"/>
            <a:r>
              <a:rPr lang="en-US" dirty="0"/>
              <a:t>Additional ‘biases’ in some models</a:t>
            </a:r>
          </a:p>
          <a:p>
            <a:r>
              <a:rPr lang="en-US" dirty="0"/>
              <a:t>Hidden Layers = ‘Black Box’</a:t>
            </a:r>
          </a:p>
        </p:txBody>
      </p:sp>
      <p:sp>
        <p:nvSpPr>
          <p:cNvPr id="4" name="Footer Placeholder 3">
            <a:extLst>
              <a:ext uri="{FF2B5EF4-FFF2-40B4-BE49-F238E27FC236}">
                <a16:creationId xmlns:a16="http://schemas.microsoft.com/office/drawing/2014/main" id="{1AC06B80-3503-6CF0-21EA-EDDFCC059CEB}"/>
              </a:ext>
            </a:extLst>
          </p:cNvPr>
          <p:cNvSpPr>
            <a:spLocks noGrp="1"/>
          </p:cNvSpPr>
          <p:nvPr>
            <p:ph type="ftr" sz="quarter" idx="11"/>
          </p:nvPr>
        </p:nvSpPr>
        <p:spPr/>
        <p:txBody>
          <a:bodyPr/>
          <a:lstStyle/>
          <a:p>
            <a:r>
              <a:rPr lang="en-US" dirty="0"/>
              <a:t>Machine Learning in D1 WBB</a:t>
            </a:r>
          </a:p>
        </p:txBody>
      </p:sp>
      <p:sp>
        <p:nvSpPr>
          <p:cNvPr id="5" name="Slide Number Placeholder 4">
            <a:extLst>
              <a:ext uri="{FF2B5EF4-FFF2-40B4-BE49-F238E27FC236}">
                <a16:creationId xmlns:a16="http://schemas.microsoft.com/office/drawing/2014/main" id="{B7340F11-5DE7-3E24-FFC4-5CBB3E2ADD19}"/>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5134" name="Picture 14" descr="HAT Lab | Research | Neural Netowrks">
            <a:extLst>
              <a:ext uri="{FF2B5EF4-FFF2-40B4-BE49-F238E27FC236}">
                <a16:creationId xmlns:a16="http://schemas.microsoft.com/office/drawing/2014/main" id="{EB2B6CC3-10BB-ED74-7736-81B903A1E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15" y="2104725"/>
            <a:ext cx="5395823" cy="44332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DD28AEC-6839-AF8E-775F-5E01C2F66B5F}"/>
              </a:ext>
            </a:extLst>
          </p:cNvPr>
          <p:cNvSpPr txBox="1"/>
          <p:nvPr/>
        </p:nvSpPr>
        <p:spPr>
          <a:xfrm>
            <a:off x="8859328" y="6537960"/>
            <a:ext cx="3332672" cy="276999"/>
          </a:xfrm>
          <a:prstGeom prst="rect">
            <a:avLst/>
          </a:prstGeom>
          <a:noFill/>
        </p:spPr>
        <p:txBody>
          <a:bodyPr wrap="square" rtlCol="0">
            <a:spAutoFit/>
          </a:bodyPr>
          <a:lstStyle/>
          <a:p>
            <a:pPr algn="r"/>
            <a:r>
              <a:rPr lang="en-US" sz="1200" dirty="0">
                <a:solidFill>
                  <a:schemeClr val="bg2">
                    <a:lumMod val="90000"/>
                  </a:schemeClr>
                </a:solidFill>
                <a:hlinkClick r:id="rId3">
                  <a:extLst>
                    <a:ext uri="{A12FA001-AC4F-418D-AE19-62706E023703}">
                      <ahyp:hlinkClr xmlns:ahyp="http://schemas.microsoft.com/office/drawing/2018/hyperlinkcolor" val="tx"/>
                    </a:ext>
                  </a:extLst>
                </a:hlinkClick>
              </a:rPr>
              <a:t>https://swb.skku.edu/_res/hatl/img/neural2.png</a:t>
            </a:r>
            <a:r>
              <a:rPr lang="en-US" sz="1200" dirty="0">
                <a:solidFill>
                  <a:schemeClr val="bg2">
                    <a:lumMod val="90000"/>
                  </a:schemeClr>
                </a:solidFill>
              </a:rPr>
              <a:t> </a:t>
            </a:r>
          </a:p>
        </p:txBody>
      </p:sp>
      <p:pic>
        <p:nvPicPr>
          <p:cNvPr id="11" name="Picture 10">
            <a:extLst>
              <a:ext uri="{FF2B5EF4-FFF2-40B4-BE49-F238E27FC236}">
                <a16:creationId xmlns:a16="http://schemas.microsoft.com/office/drawing/2014/main" id="{34FD5763-257A-3158-A165-4D119DB10E89}"/>
              </a:ext>
            </a:extLst>
          </p:cNvPr>
          <p:cNvPicPr>
            <a:picLocks noChangeAspect="1"/>
          </p:cNvPicPr>
          <p:nvPr/>
        </p:nvPicPr>
        <p:blipFill>
          <a:blip r:embed="rId4"/>
          <a:stretch>
            <a:fillRect/>
          </a:stretch>
        </p:blipFill>
        <p:spPr>
          <a:xfrm>
            <a:off x="758952" y="5478153"/>
            <a:ext cx="4693566" cy="879136"/>
          </a:xfrm>
          <a:prstGeom prst="rect">
            <a:avLst/>
          </a:prstGeom>
        </p:spPr>
      </p:pic>
      <p:sp>
        <p:nvSpPr>
          <p:cNvPr id="12" name="Rectangle 11">
            <a:extLst>
              <a:ext uri="{FF2B5EF4-FFF2-40B4-BE49-F238E27FC236}">
                <a16:creationId xmlns:a16="http://schemas.microsoft.com/office/drawing/2014/main" id="{5FB6CCC1-7B3D-C3F0-EF87-9D3625F88E2C}"/>
              </a:ext>
            </a:extLst>
          </p:cNvPr>
          <p:cNvSpPr/>
          <p:nvPr/>
        </p:nvSpPr>
        <p:spPr>
          <a:xfrm>
            <a:off x="7972963" y="2380891"/>
            <a:ext cx="2130725" cy="35368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DF32EB4-D383-7481-B95F-75A51A7F381F}"/>
              </a:ext>
            </a:extLst>
          </p:cNvPr>
          <p:cNvSpPr txBox="1"/>
          <p:nvPr/>
        </p:nvSpPr>
        <p:spPr>
          <a:xfrm>
            <a:off x="7972963" y="3170274"/>
            <a:ext cx="2130724" cy="1938992"/>
          </a:xfrm>
          <a:prstGeom prst="rect">
            <a:avLst/>
          </a:prstGeom>
          <a:noFill/>
        </p:spPr>
        <p:txBody>
          <a:bodyPr wrap="square" rtlCol="0">
            <a:spAutoFit/>
          </a:bodyPr>
          <a:lstStyle/>
          <a:p>
            <a:pPr algn="ctr"/>
            <a:r>
              <a:rPr lang="en-US" sz="6000" dirty="0">
                <a:solidFill>
                  <a:schemeClr val="bg2">
                    <a:lumMod val="75000"/>
                  </a:schemeClr>
                </a:solidFill>
              </a:rPr>
              <a:t>‘Black Box’</a:t>
            </a:r>
          </a:p>
        </p:txBody>
      </p:sp>
    </p:spTree>
    <p:extLst>
      <p:ext uri="{BB962C8B-B14F-4D97-AF65-F5344CB8AC3E}">
        <p14:creationId xmlns:p14="http://schemas.microsoft.com/office/powerpoint/2010/main" val="97565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9059-E8BB-3CFC-7C51-1E038C61DD69}"/>
              </a:ext>
            </a:extLst>
          </p:cNvPr>
          <p:cNvSpPr>
            <a:spLocks noGrp="1"/>
          </p:cNvSpPr>
          <p:nvPr>
            <p:ph type="title"/>
          </p:nvPr>
        </p:nvSpPr>
        <p:spPr>
          <a:xfrm>
            <a:off x="2799271" y="3776472"/>
            <a:ext cx="6593457" cy="768096"/>
          </a:xfrm>
        </p:spPr>
        <p:txBody>
          <a:bodyPr/>
          <a:lstStyle/>
          <a:p>
            <a:r>
              <a:rPr lang="en-US" dirty="0"/>
              <a:t>Bracket Creation</a:t>
            </a:r>
          </a:p>
        </p:txBody>
      </p:sp>
      <p:sp>
        <p:nvSpPr>
          <p:cNvPr id="3" name="Text Placeholder 2">
            <a:extLst>
              <a:ext uri="{FF2B5EF4-FFF2-40B4-BE49-F238E27FC236}">
                <a16:creationId xmlns:a16="http://schemas.microsoft.com/office/drawing/2014/main" id="{77944702-3322-51A4-0B8F-7EF9332789A6}"/>
              </a:ext>
            </a:extLst>
          </p:cNvPr>
          <p:cNvSpPr>
            <a:spLocks noGrp="1"/>
          </p:cNvSpPr>
          <p:nvPr>
            <p:ph type="body" idx="1"/>
          </p:nvPr>
        </p:nvSpPr>
        <p:spPr/>
        <p:txBody>
          <a:bodyPr/>
          <a:lstStyle/>
          <a:p>
            <a:r>
              <a:rPr lang="en-US" dirty="0"/>
              <a:t>Predicting All Games in a Tournament</a:t>
            </a:r>
          </a:p>
        </p:txBody>
      </p:sp>
    </p:spTree>
    <p:extLst>
      <p:ext uri="{BB962C8B-B14F-4D97-AF65-F5344CB8AC3E}">
        <p14:creationId xmlns:p14="http://schemas.microsoft.com/office/powerpoint/2010/main" val="1316476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EE03-3E98-A5A3-E4E0-2FA65A262926}"/>
              </a:ext>
            </a:extLst>
          </p:cNvPr>
          <p:cNvSpPr>
            <a:spLocks noGrp="1"/>
          </p:cNvSpPr>
          <p:nvPr>
            <p:ph type="title"/>
          </p:nvPr>
        </p:nvSpPr>
        <p:spPr/>
        <p:txBody>
          <a:bodyPr/>
          <a:lstStyle/>
          <a:p>
            <a:r>
              <a:rPr lang="en-US" dirty="0"/>
              <a:t>Bracket Creation</a:t>
            </a:r>
          </a:p>
        </p:txBody>
      </p:sp>
      <p:sp>
        <p:nvSpPr>
          <p:cNvPr id="3" name="Content Placeholder 2">
            <a:extLst>
              <a:ext uri="{FF2B5EF4-FFF2-40B4-BE49-F238E27FC236}">
                <a16:creationId xmlns:a16="http://schemas.microsoft.com/office/drawing/2014/main" id="{6EA69E13-DD5F-CDBA-87CA-F1B657DE3CB5}"/>
              </a:ext>
            </a:extLst>
          </p:cNvPr>
          <p:cNvSpPr>
            <a:spLocks noGrp="1"/>
          </p:cNvSpPr>
          <p:nvPr>
            <p:ph sz="half" idx="1"/>
          </p:nvPr>
        </p:nvSpPr>
        <p:spPr>
          <a:xfrm>
            <a:off x="539496" y="2103120"/>
            <a:ext cx="7094881" cy="4434840"/>
          </a:xfrm>
        </p:spPr>
        <p:txBody>
          <a:bodyPr/>
          <a:lstStyle/>
          <a:p>
            <a:pPr>
              <a:lnSpc>
                <a:spcPct val="150000"/>
              </a:lnSpc>
            </a:pPr>
            <a:r>
              <a:rPr lang="en-US" sz="2400" dirty="0"/>
              <a:t>Predictions made per round to simulate actual play</a:t>
            </a:r>
          </a:p>
          <a:p>
            <a:pPr>
              <a:lnSpc>
                <a:spcPct val="150000"/>
              </a:lnSpc>
            </a:pPr>
            <a:r>
              <a:rPr lang="en-US" sz="2400" dirty="0"/>
              <a:t>Data from winners extracted</a:t>
            </a:r>
          </a:p>
          <a:p>
            <a:pPr>
              <a:lnSpc>
                <a:spcPct val="150000"/>
              </a:lnSpc>
            </a:pPr>
            <a:r>
              <a:rPr lang="en-US" sz="2400" dirty="0"/>
              <a:t>Once all rounds predicted, results inserted into HTML bracket</a:t>
            </a:r>
          </a:p>
          <a:p>
            <a:pPr lvl="1">
              <a:lnSpc>
                <a:spcPct val="150000"/>
              </a:lnSpc>
            </a:pPr>
            <a:r>
              <a:rPr lang="en-US" sz="2000" dirty="0"/>
              <a:t>Scored with ESPN Tournament Challenge Scoring Rules</a:t>
            </a:r>
          </a:p>
          <a:p>
            <a:pPr>
              <a:lnSpc>
                <a:spcPct val="150000"/>
              </a:lnSpc>
            </a:pPr>
            <a:r>
              <a:rPr lang="en-US" sz="2400" dirty="0"/>
              <a:t>Bracket of ‘real’ results also created for comparison	</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1AC06B80-3503-6CF0-21EA-EDDFCC059CEB}"/>
              </a:ext>
            </a:extLst>
          </p:cNvPr>
          <p:cNvSpPr>
            <a:spLocks noGrp="1"/>
          </p:cNvSpPr>
          <p:nvPr>
            <p:ph type="ftr" sz="quarter" idx="11"/>
          </p:nvPr>
        </p:nvSpPr>
        <p:spPr/>
        <p:txBody>
          <a:bodyPr/>
          <a:lstStyle/>
          <a:p>
            <a:r>
              <a:rPr lang="en-US" dirty="0"/>
              <a:t>Machine Learning in D1 WBB</a:t>
            </a:r>
          </a:p>
        </p:txBody>
      </p:sp>
      <p:sp>
        <p:nvSpPr>
          <p:cNvPr id="5" name="Slide Number Placeholder 4">
            <a:extLst>
              <a:ext uri="{FF2B5EF4-FFF2-40B4-BE49-F238E27FC236}">
                <a16:creationId xmlns:a16="http://schemas.microsoft.com/office/drawing/2014/main" id="{B7340F11-5DE7-3E24-FFC4-5CBB3E2ADD19}"/>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6148" name="Picture 4" descr="2022 Division I Women's Basketball Official Bracket | NCAA.com">
            <a:extLst>
              <a:ext uri="{FF2B5EF4-FFF2-40B4-BE49-F238E27FC236}">
                <a16:creationId xmlns:a16="http://schemas.microsoft.com/office/drawing/2014/main" id="{3A5B95F7-4054-27A7-CF0B-DA4788603F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06" t="11575" r="6620" b="11209"/>
          <a:stretch/>
        </p:blipFill>
        <p:spPr bwMode="auto">
          <a:xfrm>
            <a:off x="7634377" y="1984248"/>
            <a:ext cx="4416725" cy="39257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D96797A-FBF4-DBD0-1C95-A77ECDDF09B0}"/>
              </a:ext>
            </a:extLst>
          </p:cNvPr>
          <p:cNvSpPr txBox="1"/>
          <p:nvPr/>
        </p:nvSpPr>
        <p:spPr>
          <a:xfrm>
            <a:off x="4830792" y="6535924"/>
            <a:ext cx="7361208" cy="276999"/>
          </a:xfrm>
          <a:prstGeom prst="rect">
            <a:avLst/>
          </a:prstGeom>
          <a:noFill/>
        </p:spPr>
        <p:txBody>
          <a:bodyPr wrap="square" rtlCol="0">
            <a:spAutoFit/>
          </a:bodyPr>
          <a:lstStyle/>
          <a:p>
            <a:pPr algn="r"/>
            <a:r>
              <a:rPr lang="en-US" sz="1200" dirty="0">
                <a:solidFill>
                  <a:schemeClr val="bg2">
                    <a:lumMod val="90000"/>
                  </a:schemeClr>
                </a:solidFill>
                <a:hlinkClick r:id="rId3">
                  <a:extLst>
                    <a:ext uri="{A12FA001-AC4F-418D-AE19-62706E023703}">
                      <ahyp:hlinkClr xmlns:ahyp="http://schemas.microsoft.com/office/drawing/2018/hyperlinkcolor" val="tx"/>
                    </a:ext>
                  </a:extLst>
                </a:hlinkClick>
              </a:rPr>
              <a:t>https://www.ncaa.com/_flysystem/public-s3/2022-02/22_WFF_Logo_0.png</a:t>
            </a:r>
            <a:r>
              <a:rPr lang="en-US" sz="1200" dirty="0">
                <a:solidFill>
                  <a:schemeClr val="bg2">
                    <a:lumMod val="90000"/>
                  </a:schemeClr>
                </a:solidFill>
              </a:rPr>
              <a:t> </a:t>
            </a:r>
          </a:p>
        </p:txBody>
      </p:sp>
    </p:spTree>
    <p:extLst>
      <p:ext uri="{BB962C8B-B14F-4D97-AF65-F5344CB8AC3E}">
        <p14:creationId xmlns:p14="http://schemas.microsoft.com/office/powerpoint/2010/main" val="29365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6B0A-792D-0BBA-E8C1-F8BF52B157C6}"/>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17B71F5F-6186-DD0F-1696-367BB0B38A7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6E735E9-40A3-74CA-D84E-A38E0350865B}"/>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6" name="Picture 5" descr="Diagram&#10;&#10;Description automatically generated">
            <a:extLst>
              <a:ext uri="{FF2B5EF4-FFF2-40B4-BE49-F238E27FC236}">
                <a16:creationId xmlns:a16="http://schemas.microsoft.com/office/drawing/2014/main" id="{8501B4EB-CA51-6D6F-F2C0-9F30CFB2D378}"/>
              </a:ext>
            </a:extLst>
          </p:cNvPr>
          <p:cNvPicPr>
            <a:picLocks noChangeAspect="1"/>
          </p:cNvPicPr>
          <p:nvPr/>
        </p:nvPicPr>
        <p:blipFill>
          <a:blip r:embed="rId2"/>
          <a:stretch>
            <a:fillRect/>
          </a:stretch>
        </p:blipFill>
        <p:spPr>
          <a:xfrm>
            <a:off x="129540" y="246888"/>
            <a:ext cx="11932920" cy="6364224"/>
          </a:xfrm>
          <a:prstGeom prst="rect">
            <a:avLst/>
          </a:prstGeom>
        </p:spPr>
      </p:pic>
    </p:spTree>
    <p:extLst>
      <p:ext uri="{BB962C8B-B14F-4D97-AF65-F5344CB8AC3E}">
        <p14:creationId xmlns:p14="http://schemas.microsoft.com/office/powerpoint/2010/main" val="1036745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6B0A-792D-0BBA-E8C1-F8BF52B157C6}"/>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17B71F5F-6186-DD0F-1696-367BB0B38A7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6E735E9-40A3-74CA-D84E-A38E0350865B}"/>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6" name="Picture 5" descr="Diagram&#10;&#10;Description automatically generated">
            <a:extLst>
              <a:ext uri="{FF2B5EF4-FFF2-40B4-BE49-F238E27FC236}">
                <a16:creationId xmlns:a16="http://schemas.microsoft.com/office/drawing/2014/main" id="{E9496321-8324-CE07-CDAE-DA0C0FE22E9D}"/>
              </a:ext>
            </a:extLst>
          </p:cNvPr>
          <p:cNvPicPr>
            <a:picLocks noChangeAspect="1"/>
          </p:cNvPicPr>
          <p:nvPr/>
        </p:nvPicPr>
        <p:blipFill>
          <a:blip r:embed="rId2"/>
          <a:stretch>
            <a:fillRect/>
          </a:stretch>
        </p:blipFill>
        <p:spPr>
          <a:xfrm>
            <a:off x="129540" y="246888"/>
            <a:ext cx="11932920" cy="6364224"/>
          </a:xfrm>
          <a:prstGeom prst="rect">
            <a:avLst/>
          </a:prstGeom>
        </p:spPr>
      </p:pic>
    </p:spTree>
    <p:extLst>
      <p:ext uri="{BB962C8B-B14F-4D97-AF65-F5344CB8AC3E}">
        <p14:creationId xmlns:p14="http://schemas.microsoft.com/office/powerpoint/2010/main" val="1480181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5021908" y="1526924"/>
            <a:ext cx="6408091"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Bracket Scoring</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435216945"/>
              </p:ext>
            </p:extLst>
          </p:nvPr>
        </p:nvGraphicFramePr>
        <p:xfrm>
          <a:off x="755650" y="2717321"/>
          <a:ext cx="10674351" cy="3767294"/>
        </p:xfrm>
        <a:graphic>
          <a:graphicData uri="http://schemas.openxmlformats.org/drawingml/2006/table">
            <a:tbl>
              <a:tblPr firstRow="1" bandRow="1">
                <a:tableStyleId>{21E4AEA4-8DFA-4A89-87EB-49C32662AFE0}</a:tableStyleId>
              </a:tblPr>
              <a:tblGrid>
                <a:gridCol w="2455638">
                  <a:extLst>
                    <a:ext uri="{9D8B030D-6E8A-4147-A177-3AD203B41FA5}">
                      <a16:colId xmlns:a16="http://schemas.microsoft.com/office/drawing/2014/main" val="1689330750"/>
                    </a:ext>
                  </a:extLst>
                </a:gridCol>
                <a:gridCol w="2455638">
                  <a:extLst>
                    <a:ext uri="{9D8B030D-6E8A-4147-A177-3AD203B41FA5}">
                      <a16:colId xmlns:a16="http://schemas.microsoft.com/office/drawing/2014/main" val="1376098528"/>
                    </a:ext>
                  </a:extLst>
                </a:gridCol>
                <a:gridCol w="1921025">
                  <a:extLst>
                    <a:ext uri="{9D8B030D-6E8A-4147-A177-3AD203B41FA5}">
                      <a16:colId xmlns:a16="http://schemas.microsoft.com/office/drawing/2014/main" val="2660631934"/>
                    </a:ext>
                  </a:extLst>
                </a:gridCol>
                <a:gridCol w="1921025">
                  <a:extLst>
                    <a:ext uri="{9D8B030D-6E8A-4147-A177-3AD203B41FA5}">
                      <a16:colId xmlns:a16="http://schemas.microsoft.com/office/drawing/2014/main" val="3909717689"/>
                    </a:ext>
                  </a:extLst>
                </a:gridCol>
                <a:gridCol w="1921025">
                  <a:extLst>
                    <a:ext uri="{9D8B030D-6E8A-4147-A177-3AD203B41FA5}">
                      <a16:colId xmlns:a16="http://schemas.microsoft.com/office/drawing/2014/main" val="2755691855"/>
                    </a:ext>
                  </a:extLst>
                </a:gridCol>
              </a:tblGrid>
              <a:tr h="499041">
                <a:tc>
                  <a:txBody>
                    <a:bodyPr/>
                    <a:lstStyle/>
                    <a:p>
                      <a:pPr algn="ctr"/>
                      <a:r>
                        <a:rPr lang="en-US" sz="1900" dirty="0"/>
                        <a:t>Round</a:t>
                      </a:r>
                      <a:endParaRPr lang="en-US" sz="1900" dirty="0">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latin typeface="Sabon Next LT" panose="02000500000000000000" pitchFamily="2" charset="0"/>
                          <a:cs typeface="Sabon Next LT" panose="02000500000000000000" pitchFamily="2" charset="0"/>
                        </a:rPr>
                        <a:t>Teams</a:t>
                      </a:r>
                    </a:p>
                  </a:txBody>
                  <a:tcPr marL="96897" marR="96897" marT="48449" marB="48449" anchor="ctr"/>
                </a:tc>
                <a:tc>
                  <a:txBody>
                    <a:bodyPr/>
                    <a:lstStyle/>
                    <a:p>
                      <a:pPr algn="ctr"/>
                      <a:r>
                        <a:rPr lang="en-US" sz="1900" b="1" kern="1200" dirty="0">
                          <a:solidFill>
                            <a:schemeClr val="bg1">
                              <a:alpha val="99000"/>
                            </a:schemeClr>
                          </a:solidFill>
                        </a:rPr>
                        <a:t>Games</a:t>
                      </a:r>
                      <a:endParaRPr lang="en-US" sz="1900" b="1" kern="1200" dirty="0">
                        <a:solidFill>
                          <a:schemeClr val="bg1">
                            <a:alpha val="99000"/>
                          </a:schemeClr>
                        </a:solidFill>
                        <a:latin typeface="Sabon Next LT" panose="02000500000000000000" pitchFamily="2" charset="0"/>
                        <a:ea typeface="+mn-ea"/>
                        <a:cs typeface="Sabon Next LT" panose="02000500000000000000" pitchFamily="2" charset="0"/>
                      </a:endParaRPr>
                    </a:p>
                  </a:txBody>
                  <a:tcPr marL="96897" marR="96897" marT="48449" marB="48449" anchor="ctr"/>
                </a:tc>
                <a:tc>
                  <a:txBody>
                    <a:bodyPr/>
                    <a:lstStyle/>
                    <a:p>
                      <a:pPr algn="ctr"/>
                      <a:r>
                        <a:rPr lang="en-US" sz="1900" b="1" kern="1200" dirty="0">
                          <a:solidFill>
                            <a:schemeClr val="bg1">
                              <a:alpha val="99000"/>
                            </a:schemeClr>
                          </a:solidFill>
                        </a:rPr>
                        <a:t>Points (each)</a:t>
                      </a:r>
                      <a:endParaRPr lang="en-US" sz="1900" b="1" kern="1200" dirty="0">
                        <a:solidFill>
                          <a:schemeClr val="bg1">
                            <a:alpha val="99000"/>
                          </a:schemeClr>
                        </a:solidFill>
                        <a:latin typeface="Sabon Next LT" panose="02000500000000000000" pitchFamily="2" charset="0"/>
                        <a:ea typeface="+mn-ea"/>
                        <a:cs typeface="Sabon Next LT" panose="02000500000000000000" pitchFamily="2" charset="0"/>
                      </a:endParaRPr>
                    </a:p>
                  </a:txBody>
                  <a:tcPr marL="96897" marR="96897" marT="48449" marB="48449" anchor="ctr"/>
                </a:tc>
                <a:tc>
                  <a:txBody>
                    <a:bodyPr/>
                    <a:lstStyle/>
                    <a:p>
                      <a:pPr algn="ctr"/>
                      <a:r>
                        <a:rPr lang="en-US" sz="1900" b="1" dirty="0">
                          <a:solidFill>
                            <a:schemeClr val="bg1">
                              <a:alpha val="99000"/>
                            </a:schemeClr>
                          </a:solidFill>
                        </a:rPr>
                        <a:t>Points Possible</a:t>
                      </a:r>
                      <a:endParaRPr lang="en-US" sz="1900" b="1" dirty="0">
                        <a:solidFill>
                          <a:schemeClr val="bg1">
                            <a:alpha val="99000"/>
                          </a:schemeClr>
                        </a:solidFill>
                        <a:latin typeface="Sabon Next LT" panose="02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479928716"/>
                  </a:ext>
                </a:extLst>
              </a:tr>
              <a:tr h="417950">
                <a:tc>
                  <a:txBody>
                    <a:bodyPr/>
                    <a:lstStyle/>
                    <a:p>
                      <a:pPr algn="ctr"/>
                      <a:r>
                        <a:rPr lang="en-US" sz="1900" dirty="0">
                          <a:solidFill>
                            <a:schemeClr val="tx1"/>
                          </a:solidFill>
                        </a:rPr>
                        <a:t>First Round</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64</a:t>
                      </a:r>
                    </a:p>
                  </a:txBody>
                  <a:tcPr marL="96897" marR="96897" marT="48449" marB="48449" anchor="ctr"/>
                </a:tc>
                <a:tc>
                  <a:txBody>
                    <a:bodyPr/>
                    <a:lstStyle/>
                    <a:p>
                      <a:pPr algn="ctr"/>
                      <a:r>
                        <a:rPr lang="en-US" sz="1900" dirty="0">
                          <a:solidFill>
                            <a:schemeClr val="tx1"/>
                          </a:solidFill>
                        </a:rPr>
                        <a:t>32</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10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320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r h="417950">
                <a:tc>
                  <a:txBody>
                    <a:bodyPr/>
                    <a:lstStyle/>
                    <a:p>
                      <a:pPr algn="ctr"/>
                      <a:r>
                        <a:rPr lang="en-US" sz="1900" dirty="0">
                          <a:solidFill>
                            <a:schemeClr val="tx1"/>
                          </a:solidFill>
                        </a:rPr>
                        <a:t>Second Round</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32</a:t>
                      </a:r>
                    </a:p>
                  </a:txBody>
                  <a:tcPr marL="96897" marR="96897" marT="48449" marB="48449" anchor="ctr"/>
                </a:tc>
                <a:tc>
                  <a:txBody>
                    <a:bodyPr/>
                    <a:lstStyle/>
                    <a:p>
                      <a:pPr algn="ctr"/>
                      <a:r>
                        <a:rPr lang="en-US" sz="1900" dirty="0">
                          <a:solidFill>
                            <a:schemeClr val="tx1"/>
                          </a:solidFill>
                        </a:rPr>
                        <a:t>16</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20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320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634243071"/>
                  </a:ext>
                </a:extLst>
              </a:tr>
              <a:tr h="502485">
                <a:tc>
                  <a:txBody>
                    <a:bodyPr/>
                    <a:lstStyle/>
                    <a:p>
                      <a:pPr algn="ctr"/>
                      <a:r>
                        <a:rPr lang="en-US" sz="1900" dirty="0">
                          <a:solidFill>
                            <a:schemeClr val="tx1"/>
                          </a:solidFill>
                        </a:rPr>
                        <a:t>Sweet Sixteen</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16</a:t>
                      </a:r>
                    </a:p>
                  </a:txBody>
                  <a:tcPr marL="96897" marR="96897" marT="48449" marB="48449" anchor="ctr"/>
                </a:tc>
                <a:tc>
                  <a:txBody>
                    <a:bodyPr/>
                    <a:lstStyle/>
                    <a:p>
                      <a:pPr algn="ctr"/>
                      <a:r>
                        <a:rPr lang="en-US" sz="1900" dirty="0">
                          <a:solidFill>
                            <a:schemeClr val="tx1"/>
                          </a:solidFill>
                        </a:rPr>
                        <a:t>8</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40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320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415808797"/>
                  </a:ext>
                </a:extLst>
              </a:tr>
              <a:tr h="417950">
                <a:tc>
                  <a:txBody>
                    <a:bodyPr/>
                    <a:lstStyle/>
                    <a:p>
                      <a:pPr algn="ctr"/>
                      <a:r>
                        <a:rPr lang="en-US" sz="1900" dirty="0">
                          <a:solidFill>
                            <a:schemeClr val="tx1"/>
                          </a:solidFill>
                        </a:rPr>
                        <a:t>Elite Eight</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8</a:t>
                      </a:r>
                    </a:p>
                  </a:txBody>
                  <a:tcPr marL="96897" marR="96897" marT="48449" marB="48449" anchor="ctr"/>
                </a:tc>
                <a:tc>
                  <a:txBody>
                    <a:bodyPr/>
                    <a:lstStyle/>
                    <a:p>
                      <a:pPr algn="ctr"/>
                      <a:r>
                        <a:rPr lang="en-US" sz="1900" dirty="0">
                          <a:solidFill>
                            <a:schemeClr val="tx1"/>
                          </a:solidFill>
                        </a:rPr>
                        <a:t>4</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80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320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80950325"/>
                  </a:ext>
                </a:extLst>
              </a:tr>
              <a:tr h="417950">
                <a:tc>
                  <a:txBody>
                    <a:bodyPr/>
                    <a:lstStyle/>
                    <a:p>
                      <a:pPr algn="ctr"/>
                      <a:r>
                        <a:rPr lang="en-US" sz="1900" dirty="0">
                          <a:solidFill>
                            <a:schemeClr val="tx1"/>
                          </a:solidFill>
                        </a:rPr>
                        <a:t>Final Four</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4</a:t>
                      </a:r>
                    </a:p>
                  </a:txBody>
                  <a:tcPr marL="96897" marR="96897" marT="48449" marB="48449" anchor="ctr"/>
                </a:tc>
                <a:tc>
                  <a:txBody>
                    <a:bodyPr/>
                    <a:lstStyle/>
                    <a:p>
                      <a:pPr algn="ctr"/>
                      <a:r>
                        <a:rPr lang="en-US" sz="1900" dirty="0">
                          <a:solidFill>
                            <a:schemeClr val="tx1"/>
                          </a:solidFill>
                        </a:rPr>
                        <a:t>2</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160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320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446383895"/>
                  </a:ext>
                </a:extLst>
              </a:tr>
              <a:tr h="417950">
                <a:tc>
                  <a:txBody>
                    <a:bodyPr/>
                    <a:lstStyle/>
                    <a:p>
                      <a:pPr algn="ctr"/>
                      <a:r>
                        <a:rPr lang="en-US" sz="1900" dirty="0">
                          <a:solidFill>
                            <a:schemeClr val="tx1"/>
                          </a:solidFill>
                        </a:rPr>
                        <a:t>National Championship</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a:t>
                      </a:r>
                    </a:p>
                  </a:txBody>
                  <a:tcPr marL="96897" marR="96897" marT="48449" marB="48449" anchor="ctr"/>
                </a:tc>
                <a:tc>
                  <a:txBody>
                    <a:bodyPr/>
                    <a:lstStyle/>
                    <a:p>
                      <a:pPr algn="ctr"/>
                      <a:r>
                        <a:rPr lang="en-US" sz="1900" dirty="0">
                          <a:solidFill>
                            <a:schemeClr val="tx1"/>
                          </a:solidFill>
                        </a:rPr>
                        <a:t>1</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320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320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513497079"/>
                  </a:ext>
                </a:extLst>
              </a:tr>
              <a:tr h="417950">
                <a:tc>
                  <a:txBody>
                    <a:bodyPr/>
                    <a:lstStyle/>
                    <a:p>
                      <a:pPr algn="ctr"/>
                      <a:r>
                        <a:rPr lang="en-US" sz="1900" dirty="0">
                          <a:solidFill>
                            <a:schemeClr val="tx1"/>
                          </a:solidFill>
                        </a:rPr>
                        <a:t>Totals</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a:t>
                      </a:r>
                    </a:p>
                  </a:txBody>
                  <a:tcPr marL="96897" marR="96897" marT="48449" marB="48449" anchor="ctr"/>
                </a:tc>
                <a:tc>
                  <a:txBody>
                    <a:bodyPr/>
                    <a:lstStyle/>
                    <a:p>
                      <a:pPr algn="ctr"/>
                      <a:r>
                        <a:rPr lang="en-US" sz="1900" dirty="0">
                          <a:solidFill>
                            <a:schemeClr val="tx1"/>
                          </a:solidFill>
                        </a:rPr>
                        <a:t>63</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b="1" dirty="0">
                          <a:solidFill>
                            <a:schemeClr val="tx1"/>
                          </a:solidFill>
                          <a:latin typeface="Sabon Next LT" panose="02000500000000000000" pitchFamily="2" charset="0"/>
                          <a:cs typeface="Sabon Next LT" panose="02000500000000000000" pitchFamily="2" charset="0"/>
                        </a:rPr>
                        <a:t>1920</a:t>
                      </a:r>
                    </a:p>
                  </a:txBody>
                  <a:tcPr marL="96897" marR="96897" marT="48449" marB="48449" anchor="ctr"/>
                </a:tc>
                <a:extLst>
                  <a:ext uri="{0D108BD9-81ED-4DB2-BD59-A6C34878D82A}">
                    <a16:rowId xmlns:a16="http://schemas.microsoft.com/office/drawing/2014/main" val="2345357019"/>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Machine Learning in D1 WBB</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3074" name="Picture 2" descr="Reseeding the women's basketball tournament 2021 field for the round of 32">
            <a:extLst>
              <a:ext uri="{FF2B5EF4-FFF2-40B4-BE49-F238E27FC236}">
                <a16:creationId xmlns:a16="http://schemas.microsoft.com/office/drawing/2014/main" id="{178B62CD-BBAF-98F9-5E02-3E65B3E49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70125"/>
            <a:ext cx="4259909" cy="15436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8AD0249-6978-352F-F755-C97503F7AC6C}"/>
              </a:ext>
            </a:extLst>
          </p:cNvPr>
          <p:cNvSpPr txBox="1"/>
          <p:nvPr/>
        </p:nvSpPr>
        <p:spPr>
          <a:xfrm>
            <a:off x="4830792" y="6535924"/>
            <a:ext cx="7361208" cy="276999"/>
          </a:xfrm>
          <a:prstGeom prst="rect">
            <a:avLst/>
          </a:prstGeom>
          <a:noFill/>
        </p:spPr>
        <p:txBody>
          <a:bodyPr wrap="square" rtlCol="0">
            <a:spAutoFit/>
          </a:bodyPr>
          <a:lstStyle/>
          <a:p>
            <a:pPr algn="r"/>
            <a:r>
              <a:rPr lang="en-US" sz="1200" dirty="0">
                <a:solidFill>
                  <a:schemeClr val="bg2">
                    <a:lumMod val="90000"/>
                  </a:schemeClr>
                </a:solidFill>
                <a:hlinkClick r:id="rId3">
                  <a:extLst>
                    <a:ext uri="{A12FA001-AC4F-418D-AE19-62706E023703}">
                      <ahyp:hlinkClr xmlns:ahyp="http://schemas.microsoft.com/office/drawing/2018/hyperlinkcolor" val="tx"/>
                    </a:ext>
                  </a:extLst>
                </a:hlinkClick>
              </a:rPr>
              <a:t>https://a.espncdn.com/combiner/i?img=/games/s/tcwomen/20/tcw-primary-transparent.png&amp;transparent=true</a:t>
            </a:r>
            <a:r>
              <a:rPr lang="en-US" sz="1200" dirty="0">
                <a:solidFill>
                  <a:schemeClr val="bg2">
                    <a:lumMod val="90000"/>
                  </a:schemeClr>
                </a:solidFill>
              </a:rPr>
              <a:t> </a:t>
            </a:r>
          </a:p>
        </p:txBody>
      </p:sp>
    </p:spTree>
    <p:extLst>
      <p:ext uri="{BB962C8B-B14F-4D97-AF65-F5344CB8AC3E}">
        <p14:creationId xmlns:p14="http://schemas.microsoft.com/office/powerpoint/2010/main" val="762563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Scoring of Predicted Bracket for 2022 Season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638659673"/>
              </p:ext>
            </p:extLst>
          </p:nvPr>
        </p:nvGraphicFramePr>
        <p:xfrm>
          <a:off x="755650" y="2717321"/>
          <a:ext cx="10671047" cy="3767294"/>
        </p:xfrm>
        <a:graphic>
          <a:graphicData uri="http://schemas.openxmlformats.org/drawingml/2006/table">
            <a:tbl>
              <a:tblPr firstRow="1" bandRow="1">
                <a:tableStyleId>{21E4AEA4-8DFA-4A89-87EB-49C32662AFE0}</a:tableStyleId>
              </a:tblPr>
              <a:tblGrid>
                <a:gridCol w="2584311">
                  <a:extLst>
                    <a:ext uri="{9D8B030D-6E8A-4147-A177-3AD203B41FA5}">
                      <a16:colId xmlns:a16="http://schemas.microsoft.com/office/drawing/2014/main" val="1689330750"/>
                    </a:ext>
                  </a:extLst>
                </a:gridCol>
                <a:gridCol w="2021684">
                  <a:extLst>
                    <a:ext uri="{9D8B030D-6E8A-4147-A177-3AD203B41FA5}">
                      <a16:colId xmlns:a16="http://schemas.microsoft.com/office/drawing/2014/main" val="2660631934"/>
                    </a:ext>
                  </a:extLst>
                </a:gridCol>
                <a:gridCol w="2021684">
                  <a:extLst>
                    <a:ext uri="{9D8B030D-6E8A-4147-A177-3AD203B41FA5}">
                      <a16:colId xmlns:a16="http://schemas.microsoft.com/office/drawing/2014/main" val="3909717689"/>
                    </a:ext>
                  </a:extLst>
                </a:gridCol>
                <a:gridCol w="2021684">
                  <a:extLst>
                    <a:ext uri="{9D8B030D-6E8A-4147-A177-3AD203B41FA5}">
                      <a16:colId xmlns:a16="http://schemas.microsoft.com/office/drawing/2014/main" val="1603189107"/>
                    </a:ext>
                  </a:extLst>
                </a:gridCol>
                <a:gridCol w="2021684">
                  <a:extLst>
                    <a:ext uri="{9D8B030D-6E8A-4147-A177-3AD203B41FA5}">
                      <a16:colId xmlns:a16="http://schemas.microsoft.com/office/drawing/2014/main" val="2755691855"/>
                    </a:ext>
                  </a:extLst>
                </a:gridCol>
              </a:tblGrid>
              <a:tr h="499041">
                <a:tc>
                  <a:txBody>
                    <a:bodyPr/>
                    <a:lstStyle/>
                    <a:p>
                      <a:pPr algn="ctr"/>
                      <a:r>
                        <a:rPr lang="en-US" sz="1900" dirty="0"/>
                        <a:t>Round</a:t>
                      </a:r>
                      <a:endParaRPr lang="en-US" sz="1900" dirty="0">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b="1" kern="1200" dirty="0">
                          <a:solidFill>
                            <a:schemeClr val="bg1">
                              <a:alpha val="99000"/>
                            </a:schemeClr>
                          </a:solidFill>
                        </a:rPr>
                        <a:t>Games</a:t>
                      </a:r>
                      <a:endParaRPr lang="en-US" sz="1900" b="1" kern="1200" dirty="0">
                        <a:solidFill>
                          <a:schemeClr val="bg1">
                            <a:alpha val="99000"/>
                          </a:schemeClr>
                        </a:solidFill>
                        <a:latin typeface="Sabon Next LT" panose="02000500000000000000" pitchFamily="2" charset="0"/>
                        <a:ea typeface="+mn-ea"/>
                        <a:cs typeface="Sabon Next LT" panose="02000500000000000000" pitchFamily="2" charset="0"/>
                      </a:endParaRPr>
                    </a:p>
                  </a:txBody>
                  <a:tcPr marL="96897" marR="96897" marT="48449" marB="48449" anchor="ctr"/>
                </a:tc>
                <a:tc>
                  <a:txBody>
                    <a:bodyPr/>
                    <a:lstStyle/>
                    <a:p>
                      <a:pPr algn="ctr"/>
                      <a:r>
                        <a:rPr lang="en-US" sz="1900" b="1" kern="1200" dirty="0">
                          <a:solidFill>
                            <a:schemeClr val="bg1">
                              <a:alpha val="99000"/>
                            </a:schemeClr>
                          </a:solidFill>
                        </a:rPr>
                        <a:t>Points (each)</a:t>
                      </a:r>
                      <a:endParaRPr lang="en-US" sz="1900" b="1" kern="1200" dirty="0">
                        <a:solidFill>
                          <a:schemeClr val="bg1">
                            <a:alpha val="99000"/>
                          </a:schemeClr>
                        </a:solidFill>
                        <a:latin typeface="Sabon Next LT" panose="02000500000000000000" pitchFamily="2" charset="0"/>
                        <a:ea typeface="+mn-ea"/>
                        <a:cs typeface="Sabon Next LT" panose="02000500000000000000" pitchFamily="2" charset="0"/>
                      </a:endParaRPr>
                    </a:p>
                  </a:txBody>
                  <a:tcPr marL="96897" marR="96897" marT="48449" marB="48449" anchor="ctr"/>
                </a:tc>
                <a:tc>
                  <a:txBody>
                    <a:bodyPr/>
                    <a:lstStyle/>
                    <a:p>
                      <a:pPr algn="ctr"/>
                      <a:r>
                        <a:rPr lang="en-US" sz="1900" b="1" dirty="0">
                          <a:solidFill>
                            <a:schemeClr val="bg1">
                              <a:alpha val="99000"/>
                            </a:schemeClr>
                          </a:solidFill>
                        </a:rPr>
                        <a:t>Points Predicted</a:t>
                      </a:r>
                      <a:endParaRPr lang="en-US" sz="1900" b="1" dirty="0">
                        <a:solidFill>
                          <a:schemeClr val="bg1">
                            <a:alpha val="99000"/>
                          </a:schemeClr>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b="1" dirty="0">
                          <a:solidFill>
                            <a:schemeClr val="bg1">
                              <a:alpha val="99000"/>
                            </a:schemeClr>
                          </a:solidFill>
                        </a:rPr>
                        <a:t>Points Possible</a:t>
                      </a:r>
                      <a:endParaRPr lang="en-US" sz="1900" b="1" dirty="0">
                        <a:solidFill>
                          <a:schemeClr val="bg1">
                            <a:alpha val="99000"/>
                          </a:schemeClr>
                        </a:solidFill>
                        <a:latin typeface="Sabon Next LT" panose="02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479928716"/>
                  </a:ext>
                </a:extLst>
              </a:tr>
              <a:tr h="417950">
                <a:tc>
                  <a:txBody>
                    <a:bodyPr/>
                    <a:lstStyle/>
                    <a:p>
                      <a:pPr algn="ctr"/>
                      <a:r>
                        <a:rPr lang="en-US" sz="1900" dirty="0">
                          <a:solidFill>
                            <a:schemeClr val="tx1"/>
                          </a:solidFill>
                        </a:rPr>
                        <a:t>First Round</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32</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10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230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320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r h="417950">
                <a:tc>
                  <a:txBody>
                    <a:bodyPr/>
                    <a:lstStyle/>
                    <a:p>
                      <a:pPr algn="ctr"/>
                      <a:r>
                        <a:rPr lang="en-US" sz="1900" dirty="0">
                          <a:solidFill>
                            <a:schemeClr val="tx1"/>
                          </a:solidFill>
                        </a:rPr>
                        <a:t>Second Round</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16</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20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160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320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634243071"/>
                  </a:ext>
                </a:extLst>
              </a:tr>
              <a:tr h="502485">
                <a:tc>
                  <a:txBody>
                    <a:bodyPr/>
                    <a:lstStyle/>
                    <a:p>
                      <a:pPr algn="ctr"/>
                      <a:r>
                        <a:rPr lang="en-US" sz="1900" dirty="0">
                          <a:solidFill>
                            <a:schemeClr val="tx1"/>
                          </a:solidFill>
                        </a:rPr>
                        <a:t>Sweet Sixteen</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8</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40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160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320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415808797"/>
                  </a:ext>
                </a:extLst>
              </a:tr>
              <a:tr h="417950">
                <a:tc>
                  <a:txBody>
                    <a:bodyPr/>
                    <a:lstStyle/>
                    <a:p>
                      <a:pPr algn="ctr"/>
                      <a:r>
                        <a:rPr lang="en-US" sz="1900" dirty="0">
                          <a:solidFill>
                            <a:schemeClr val="tx1"/>
                          </a:solidFill>
                        </a:rPr>
                        <a:t>Elite Eight</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4</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80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160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320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80950325"/>
                  </a:ext>
                </a:extLst>
              </a:tr>
              <a:tr h="417950">
                <a:tc>
                  <a:txBody>
                    <a:bodyPr/>
                    <a:lstStyle/>
                    <a:p>
                      <a:pPr algn="ctr"/>
                      <a:r>
                        <a:rPr lang="en-US" sz="1900" dirty="0">
                          <a:solidFill>
                            <a:schemeClr val="tx1"/>
                          </a:solidFill>
                        </a:rPr>
                        <a:t>Final Four</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2</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160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160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320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446383895"/>
                  </a:ext>
                </a:extLst>
              </a:tr>
              <a:tr h="417950">
                <a:tc>
                  <a:txBody>
                    <a:bodyPr/>
                    <a:lstStyle/>
                    <a:p>
                      <a:pPr algn="ctr"/>
                      <a:r>
                        <a:rPr lang="en-US" sz="1900" dirty="0">
                          <a:solidFill>
                            <a:schemeClr val="tx1"/>
                          </a:solidFill>
                        </a:rPr>
                        <a:t>National Championship</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1</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320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320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320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513497079"/>
                  </a:ext>
                </a:extLst>
              </a:tr>
              <a:tr h="417950">
                <a:tc>
                  <a:txBody>
                    <a:bodyPr/>
                    <a:lstStyle/>
                    <a:p>
                      <a:pPr algn="ctr"/>
                      <a:r>
                        <a:rPr lang="en-US" sz="1900" dirty="0">
                          <a:solidFill>
                            <a:schemeClr val="tx1"/>
                          </a:solidFill>
                        </a:rPr>
                        <a:t>Totals</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63</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dirty="0">
                          <a:solidFill>
                            <a:schemeClr val="tx1"/>
                          </a:solidFill>
                        </a:rPr>
                        <a:t>--</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2000" b="1" dirty="0">
                          <a:solidFill>
                            <a:schemeClr val="tx1"/>
                          </a:solidFill>
                        </a:rPr>
                        <a:t>1190</a:t>
                      </a:r>
                      <a:endParaRPr lang="en-US" sz="2000" b="1"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tc>
                <a:tc>
                  <a:txBody>
                    <a:bodyPr/>
                    <a:lstStyle/>
                    <a:p>
                      <a:pPr algn="ctr"/>
                      <a:r>
                        <a:rPr lang="en-US" sz="1900" b="1" dirty="0">
                          <a:solidFill>
                            <a:schemeClr val="tx1"/>
                          </a:solidFill>
                          <a:latin typeface="Sabon Next LT" panose="02000500000000000000" pitchFamily="2" charset="0"/>
                          <a:cs typeface="Sabon Next LT" panose="02000500000000000000" pitchFamily="2" charset="0"/>
                        </a:rPr>
                        <a:t>1920</a:t>
                      </a:r>
                    </a:p>
                  </a:txBody>
                  <a:tcPr marL="96897" marR="96897" marT="48449" marB="48449" anchor="ctr"/>
                </a:tc>
                <a:extLst>
                  <a:ext uri="{0D108BD9-81ED-4DB2-BD59-A6C34878D82A}">
                    <a16:rowId xmlns:a16="http://schemas.microsoft.com/office/drawing/2014/main" val="2345357019"/>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Machine Learning in D1 WBB</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316875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Web-Scraping</a:t>
            </a:r>
          </a:p>
          <a:p>
            <a:r>
              <a:rPr lang="en-US" dirty="0"/>
              <a:t>Machine Learning</a:t>
            </a:r>
          </a:p>
          <a:p>
            <a:r>
              <a:rPr lang="en-US" dirty="0"/>
              <a:t>Bracket Creation</a:t>
            </a:r>
          </a:p>
          <a:p>
            <a:r>
              <a:rPr lang="en-US" dirty="0"/>
              <a:t>Conclusion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8E5F89-EE52-52F7-09B4-EF65DEADBBC6}"/>
              </a:ext>
            </a:extLst>
          </p:cNvPr>
          <p:cNvSpPr>
            <a:spLocks noGrp="1"/>
          </p:cNvSpPr>
          <p:nvPr>
            <p:ph type="ftr" sz="quarter" idx="11"/>
          </p:nvPr>
        </p:nvSpPr>
        <p:spPr/>
        <p:txBody>
          <a:bodyPr/>
          <a:lstStyle/>
          <a:p>
            <a:r>
              <a:rPr lang="en-US" dirty="0"/>
              <a:t>Machine Learning in D1 WBB</a:t>
            </a:r>
          </a:p>
        </p:txBody>
      </p:sp>
      <p:sp>
        <p:nvSpPr>
          <p:cNvPr id="3" name="Slide Number Placeholder 2">
            <a:extLst>
              <a:ext uri="{FF2B5EF4-FFF2-40B4-BE49-F238E27FC236}">
                <a16:creationId xmlns:a16="http://schemas.microsoft.com/office/drawing/2014/main" id="{56150C3E-1828-B585-E955-4D6526077C72}"/>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4" name="Title 3">
            <a:extLst>
              <a:ext uri="{FF2B5EF4-FFF2-40B4-BE49-F238E27FC236}">
                <a16:creationId xmlns:a16="http://schemas.microsoft.com/office/drawing/2014/main" id="{D3DDE5BA-6460-E67C-412D-111D9B95F3FF}"/>
              </a:ext>
            </a:extLst>
          </p:cNvPr>
          <p:cNvSpPr>
            <a:spLocks noGrp="1"/>
          </p:cNvSpPr>
          <p:nvPr>
            <p:ph type="title"/>
          </p:nvPr>
        </p:nvSpPr>
        <p:spPr>
          <a:xfrm>
            <a:off x="3986784" y="854015"/>
            <a:ext cx="8165592" cy="1837427"/>
          </a:xfrm>
        </p:spPr>
        <p:txBody>
          <a:bodyPr/>
          <a:lstStyle/>
          <a:p>
            <a:r>
              <a:rPr lang="en-US" sz="4000" dirty="0"/>
              <a:t>Comparing human and machine learning predictions</a:t>
            </a:r>
          </a:p>
        </p:txBody>
      </p:sp>
      <p:sp>
        <p:nvSpPr>
          <p:cNvPr id="5" name="Content Placeholder 4">
            <a:extLst>
              <a:ext uri="{FF2B5EF4-FFF2-40B4-BE49-F238E27FC236}">
                <a16:creationId xmlns:a16="http://schemas.microsoft.com/office/drawing/2014/main" id="{5386CC58-82A6-5B9C-A7D0-A91F90687E80}"/>
              </a:ext>
            </a:extLst>
          </p:cNvPr>
          <p:cNvSpPr>
            <a:spLocks noGrp="1"/>
          </p:cNvSpPr>
          <p:nvPr>
            <p:ph sz="half" idx="2"/>
          </p:nvPr>
        </p:nvSpPr>
        <p:spPr>
          <a:xfrm>
            <a:off x="3685032" y="2898475"/>
            <a:ext cx="3741928" cy="3663424"/>
          </a:xfrm>
        </p:spPr>
        <p:txBody>
          <a:bodyPr/>
          <a:lstStyle/>
          <a:p>
            <a:pPr marL="0" indent="0" algn="ctr">
              <a:buNone/>
            </a:pPr>
            <a:r>
              <a:rPr lang="en-US" sz="2000" b="1" dirty="0"/>
              <a:t>2022 Tournament Season Machine Learning Prediction</a:t>
            </a:r>
          </a:p>
          <a:p>
            <a:pPr marL="0" indent="0" algn="ctr">
              <a:buNone/>
            </a:pPr>
            <a:endParaRPr lang="en-US" sz="2000" b="1" dirty="0"/>
          </a:p>
          <a:p>
            <a:r>
              <a:rPr lang="en-US" sz="1800" dirty="0"/>
              <a:t>Correctly Predicted National Champion</a:t>
            </a:r>
          </a:p>
          <a:p>
            <a:r>
              <a:rPr lang="en-US" sz="1800" dirty="0"/>
              <a:t>39/63 Games Correctly Predicted</a:t>
            </a:r>
          </a:p>
          <a:p>
            <a:pPr lvl="1"/>
            <a:r>
              <a:rPr lang="en-US" sz="1600" dirty="0"/>
              <a:t>62% Accuracy</a:t>
            </a:r>
          </a:p>
          <a:p>
            <a:r>
              <a:rPr lang="en-US" sz="1800" dirty="0"/>
              <a:t>Total Score: </a:t>
            </a:r>
            <a:r>
              <a:rPr lang="en-US" sz="1800" b="1" dirty="0"/>
              <a:t>1190</a:t>
            </a:r>
          </a:p>
          <a:p>
            <a:endParaRPr lang="en-US" dirty="0"/>
          </a:p>
        </p:txBody>
      </p:sp>
      <p:sp>
        <p:nvSpPr>
          <p:cNvPr id="6" name="Content Placeholder 5">
            <a:extLst>
              <a:ext uri="{FF2B5EF4-FFF2-40B4-BE49-F238E27FC236}">
                <a16:creationId xmlns:a16="http://schemas.microsoft.com/office/drawing/2014/main" id="{120220CF-60AC-D15D-E3CD-41246049D561}"/>
              </a:ext>
            </a:extLst>
          </p:cNvPr>
          <p:cNvSpPr>
            <a:spLocks noGrp="1"/>
          </p:cNvSpPr>
          <p:nvPr>
            <p:ph sz="quarter" idx="4"/>
          </p:nvPr>
        </p:nvSpPr>
        <p:spPr>
          <a:xfrm>
            <a:off x="7754112" y="2898475"/>
            <a:ext cx="3741928" cy="3663424"/>
          </a:xfrm>
        </p:spPr>
        <p:txBody>
          <a:bodyPr/>
          <a:lstStyle/>
          <a:p>
            <a:pPr marL="0" indent="0" algn="ctr">
              <a:buNone/>
            </a:pPr>
            <a:r>
              <a:rPr lang="en-US" sz="2000" b="1" dirty="0"/>
              <a:t>2023 Tournament Season Human Prediction</a:t>
            </a:r>
          </a:p>
          <a:p>
            <a:pPr marL="0" indent="0" algn="ctr">
              <a:buNone/>
            </a:pPr>
            <a:endParaRPr lang="en-US" sz="1800" b="1" dirty="0"/>
          </a:p>
          <a:p>
            <a:r>
              <a:rPr lang="en-US" sz="1800" dirty="0"/>
              <a:t>Incorrectly Predicted National Champion</a:t>
            </a:r>
          </a:p>
          <a:p>
            <a:r>
              <a:rPr lang="en-US" sz="1800" dirty="0"/>
              <a:t>33/63 Games Correctly Predicted</a:t>
            </a:r>
          </a:p>
          <a:p>
            <a:pPr lvl="1"/>
            <a:r>
              <a:rPr lang="en-US" sz="1600" dirty="0"/>
              <a:t>52.4% Accuracy</a:t>
            </a:r>
          </a:p>
          <a:p>
            <a:r>
              <a:rPr lang="en-US" sz="1800" dirty="0"/>
              <a:t>Total Score: </a:t>
            </a:r>
            <a:r>
              <a:rPr lang="en-US" sz="1800" b="1" dirty="0"/>
              <a:t>540</a:t>
            </a:r>
          </a:p>
          <a:p>
            <a:pPr marL="338328" lvl="1" indent="0">
              <a:buNone/>
            </a:pPr>
            <a:endParaRPr lang="en-US" sz="1600" dirty="0"/>
          </a:p>
          <a:p>
            <a:endParaRPr lang="en-US" dirty="0"/>
          </a:p>
        </p:txBody>
      </p:sp>
      <p:pic>
        <p:nvPicPr>
          <p:cNvPr id="8" name="Picture 7">
            <a:extLst>
              <a:ext uri="{FF2B5EF4-FFF2-40B4-BE49-F238E27FC236}">
                <a16:creationId xmlns:a16="http://schemas.microsoft.com/office/drawing/2014/main" id="{7E1436D9-D011-353A-1ECF-5F04EB68B62A}"/>
              </a:ext>
            </a:extLst>
          </p:cNvPr>
          <p:cNvPicPr>
            <a:picLocks noChangeAspect="1"/>
          </p:cNvPicPr>
          <p:nvPr/>
        </p:nvPicPr>
        <p:blipFill>
          <a:blip r:embed="rId2"/>
          <a:stretch>
            <a:fillRect/>
          </a:stretch>
        </p:blipFill>
        <p:spPr>
          <a:xfrm>
            <a:off x="0" y="2691442"/>
            <a:ext cx="3450480" cy="4166558"/>
          </a:xfrm>
          <a:prstGeom prst="rect">
            <a:avLst/>
          </a:prstGeom>
        </p:spPr>
      </p:pic>
    </p:spTree>
    <p:extLst>
      <p:ext uri="{BB962C8B-B14F-4D97-AF65-F5344CB8AC3E}">
        <p14:creationId xmlns:p14="http://schemas.microsoft.com/office/powerpoint/2010/main" val="2448190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715796" y="1064157"/>
            <a:ext cx="6683135" cy="768096"/>
          </a:xfrm>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Machine Learning in D1 WBB</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715796" y="1992303"/>
            <a:ext cx="6683135" cy="3606242"/>
          </a:xfrm>
        </p:spPr>
        <p:txBody>
          <a:bodyPr/>
          <a:lstStyle/>
          <a:p>
            <a:pPr marL="285750" indent="-285750">
              <a:buFont typeface="Arial" panose="020B0604020202020204" pitchFamily="34" charset="0"/>
              <a:buChar char="•"/>
            </a:pPr>
            <a:r>
              <a:rPr lang="en-US" sz="1800" dirty="0"/>
              <a:t>The model has an accuracy of approximately 61% overall.</a:t>
            </a:r>
          </a:p>
          <a:p>
            <a:pPr marL="285750" indent="-285750">
              <a:buFont typeface="Arial" panose="020B0604020202020204" pitchFamily="34" charset="0"/>
              <a:buChar char="•"/>
            </a:pPr>
            <a:r>
              <a:rPr lang="en-US" sz="1800" dirty="0"/>
              <a:t>More accurate models exist, but have much larger data sets used to train model.</a:t>
            </a:r>
          </a:p>
          <a:p>
            <a:pPr marL="285750" indent="-285750">
              <a:buFont typeface="Arial" panose="020B0604020202020204" pitchFamily="34" charset="0"/>
              <a:buChar char="•"/>
            </a:pPr>
            <a:r>
              <a:rPr lang="en-US" sz="1800" dirty="0"/>
              <a:t>Data set was limited to the </a:t>
            </a:r>
            <a:r>
              <a:rPr lang="en-US" sz="1800"/>
              <a:t>past eleven </a:t>
            </a:r>
            <a:r>
              <a:rPr lang="en-US" sz="1800" dirty="0"/>
              <a:t>tournament seasons </a:t>
            </a:r>
          </a:p>
          <a:p>
            <a:pPr marL="971550" lvl="1" indent="-285750"/>
            <a:r>
              <a:rPr lang="en-US" sz="1800" dirty="0"/>
              <a:t>693 total games</a:t>
            </a:r>
          </a:p>
          <a:p>
            <a:pPr marL="971550" lvl="1" indent="-285750"/>
            <a:r>
              <a:rPr lang="en-US" sz="1800" dirty="0"/>
              <a:t>Other models found were trained on datasets 50x larger</a:t>
            </a:r>
          </a:p>
          <a:p>
            <a:pPr marL="285750" indent="-285750">
              <a:buFont typeface="Arial" panose="020B0604020202020204" pitchFamily="34" charset="0"/>
              <a:buChar char="•"/>
            </a:pPr>
            <a:r>
              <a:rPr lang="en-US" sz="1800" dirty="0"/>
              <a:t>Able to predict 2022 champion</a:t>
            </a:r>
          </a:p>
          <a:p>
            <a:pPr marL="971550" lvl="1" indent="-285750"/>
            <a:r>
              <a:rPr lang="en-US" sz="1800" dirty="0"/>
              <a:t>Results better than human predictions on following season</a:t>
            </a:r>
          </a:p>
        </p:txBody>
      </p:sp>
    </p:spTree>
    <p:extLst>
      <p:ext uri="{BB962C8B-B14F-4D97-AF65-F5344CB8AC3E}">
        <p14:creationId xmlns:p14="http://schemas.microsoft.com/office/powerpoint/2010/main" val="94818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491875" y="2737421"/>
            <a:ext cx="10869112" cy="2297557"/>
          </a:xfrm>
        </p:spPr>
        <p:txBody>
          <a:bodyPr/>
          <a:lstStyle/>
          <a:p>
            <a:r>
              <a:rPr lang="en-US" sz="11500" dirty="0"/>
              <a:t>Questions?</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831013" y="2095041"/>
            <a:ext cx="5264987" cy="667513"/>
          </a:xfrm>
        </p:spPr>
        <p:txBody>
          <a:bodyPr/>
          <a:lstStyle/>
          <a:p>
            <a:r>
              <a:rPr lang="en-US" sz="3600" dirty="0"/>
              <a:t>Thank you for coming!</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716142"/>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558523"/>
            <a:ext cx="6766560" cy="3393705"/>
          </a:xfrm>
        </p:spPr>
        <p:txBody>
          <a:bodyPr/>
          <a:lstStyle/>
          <a:p>
            <a:pPr marL="285750" indent="-285750">
              <a:buFont typeface="Wingdings" panose="05000000000000000000" pitchFamily="2" charset="2"/>
              <a:buChar char="§"/>
            </a:pPr>
            <a:r>
              <a:rPr lang="en-US" sz="1800" dirty="0"/>
              <a:t>“March Madness” with D-1 Men’s and Women’s College Basketball Teams</a:t>
            </a:r>
          </a:p>
          <a:p>
            <a:pPr marL="971550" lvl="1" indent="-285750">
              <a:buFont typeface="Wingdings" panose="05000000000000000000" pitchFamily="2" charset="2"/>
              <a:buChar char="§"/>
            </a:pPr>
            <a:r>
              <a:rPr lang="en-US" sz="1800" dirty="0"/>
              <a:t>Single elimination tournament</a:t>
            </a:r>
          </a:p>
          <a:p>
            <a:pPr marL="285750" indent="-285750">
              <a:buFont typeface="Wingdings" panose="05000000000000000000" pitchFamily="2" charset="2"/>
              <a:buChar char="§"/>
            </a:pPr>
            <a:r>
              <a:rPr lang="en-US" sz="1800" dirty="0"/>
              <a:t>Women’s tournament does not get the same coverage or attention as Men’s tournament.</a:t>
            </a:r>
          </a:p>
          <a:p>
            <a:pPr marL="285750" indent="-285750">
              <a:buFont typeface="Wingdings" panose="05000000000000000000" pitchFamily="2" charset="2"/>
              <a:buChar char="§"/>
            </a:pPr>
            <a:r>
              <a:rPr lang="en-US" sz="1800" dirty="0"/>
              <a:t>Women's side consistently produces talented players, facing the same level of competition and pressure as the men's teams.</a:t>
            </a:r>
          </a:p>
          <a:p>
            <a:pPr marL="285750" indent="-285750">
              <a:buFont typeface="Wingdings" panose="05000000000000000000" pitchFamily="2" charset="2"/>
              <a:buChar char="§"/>
            </a:pPr>
            <a:r>
              <a:rPr lang="en-US" sz="1800" dirty="0"/>
              <a:t>This project aims to use data and analytics to shed light on the talent and abilities of women's teams, predict the outcomes of the women's national championship tournament, and bring more attention to the women's side of the sport.</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Machine Learning in D1 WBB</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2050" name="Picture 2" descr="Dancin' to Dallas: ESPN Once Again Exclusive Home of March Madness Women's  Basketball - ESPN Press Room U.S.">
            <a:extLst>
              <a:ext uri="{FF2B5EF4-FFF2-40B4-BE49-F238E27FC236}">
                <a16:creationId xmlns:a16="http://schemas.microsoft.com/office/drawing/2014/main" id="{56FE4E34-B3BF-A41A-EA25-F804B5B4C4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93" t="17925" r="8122" b="18554"/>
          <a:stretch/>
        </p:blipFill>
        <p:spPr bwMode="auto">
          <a:xfrm rot="20958892">
            <a:off x="24025" y="1047891"/>
            <a:ext cx="4146891" cy="18819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CA9FCDC-0A15-BEE8-2045-470D5A246BD7}"/>
              </a:ext>
            </a:extLst>
          </p:cNvPr>
          <p:cNvSpPr txBox="1"/>
          <p:nvPr/>
        </p:nvSpPr>
        <p:spPr>
          <a:xfrm>
            <a:off x="8082950" y="6535924"/>
            <a:ext cx="4109049" cy="461665"/>
          </a:xfrm>
          <a:prstGeom prst="rect">
            <a:avLst/>
          </a:prstGeom>
          <a:noFill/>
        </p:spPr>
        <p:txBody>
          <a:bodyPr wrap="square" rtlCol="0">
            <a:spAutoFit/>
          </a:bodyPr>
          <a:lstStyle/>
          <a:p>
            <a:pPr algn="r"/>
            <a:r>
              <a:rPr lang="en-US" sz="1200" dirty="0">
                <a:solidFill>
                  <a:schemeClr val="bg2">
                    <a:lumMod val="90000"/>
                  </a:schemeClr>
                </a:solidFill>
                <a:hlinkClick r:id="rId3">
                  <a:extLst>
                    <a:ext uri="{A12FA001-AC4F-418D-AE19-62706E023703}">
                      <ahyp:hlinkClr xmlns:ahyp="http://schemas.microsoft.com/office/drawing/2018/hyperlinkcolor" val="tx"/>
                    </a:ext>
                  </a:extLst>
                </a:hlinkClick>
              </a:rPr>
              <a:t>https://espnpressroom.com/us/files/2023/03/WMM_Logo.png</a:t>
            </a:r>
            <a:r>
              <a:rPr lang="en-US" sz="1200" dirty="0">
                <a:solidFill>
                  <a:schemeClr val="bg2">
                    <a:lumMod val="90000"/>
                  </a:schemeClr>
                </a:solidFill>
              </a:rPr>
              <a:t> </a:t>
            </a:r>
          </a:p>
        </p:txBody>
      </p:sp>
    </p:spTree>
    <p:extLst>
      <p:ext uri="{BB962C8B-B14F-4D97-AF65-F5344CB8AC3E}">
        <p14:creationId xmlns:p14="http://schemas.microsoft.com/office/powerpoint/2010/main" val="97962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Scale>
                                      <p:cBhvr>
                                        <p:cTn id="7" dur="750" decel="50000" fill="hold">
                                          <p:stCondLst>
                                            <p:cond delay="0"/>
                                          </p:stCondLst>
                                        </p:cTn>
                                        <p:tgtEl>
                                          <p:spTgt spid="20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750" decel="50000" fill="hold">
                                          <p:stCondLst>
                                            <p:cond delay="0"/>
                                          </p:stCondLst>
                                        </p:cTn>
                                        <p:tgtEl>
                                          <p:spTgt spid="2050"/>
                                        </p:tgtEl>
                                        <p:attrNameLst>
                                          <p:attrName>ppt_x</p:attrName>
                                          <p:attrName>ppt_y</p:attrName>
                                        </p:attrNameLst>
                                      </p:cBhvr>
                                    </p:animMotion>
                                    <p:animEffect transition="in" filter="fade">
                                      <p:cBhvr>
                                        <p:cTn id="9" dur="75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Jan. 15-28</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Jan. 29-Feb. 10</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Feb. 12-Mar. 24</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Mar. 25-April 12</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April 13-17</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Exploration of Possible Topics</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Diving into Previous Research in Area of Chosen Topic</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Collection and Cleaning of Data from Internet</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Creation of Machine Learning Model</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Using Created Model to Predict Tournament Season</a:t>
            </a:r>
          </a:p>
        </p:txBody>
      </p:sp>
    </p:spTree>
    <p:extLst>
      <p:ext uri="{BB962C8B-B14F-4D97-AF65-F5344CB8AC3E}">
        <p14:creationId xmlns:p14="http://schemas.microsoft.com/office/powerpoint/2010/main" val="250288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Web-Scraping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Col</a:t>
            </a:r>
            <a:r>
              <a:rPr lang="en-US" dirty="0">
                <a:latin typeface="Sabon Next LT" panose="02000500000000000000" pitchFamily="2" charset="0"/>
                <a:cs typeface="Sabon Next LT" panose="02000500000000000000" pitchFamily="2" charset="0"/>
              </a:rPr>
              <a:t>lection and Cleaning of Data</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EE03-3E98-A5A3-E4E0-2FA65A262926}"/>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6EA69E13-DD5F-CDBA-87CA-F1B657DE3CB5}"/>
              </a:ext>
            </a:extLst>
          </p:cNvPr>
          <p:cNvSpPr>
            <a:spLocks noGrp="1"/>
          </p:cNvSpPr>
          <p:nvPr>
            <p:ph sz="half" idx="1"/>
          </p:nvPr>
        </p:nvSpPr>
        <p:spPr>
          <a:xfrm>
            <a:off x="539496" y="2103120"/>
            <a:ext cx="5024542" cy="4434840"/>
          </a:xfrm>
        </p:spPr>
        <p:txBody>
          <a:bodyPr/>
          <a:lstStyle/>
          <a:p>
            <a:r>
              <a:rPr lang="en-US" sz="2000" b="1" dirty="0"/>
              <a:t>Researched several statistic databases</a:t>
            </a:r>
          </a:p>
          <a:p>
            <a:pPr lvl="1"/>
            <a:r>
              <a:rPr lang="en-US" sz="1800" dirty="0"/>
              <a:t>NCAA Stats (stats.ncaa.org)</a:t>
            </a:r>
          </a:p>
          <a:p>
            <a:pPr lvl="1"/>
            <a:r>
              <a:rPr lang="en-US" sz="1800" dirty="0"/>
              <a:t>ESPN</a:t>
            </a:r>
          </a:p>
          <a:p>
            <a:pPr lvl="1"/>
            <a:r>
              <a:rPr lang="en-US" sz="1800" dirty="0"/>
              <a:t>Sports-Reference.com</a:t>
            </a:r>
          </a:p>
          <a:p>
            <a:pPr lvl="1"/>
            <a:endParaRPr lang="en-US" sz="1800" dirty="0"/>
          </a:p>
          <a:p>
            <a:r>
              <a:rPr lang="en-US" sz="2000" b="1" dirty="0"/>
              <a:t>Sports-Reference.com</a:t>
            </a:r>
          </a:p>
          <a:p>
            <a:pPr lvl="1"/>
            <a:r>
              <a:rPr lang="en-US" sz="1800" dirty="0"/>
              <a:t>Sport statistic database</a:t>
            </a:r>
          </a:p>
          <a:p>
            <a:pPr lvl="1"/>
            <a:r>
              <a:rPr lang="en-US" sz="1800" dirty="0"/>
              <a:t>Trusted Source</a:t>
            </a:r>
          </a:p>
          <a:p>
            <a:pPr lvl="1"/>
            <a:r>
              <a:rPr lang="en-US" sz="1800" dirty="0"/>
              <a:t>Consistent layout and data</a:t>
            </a:r>
          </a:p>
          <a:p>
            <a:pPr lvl="1"/>
            <a:r>
              <a:rPr lang="en-US" sz="1800" dirty="0"/>
              <a:t>Large amount of data</a:t>
            </a:r>
          </a:p>
          <a:p>
            <a:pPr lvl="1"/>
            <a:r>
              <a:rPr lang="en-US" sz="1800" dirty="0"/>
              <a:t>Most data in one place</a:t>
            </a:r>
          </a:p>
        </p:txBody>
      </p:sp>
      <p:sp>
        <p:nvSpPr>
          <p:cNvPr id="4" name="Footer Placeholder 3">
            <a:extLst>
              <a:ext uri="{FF2B5EF4-FFF2-40B4-BE49-F238E27FC236}">
                <a16:creationId xmlns:a16="http://schemas.microsoft.com/office/drawing/2014/main" id="{1AC06B80-3503-6CF0-21EA-EDDFCC059CEB}"/>
              </a:ext>
            </a:extLst>
          </p:cNvPr>
          <p:cNvSpPr>
            <a:spLocks noGrp="1"/>
          </p:cNvSpPr>
          <p:nvPr>
            <p:ph type="ftr" sz="quarter" idx="11"/>
          </p:nvPr>
        </p:nvSpPr>
        <p:spPr/>
        <p:txBody>
          <a:bodyPr/>
          <a:lstStyle/>
          <a:p>
            <a:r>
              <a:rPr lang="en-US" dirty="0"/>
              <a:t>Machine Learning in D1 WBB</a:t>
            </a:r>
          </a:p>
        </p:txBody>
      </p:sp>
      <p:sp>
        <p:nvSpPr>
          <p:cNvPr id="5" name="Slide Number Placeholder 4">
            <a:extLst>
              <a:ext uri="{FF2B5EF4-FFF2-40B4-BE49-F238E27FC236}">
                <a16:creationId xmlns:a16="http://schemas.microsoft.com/office/drawing/2014/main" id="{B7340F11-5DE7-3E24-FFC4-5CBB3E2ADD19}"/>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034" name="Picture 10" descr="Behind the Code: Sports-Reference Founder Sean Forman | TechGraphs">
            <a:extLst>
              <a:ext uri="{FF2B5EF4-FFF2-40B4-BE49-F238E27FC236}">
                <a16:creationId xmlns:a16="http://schemas.microsoft.com/office/drawing/2014/main" id="{EB09FF87-A408-6919-D185-1181E0DCD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74" t="10447" r="5370" b="12117"/>
          <a:stretch/>
        </p:blipFill>
        <p:spPr bwMode="auto">
          <a:xfrm>
            <a:off x="4655995" y="2708694"/>
            <a:ext cx="7166389" cy="345057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CD509A5-6472-BD84-DC34-AEC1BF90ADD2}"/>
              </a:ext>
            </a:extLst>
          </p:cNvPr>
          <p:cNvSpPr txBox="1"/>
          <p:nvPr/>
        </p:nvSpPr>
        <p:spPr>
          <a:xfrm>
            <a:off x="4175073" y="6146529"/>
            <a:ext cx="7647312" cy="307777"/>
          </a:xfrm>
          <a:prstGeom prst="rect">
            <a:avLst/>
          </a:prstGeom>
          <a:noFill/>
        </p:spPr>
        <p:txBody>
          <a:bodyPr wrap="square" rtlCol="0">
            <a:spAutoFit/>
          </a:bodyPr>
          <a:lstStyle/>
          <a:p>
            <a:pPr algn="r"/>
            <a:r>
              <a:rPr lang="en-US" sz="1400" dirty="0">
                <a:solidFill>
                  <a:schemeClr val="bg2">
                    <a:lumMod val="75000"/>
                  </a:schemeClr>
                </a:solidFill>
                <a:hlinkClick r:id="rId3">
                  <a:extLst>
                    <a:ext uri="{A12FA001-AC4F-418D-AE19-62706E023703}">
                      <ahyp:hlinkClr xmlns:ahyp="http://schemas.microsoft.com/office/drawing/2018/hyperlinkcolor" val="tx"/>
                    </a:ext>
                  </a:extLst>
                </a:hlinkClick>
              </a:rPr>
              <a:t>https://techgraphs.fangraphs.com/wp-content/uploads/sites/7/2015/09/SR.png</a:t>
            </a:r>
            <a:r>
              <a:rPr lang="en-US" sz="1400" dirty="0">
                <a:solidFill>
                  <a:schemeClr val="bg2">
                    <a:lumMod val="75000"/>
                  </a:schemeClr>
                </a:solidFill>
              </a:rPr>
              <a:t> </a:t>
            </a:r>
          </a:p>
        </p:txBody>
      </p:sp>
    </p:spTree>
    <p:extLst>
      <p:ext uri="{BB962C8B-B14F-4D97-AF65-F5344CB8AC3E}">
        <p14:creationId xmlns:p14="http://schemas.microsoft.com/office/powerpoint/2010/main" val="381784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E7C4-4EAA-F5EE-E67B-2D5CACE6C2B3}"/>
              </a:ext>
            </a:extLst>
          </p:cNvPr>
          <p:cNvSpPr>
            <a:spLocks noGrp="1"/>
          </p:cNvSpPr>
          <p:nvPr>
            <p:ph type="title"/>
          </p:nvPr>
        </p:nvSpPr>
        <p:spPr/>
        <p:txBody>
          <a:bodyPr/>
          <a:lstStyle/>
          <a:p>
            <a:r>
              <a:rPr lang="en-US" dirty="0"/>
              <a:t>Data Source Structure</a:t>
            </a:r>
          </a:p>
        </p:txBody>
      </p:sp>
      <p:sp>
        <p:nvSpPr>
          <p:cNvPr id="3" name="Footer Placeholder 2">
            <a:extLst>
              <a:ext uri="{FF2B5EF4-FFF2-40B4-BE49-F238E27FC236}">
                <a16:creationId xmlns:a16="http://schemas.microsoft.com/office/drawing/2014/main" id="{F856F486-33D7-12CD-7D5B-158807FB745C}"/>
              </a:ext>
            </a:extLst>
          </p:cNvPr>
          <p:cNvSpPr>
            <a:spLocks noGrp="1"/>
          </p:cNvSpPr>
          <p:nvPr>
            <p:ph type="ftr" sz="quarter" idx="11"/>
          </p:nvPr>
        </p:nvSpPr>
        <p:spPr/>
        <p:txBody>
          <a:bodyPr/>
          <a:lstStyle/>
          <a:p>
            <a:r>
              <a:rPr lang="en-US" dirty="0"/>
              <a:t>Machine Learning in D1 WBB</a:t>
            </a:r>
          </a:p>
        </p:txBody>
      </p:sp>
      <p:sp>
        <p:nvSpPr>
          <p:cNvPr id="4" name="Slide Number Placeholder 3">
            <a:extLst>
              <a:ext uri="{FF2B5EF4-FFF2-40B4-BE49-F238E27FC236}">
                <a16:creationId xmlns:a16="http://schemas.microsoft.com/office/drawing/2014/main" id="{281489F5-7316-795E-0C37-3A58852F6DAB}"/>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5" name="TextBox 4">
            <a:extLst>
              <a:ext uri="{FF2B5EF4-FFF2-40B4-BE49-F238E27FC236}">
                <a16:creationId xmlns:a16="http://schemas.microsoft.com/office/drawing/2014/main" id="{596CAE16-89DD-381F-AE80-D9D6E11DF9A1}"/>
              </a:ext>
            </a:extLst>
          </p:cNvPr>
          <p:cNvSpPr txBox="1"/>
          <p:nvPr/>
        </p:nvSpPr>
        <p:spPr>
          <a:xfrm>
            <a:off x="758952" y="3311591"/>
            <a:ext cx="1457110" cy="369332"/>
          </a:xfrm>
          <a:prstGeom prst="rect">
            <a:avLst/>
          </a:prstGeom>
          <a:noFill/>
        </p:spPr>
        <p:txBody>
          <a:bodyPr wrap="square" rtlCol="0">
            <a:spAutoFit/>
          </a:bodyPr>
          <a:lstStyle/>
          <a:p>
            <a:pPr algn="ctr"/>
            <a:r>
              <a:rPr lang="en-US" dirty="0"/>
              <a:t>Season Index</a:t>
            </a:r>
          </a:p>
        </p:txBody>
      </p:sp>
      <p:sp>
        <p:nvSpPr>
          <p:cNvPr id="6" name="TextBox 5">
            <a:extLst>
              <a:ext uri="{FF2B5EF4-FFF2-40B4-BE49-F238E27FC236}">
                <a16:creationId xmlns:a16="http://schemas.microsoft.com/office/drawing/2014/main" id="{AA05859E-282A-8823-3CBB-4E5ECC6795F4}"/>
              </a:ext>
            </a:extLst>
          </p:cNvPr>
          <p:cNvSpPr txBox="1"/>
          <p:nvPr/>
        </p:nvSpPr>
        <p:spPr>
          <a:xfrm>
            <a:off x="3189058" y="2285920"/>
            <a:ext cx="1891029" cy="369332"/>
          </a:xfrm>
          <a:prstGeom prst="rect">
            <a:avLst/>
          </a:prstGeom>
          <a:noFill/>
        </p:spPr>
        <p:txBody>
          <a:bodyPr wrap="square" rtlCol="0">
            <a:spAutoFit/>
          </a:bodyPr>
          <a:lstStyle/>
          <a:p>
            <a:pPr algn="ctr"/>
            <a:r>
              <a:rPr lang="en-US" dirty="0"/>
              <a:t>2022 Tournament</a:t>
            </a:r>
          </a:p>
        </p:txBody>
      </p:sp>
      <p:sp>
        <p:nvSpPr>
          <p:cNvPr id="7" name="TextBox 6">
            <a:extLst>
              <a:ext uri="{FF2B5EF4-FFF2-40B4-BE49-F238E27FC236}">
                <a16:creationId xmlns:a16="http://schemas.microsoft.com/office/drawing/2014/main" id="{B03B5DA2-F247-C310-BE77-73DBF604A522}"/>
              </a:ext>
            </a:extLst>
          </p:cNvPr>
          <p:cNvSpPr txBox="1"/>
          <p:nvPr/>
        </p:nvSpPr>
        <p:spPr>
          <a:xfrm>
            <a:off x="3189058" y="2655252"/>
            <a:ext cx="1891029" cy="369332"/>
          </a:xfrm>
          <a:prstGeom prst="rect">
            <a:avLst/>
          </a:prstGeom>
          <a:noFill/>
        </p:spPr>
        <p:txBody>
          <a:bodyPr wrap="square" rtlCol="0">
            <a:spAutoFit/>
          </a:bodyPr>
          <a:lstStyle/>
          <a:p>
            <a:pPr algn="ctr"/>
            <a:r>
              <a:rPr lang="en-US" dirty="0"/>
              <a:t>2021 Tournament</a:t>
            </a:r>
          </a:p>
        </p:txBody>
      </p:sp>
      <p:sp>
        <p:nvSpPr>
          <p:cNvPr id="12" name="TextBox 11">
            <a:extLst>
              <a:ext uri="{FF2B5EF4-FFF2-40B4-BE49-F238E27FC236}">
                <a16:creationId xmlns:a16="http://schemas.microsoft.com/office/drawing/2014/main" id="{95D008F9-33B2-273C-DD6B-F40461FA67F7}"/>
              </a:ext>
            </a:extLst>
          </p:cNvPr>
          <p:cNvSpPr txBox="1"/>
          <p:nvPr/>
        </p:nvSpPr>
        <p:spPr>
          <a:xfrm>
            <a:off x="3189057" y="3001180"/>
            <a:ext cx="1891029" cy="369332"/>
          </a:xfrm>
          <a:prstGeom prst="rect">
            <a:avLst/>
          </a:prstGeom>
          <a:noFill/>
        </p:spPr>
        <p:txBody>
          <a:bodyPr wrap="square" rtlCol="0">
            <a:spAutoFit/>
          </a:bodyPr>
          <a:lstStyle/>
          <a:p>
            <a:pPr algn="ctr"/>
            <a:r>
              <a:rPr lang="en-US" dirty="0"/>
              <a:t>2019 Tournament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BA8DF5D-000D-DA01-FED5-8281E14550FC}"/>
                  </a:ext>
                </a:extLst>
              </p:cNvPr>
              <p:cNvSpPr txBox="1"/>
              <p:nvPr/>
            </p:nvSpPr>
            <p:spPr>
              <a:xfrm>
                <a:off x="3189058" y="3347107"/>
                <a:ext cx="189102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CBA8DF5D-000D-DA01-FED5-8281E14550FC}"/>
                  </a:ext>
                </a:extLst>
              </p:cNvPr>
              <p:cNvSpPr txBox="1">
                <a:spLocks noRot="1" noChangeAspect="1" noMove="1" noResize="1" noEditPoints="1" noAdjustHandles="1" noChangeArrowheads="1" noChangeShapeType="1" noTextEdit="1"/>
              </p:cNvSpPr>
              <p:nvPr/>
            </p:nvSpPr>
            <p:spPr>
              <a:xfrm>
                <a:off x="3189058" y="3347107"/>
                <a:ext cx="1891029" cy="369332"/>
              </a:xfrm>
              <a:prstGeom prst="rect">
                <a:avLst/>
              </a:prstGeom>
              <a:blipFill>
                <a:blip r:embed="rId2"/>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BC97416E-629D-D5CE-FF17-498AD0227485}"/>
              </a:ext>
            </a:extLst>
          </p:cNvPr>
          <p:cNvSpPr txBox="1"/>
          <p:nvPr/>
        </p:nvSpPr>
        <p:spPr>
          <a:xfrm>
            <a:off x="3189058" y="3693035"/>
            <a:ext cx="1891029" cy="369332"/>
          </a:xfrm>
          <a:prstGeom prst="rect">
            <a:avLst/>
          </a:prstGeom>
          <a:noFill/>
        </p:spPr>
        <p:txBody>
          <a:bodyPr wrap="square" rtlCol="0">
            <a:spAutoFit/>
          </a:bodyPr>
          <a:lstStyle/>
          <a:p>
            <a:pPr algn="ctr"/>
            <a:r>
              <a:rPr lang="en-US" dirty="0"/>
              <a:t>2012 Tournament</a:t>
            </a:r>
          </a:p>
        </p:txBody>
      </p:sp>
      <p:sp>
        <p:nvSpPr>
          <p:cNvPr id="15" name="TextBox 14">
            <a:extLst>
              <a:ext uri="{FF2B5EF4-FFF2-40B4-BE49-F238E27FC236}">
                <a16:creationId xmlns:a16="http://schemas.microsoft.com/office/drawing/2014/main" id="{76D9EA6A-AAD4-15D0-1DAD-1D1C43095390}"/>
              </a:ext>
            </a:extLst>
          </p:cNvPr>
          <p:cNvSpPr txBox="1"/>
          <p:nvPr/>
        </p:nvSpPr>
        <p:spPr>
          <a:xfrm>
            <a:off x="3189058" y="4026851"/>
            <a:ext cx="1891029" cy="369332"/>
          </a:xfrm>
          <a:prstGeom prst="rect">
            <a:avLst/>
          </a:prstGeom>
          <a:noFill/>
        </p:spPr>
        <p:txBody>
          <a:bodyPr wrap="square" rtlCol="0">
            <a:spAutoFit/>
          </a:bodyPr>
          <a:lstStyle/>
          <a:p>
            <a:pPr algn="ctr"/>
            <a:r>
              <a:rPr lang="en-US" dirty="0"/>
              <a:t>2011 Tournament</a:t>
            </a:r>
          </a:p>
        </p:txBody>
      </p:sp>
      <p:sp>
        <p:nvSpPr>
          <p:cNvPr id="16" name="TextBox 15">
            <a:extLst>
              <a:ext uri="{FF2B5EF4-FFF2-40B4-BE49-F238E27FC236}">
                <a16:creationId xmlns:a16="http://schemas.microsoft.com/office/drawing/2014/main" id="{A35205FA-389D-4C77-106A-927A93B9895F}"/>
              </a:ext>
            </a:extLst>
          </p:cNvPr>
          <p:cNvSpPr txBox="1"/>
          <p:nvPr/>
        </p:nvSpPr>
        <p:spPr>
          <a:xfrm>
            <a:off x="3189056" y="4372779"/>
            <a:ext cx="1891029" cy="369332"/>
          </a:xfrm>
          <a:prstGeom prst="rect">
            <a:avLst/>
          </a:prstGeom>
          <a:noFill/>
        </p:spPr>
        <p:txBody>
          <a:bodyPr wrap="square" rtlCol="0">
            <a:spAutoFit/>
          </a:bodyPr>
          <a:lstStyle/>
          <a:p>
            <a:pPr algn="ctr"/>
            <a:r>
              <a:rPr lang="en-US" dirty="0"/>
              <a:t>2010 Tournament</a:t>
            </a:r>
          </a:p>
        </p:txBody>
      </p:sp>
      <p:sp>
        <p:nvSpPr>
          <p:cNvPr id="21" name="TextBox 20">
            <a:extLst>
              <a:ext uri="{FF2B5EF4-FFF2-40B4-BE49-F238E27FC236}">
                <a16:creationId xmlns:a16="http://schemas.microsoft.com/office/drawing/2014/main" id="{F762EBF9-B576-AA24-AA2D-B51D9D29D5E5}"/>
              </a:ext>
            </a:extLst>
          </p:cNvPr>
          <p:cNvSpPr txBox="1"/>
          <p:nvPr/>
        </p:nvSpPr>
        <p:spPr>
          <a:xfrm>
            <a:off x="6053082" y="2725625"/>
            <a:ext cx="1103456" cy="369332"/>
          </a:xfrm>
          <a:prstGeom prst="rect">
            <a:avLst/>
          </a:prstGeom>
          <a:noFill/>
        </p:spPr>
        <p:txBody>
          <a:bodyPr wrap="square" rtlCol="0">
            <a:spAutoFit/>
          </a:bodyPr>
          <a:lstStyle/>
          <a:p>
            <a:pPr algn="ctr"/>
            <a:r>
              <a:rPr lang="en-US" dirty="0"/>
              <a:t>Game 1</a:t>
            </a:r>
          </a:p>
        </p:txBody>
      </p:sp>
      <p:sp>
        <p:nvSpPr>
          <p:cNvPr id="22" name="TextBox 21">
            <a:extLst>
              <a:ext uri="{FF2B5EF4-FFF2-40B4-BE49-F238E27FC236}">
                <a16:creationId xmlns:a16="http://schemas.microsoft.com/office/drawing/2014/main" id="{83BF63B4-5323-377B-6CBD-456C8336AEA7}"/>
              </a:ext>
            </a:extLst>
          </p:cNvPr>
          <p:cNvSpPr txBox="1"/>
          <p:nvPr/>
        </p:nvSpPr>
        <p:spPr>
          <a:xfrm>
            <a:off x="6053082" y="3102223"/>
            <a:ext cx="1103456" cy="369332"/>
          </a:xfrm>
          <a:prstGeom prst="rect">
            <a:avLst/>
          </a:prstGeom>
          <a:noFill/>
        </p:spPr>
        <p:txBody>
          <a:bodyPr wrap="square" rtlCol="0">
            <a:spAutoFit/>
          </a:bodyPr>
          <a:lstStyle/>
          <a:p>
            <a:pPr algn="ctr"/>
            <a:r>
              <a:rPr lang="en-US" dirty="0"/>
              <a:t>Game 2</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2585209-14B9-ECB3-F222-EF1FBD9191BB}"/>
                  </a:ext>
                </a:extLst>
              </p:cNvPr>
              <p:cNvSpPr txBox="1"/>
              <p:nvPr/>
            </p:nvSpPr>
            <p:spPr>
              <a:xfrm>
                <a:off x="6053082" y="3485759"/>
                <a:ext cx="1103456" cy="369332"/>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E2585209-14B9-ECB3-F222-EF1FBD9191BB}"/>
                  </a:ext>
                </a:extLst>
              </p:cNvPr>
              <p:cNvSpPr txBox="1">
                <a:spLocks noRot="1" noChangeAspect="1" noMove="1" noResize="1" noEditPoints="1" noAdjustHandles="1" noChangeArrowheads="1" noChangeShapeType="1" noTextEdit="1"/>
              </p:cNvSpPr>
              <p:nvPr/>
            </p:nvSpPr>
            <p:spPr>
              <a:xfrm>
                <a:off x="6053082" y="3485759"/>
                <a:ext cx="1103456" cy="369332"/>
              </a:xfrm>
              <a:prstGeom prst="rect">
                <a:avLst/>
              </a:prstGeom>
              <a:blipFill>
                <a:blip r:embed="rId3"/>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1336E987-7AE0-E95F-BA4A-54642882E715}"/>
              </a:ext>
            </a:extLst>
          </p:cNvPr>
          <p:cNvSpPr txBox="1"/>
          <p:nvPr/>
        </p:nvSpPr>
        <p:spPr>
          <a:xfrm>
            <a:off x="6053082" y="3869295"/>
            <a:ext cx="1103456" cy="369332"/>
          </a:xfrm>
          <a:prstGeom prst="rect">
            <a:avLst/>
          </a:prstGeom>
          <a:noFill/>
        </p:spPr>
        <p:txBody>
          <a:bodyPr wrap="square" rtlCol="0">
            <a:spAutoFit/>
          </a:bodyPr>
          <a:lstStyle/>
          <a:p>
            <a:pPr algn="ctr"/>
            <a:r>
              <a:rPr lang="en-US" dirty="0"/>
              <a:t>Game 63</a:t>
            </a:r>
          </a:p>
        </p:txBody>
      </p:sp>
      <p:sp>
        <p:nvSpPr>
          <p:cNvPr id="26" name="TextBox 25">
            <a:extLst>
              <a:ext uri="{FF2B5EF4-FFF2-40B4-BE49-F238E27FC236}">
                <a16:creationId xmlns:a16="http://schemas.microsoft.com/office/drawing/2014/main" id="{51E167C0-89F0-E41F-B455-94C12719C358}"/>
              </a:ext>
            </a:extLst>
          </p:cNvPr>
          <p:cNvSpPr txBox="1"/>
          <p:nvPr/>
        </p:nvSpPr>
        <p:spPr>
          <a:xfrm>
            <a:off x="8123689" y="2102136"/>
            <a:ext cx="3002091" cy="369332"/>
          </a:xfrm>
          <a:prstGeom prst="rect">
            <a:avLst/>
          </a:prstGeom>
          <a:noFill/>
        </p:spPr>
        <p:txBody>
          <a:bodyPr wrap="square" rtlCol="0">
            <a:spAutoFit/>
          </a:bodyPr>
          <a:lstStyle/>
          <a:p>
            <a:pPr algn="ctr"/>
            <a:r>
              <a:rPr lang="en-US" dirty="0"/>
              <a:t>Game Title</a:t>
            </a:r>
          </a:p>
        </p:txBody>
      </p:sp>
      <p:sp>
        <p:nvSpPr>
          <p:cNvPr id="29" name="TextBox 28">
            <a:extLst>
              <a:ext uri="{FF2B5EF4-FFF2-40B4-BE49-F238E27FC236}">
                <a16:creationId xmlns:a16="http://schemas.microsoft.com/office/drawing/2014/main" id="{E651220C-763F-302B-5020-109BACC0FFCA}"/>
              </a:ext>
            </a:extLst>
          </p:cNvPr>
          <p:cNvSpPr txBox="1"/>
          <p:nvPr/>
        </p:nvSpPr>
        <p:spPr>
          <a:xfrm>
            <a:off x="8123689" y="2475413"/>
            <a:ext cx="3002091" cy="369332"/>
          </a:xfrm>
          <a:prstGeom prst="rect">
            <a:avLst/>
          </a:prstGeom>
          <a:noFill/>
        </p:spPr>
        <p:txBody>
          <a:bodyPr wrap="square" rtlCol="0">
            <a:spAutoFit/>
          </a:bodyPr>
          <a:lstStyle/>
          <a:p>
            <a:pPr algn="ctr"/>
            <a:r>
              <a:rPr lang="en-US" dirty="0"/>
              <a:t>Game Winner</a:t>
            </a:r>
          </a:p>
        </p:txBody>
      </p:sp>
      <p:sp>
        <p:nvSpPr>
          <p:cNvPr id="30" name="TextBox 29">
            <a:extLst>
              <a:ext uri="{FF2B5EF4-FFF2-40B4-BE49-F238E27FC236}">
                <a16:creationId xmlns:a16="http://schemas.microsoft.com/office/drawing/2014/main" id="{13F09D37-2348-1876-8913-FCB97A975368}"/>
              </a:ext>
            </a:extLst>
          </p:cNvPr>
          <p:cNvSpPr txBox="1"/>
          <p:nvPr/>
        </p:nvSpPr>
        <p:spPr>
          <a:xfrm>
            <a:off x="8123689" y="2843483"/>
            <a:ext cx="3002091" cy="369332"/>
          </a:xfrm>
          <a:prstGeom prst="rect">
            <a:avLst/>
          </a:prstGeom>
          <a:noFill/>
        </p:spPr>
        <p:txBody>
          <a:bodyPr wrap="square" rtlCol="0">
            <a:spAutoFit/>
          </a:bodyPr>
          <a:lstStyle/>
          <a:p>
            <a:pPr algn="ctr"/>
            <a:r>
              <a:rPr lang="en-US" dirty="0"/>
              <a:t>Line Score</a:t>
            </a:r>
          </a:p>
        </p:txBody>
      </p:sp>
      <p:sp>
        <p:nvSpPr>
          <p:cNvPr id="31" name="TextBox 30">
            <a:extLst>
              <a:ext uri="{FF2B5EF4-FFF2-40B4-BE49-F238E27FC236}">
                <a16:creationId xmlns:a16="http://schemas.microsoft.com/office/drawing/2014/main" id="{EBF9475C-E659-2DB1-C93B-BABADF46E749}"/>
              </a:ext>
            </a:extLst>
          </p:cNvPr>
          <p:cNvSpPr txBox="1"/>
          <p:nvPr/>
        </p:nvSpPr>
        <p:spPr>
          <a:xfrm>
            <a:off x="8123691" y="3177392"/>
            <a:ext cx="3002091" cy="369332"/>
          </a:xfrm>
          <a:prstGeom prst="rect">
            <a:avLst/>
          </a:prstGeom>
          <a:noFill/>
        </p:spPr>
        <p:txBody>
          <a:bodyPr wrap="square" rtlCol="0">
            <a:spAutoFit/>
          </a:bodyPr>
          <a:lstStyle/>
          <a:p>
            <a:pPr algn="ctr"/>
            <a:r>
              <a:rPr lang="en-US" dirty="0"/>
              <a:t>Four Factors</a:t>
            </a:r>
          </a:p>
        </p:txBody>
      </p:sp>
      <p:sp>
        <p:nvSpPr>
          <p:cNvPr id="32" name="TextBox 31">
            <a:extLst>
              <a:ext uri="{FF2B5EF4-FFF2-40B4-BE49-F238E27FC236}">
                <a16:creationId xmlns:a16="http://schemas.microsoft.com/office/drawing/2014/main" id="{A85F85CF-B30A-86E4-F8B4-1CE99DF7FF4F}"/>
              </a:ext>
            </a:extLst>
          </p:cNvPr>
          <p:cNvSpPr txBox="1"/>
          <p:nvPr/>
        </p:nvSpPr>
        <p:spPr>
          <a:xfrm>
            <a:off x="8123691" y="3526810"/>
            <a:ext cx="3002091" cy="369332"/>
          </a:xfrm>
          <a:prstGeom prst="rect">
            <a:avLst/>
          </a:prstGeom>
          <a:noFill/>
        </p:spPr>
        <p:txBody>
          <a:bodyPr wrap="square" rtlCol="0">
            <a:spAutoFit/>
          </a:bodyPr>
          <a:lstStyle/>
          <a:p>
            <a:pPr algn="ctr"/>
            <a:r>
              <a:rPr lang="en-US" dirty="0"/>
              <a:t>Team 1 Basic Box Score</a:t>
            </a:r>
          </a:p>
        </p:txBody>
      </p:sp>
      <p:sp>
        <p:nvSpPr>
          <p:cNvPr id="33" name="TextBox 32">
            <a:extLst>
              <a:ext uri="{FF2B5EF4-FFF2-40B4-BE49-F238E27FC236}">
                <a16:creationId xmlns:a16="http://schemas.microsoft.com/office/drawing/2014/main" id="{6EC28793-0F13-705E-5515-C07D1E9FE048}"/>
              </a:ext>
            </a:extLst>
          </p:cNvPr>
          <p:cNvSpPr txBox="1"/>
          <p:nvPr/>
        </p:nvSpPr>
        <p:spPr>
          <a:xfrm>
            <a:off x="8117852" y="3882629"/>
            <a:ext cx="3002091" cy="369332"/>
          </a:xfrm>
          <a:prstGeom prst="rect">
            <a:avLst/>
          </a:prstGeom>
          <a:noFill/>
        </p:spPr>
        <p:txBody>
          <a:bodyPr wrap="square" rtlCol="0">
            <a:spAutoFit/>
          </a:bodyPr>
          <a:lstStyle/>
          <a:p>
            <a:pPr algn="ctr"/>
            <a:r>
              <a:rPr lang="en-US" dirty="0"/>
              <a:t>Team 1 Advanced Box Score</a:t>
            </a:r>
          </a:p>
        </p:txBody>
      </p:sp>
      <p:sp>
        <p:nvSpPr>
          <p:cNvPr id="35" name="TextBox 34">
            <a:extLst>
              <a:ext uri="{FF2B5EF4-FFF2-40B4-BE49-F238E27FC236}">
                <a16:creationId xmlns:a16="http://schemas.microsoft.com/office/drawing/2014/main" id="{27829B53-62F0-4DEF-3795-273F4ED55173}"/>
              </a:ext>
            </a:extLst>
          </p:cNvPr>
          <p:cNvSpPr txBox="1"/>
          <p:nvPr/>
        </p:nvSpPr>
        <p:spPr>
          <a:xfrm>
            <a:off x="8123687" y="4212132"/>
            <a:ext cx="3002091" cy="369332"/>
          </a:xfrm>
          <a:prstGeom prst="rect">
            <a:avLst/>
          </a:prstGeom>
          <a:noFill/>
        </p:spPr>
        <p:txBody>
          <a:bodyPr wrap="square" rtlCol="0">
            <a:spAutoFit/>
          </a:bodyPr>
          <a:lstStyle/>
          <a:p>
            <a:pPr algn="ctr"/>
            <a:r>
              <a:rPr lang="en-US" dirty="0"/>
              <a:t>Team 2 Basic Box Score</a:t>
            </a:r>
          </a:p>
        </p:txBody>
      </p:sp>
      <p:sp>
        <p:nvSpPr>
          <p:cNvPr id="36" name="TextBox 35">
            <a:extLst>
              <a:ext uri="{FF2B5EF4-FFF2-40B4-BE49-F238E27FC236}">
                <a16:creationId xmlns:a16="http://schemas.microsoft.com/office/drawing/2014/main" id="{92F2B685-E856-A315-1BDE-262204CB6E09}"/>
              </a:ext>
            </a:extLst>
          </p:cNvPr>
          <p:cNvSpPr txBox="1"/>
          <p:nvPr/>
        </p:nvSpPr>
        <p:spPr>
          <a:xfrm>
            <a:off x="8123685" y="4562117"/>
            <a:ext cx="3002091" cy="369332"/>
          </a:xfrm>
          <a:prstGeom prst="rect">
            <a:avLst/>
          </a:prstGeom>
          <a:noFill/>
        </p:spPr>
        <p:txBody>
          <a:bodyPr wrap="square" rtlCol="0">
            <a:spAutoFit/>
          </a:bodyPr>
          <a:lstStyle/>
          <a:p>
            <a:pPr algn="ctr"/>
            <a:r>
              <a:rPr lang="en-US" dirty="0"/>
              <a:t>Team 2 Advanced Box Score</a:t>
            </a:r>
          </a:p>
        </p:txBody>
      </p:sp>
      <p:cxnSp>
        <p:nvCxnSpPr>
          <p:cNvPr id="38" name="Connector: Elbow 37">
            <a:extLst>
              <a:ext uri="{FF2B5EF4-FFF2-40B4-BE49-F238E27FC236}">
                <a16:creationId xmlns:a16="http://schemas.microsoft.com/office/drawing/2014/main" id="{3319ADA3-FAAB-4C79-3627-EBC2F059AF90}"/>
              </a:ext>
            </a:extLst>
          </p:cNvPr>
          <p:cNvCxnSpPr>
            <a:cxnSpLocks/>
            <a:stCxn id="5" idx="3"/>
            <a:endCxn id="6" idx="1"/>
          </p:cNvCxnSpPr>
          <p:nvPr/>
        </p:nvCxnSpPr>
        <p:spPr>
          <a:xfrm flipV="1">
            <a:off x="2216062" y="2470586"/>
            <a:ext cx="972996" cy="1025671"/>
          </a:xfrm>
          <a:prstGeom prst="bentConnector3">
            <a:avLst>
              <a:gd name="adj1" fmla="val 50000"/>
            </a:avLst>
          </a:prstGeom>
          <a:ln w="95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068C47D0-8A51-4DF3-93DD-57ACC0C48FB0}"/>
              </a:ext>
            </a:extLst>
          </p:cNvPr>
          <p:cNvCxnSpPr>
            <a:cxnSpLocks/>
            <a:stCxn id="5" idx="3"/>
            <a:endCxn id="7" idx="1"/>
          </p:cNvCxnSpPr>
          <p:nvPr/>
        </p:nvCxnSpPr>
        <p:spPr>
          <a:xfrm flipV="1">
            <a:off x="2216062" y="2839918"/>
            <a:ext cx="972996" cy="656339"/>
          </a:xfrm>
          <a:prstGeom prst="bentConnector3">
            <a:avLst/>
          </a:prstGeom>
          <a:ln w="95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C1CB0C04-815D-31AF-FC05-60B0E5890FFC}"/>
              </a:ext>
            </a:extLst>
          </p:cNvPr>
          <p:cNvCxnSpPr>
            <a:cxnSpLocks/>
            <a:endCxn id="12" idx="1"/>
          </p:cNvCxnSpPr>
          <p:nvPr/>
        </p:nvCxnSpPr>
        <p:spPr>
          <a:xfrm flipV="1">
            <a:off x="2290439" y="3185846"/>
            <a:ext cx="898618" cy="310411"/>
          </a:xfrm>
          <a:prstGeom prst="bentConnector3">
            <a:avLst>
              <a:gd name="adj1" fmla="val 46048"/>
            </a:avLst>
          </a:prstGeom>
          <a:ln w="95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3640249-44D2-A744-89A5-096AB09BD6F4}"/>
              </a:ext>
            </a:extLst>
          </p:cNvPr>
          <p:cNvCxnSpPr>
            <a:cxnSpLocks/>
            <a:stCxn id="5" idx="3"/>
            <a:endCxn id="14" idx="1"/>
          </p:cNvCxnSpPr>
          <p:nvPr/>
        </p:nvCxnSpPr>
        <p:spPr>
          <a:xfrm>
            <a:off x="2216062" y="3496257"/>
            <a:ext cx="972996" cy="381444"/>
          </a:xfrm>
          <a:prstGeom prst="bentConnector3">
            <a:avLst/>
          </a:prstGeom>
          <a:ln w="95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63A35990-B38A-90D1-41FF-BE7000FF599F}"/>
              </a:ext>
            </a:extLst>
          </p:cNvPr>
          <p:cNvCxnSpPr>
            <a:cxnSpLocks/>
            <a:stCxn id="5" idx="3"/>
            <a:endCxn id="15" idx="1"/>
          </p:cNvCxnSpPr>
          <p:nvPr/>
        </p:nvCxnSpPr>
        <p:spPr>
          <a:xfrm>
            <a:off x="2216062" y="3496257"/>
            <a:ext cx="972996" cy="715260"/>
          </a:xfrm>
          <a:prstGeom prst="bentConnector3">
            <a:avLst/>
          </a:prstGeom>
          <a:ln w="95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300CC173-9C9F-98A9-7860-3804FC7A2FF0}"/>
              </a:ext>
            </a:extLst>
          </p:cNvPr>
          <p:cNvCxnSpPr>
            <a:cxnSpLocks/>
            <a:stCxn id="5" idx="3"/>
            <a:endCxn id="16" idx="1"/>
          </p:cNvCxnSpPr>
          <p:nvPr/>
        </p:nvCxnSpPr>
        <p:spPr>
          <a:xfrm>
            <a:off x="2216062" y="3496257"/>
            <a:ext cx="972994" cy="1061188"/>
          </a:xfrm>
          <a:prstGeom prst="bentConnector3">
            <a:avLst/>
          </a:prstGeom>
          <a:ln w="95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DD03B570-26BF-EB0D-38CE-E9B1F6B0C2C3}"/>
              </a:ext>
            </a:extLst>
          </p:cNvPr>
          <p:cNvCxnSpPr>
            <a:cxnSpLocks/>
            <a:stCxn id="6" idx="3"/>
            <a:endCxn id="21" idx="1"/>
          </p:cNvCxnSpPr>
          <p:nvPr/>
        </p:nvCxnSpPr>
        <p:spPr>
          <a:xfrm>
            <a:off x="5080087" y="2470586"/>
            <a:ext cx="972995" cy="439705"/>
          </a:xfrm>
          <a:prstGeom prst="bentConnector3">
            <a:avLst/>
          </a:prstGeom>
          <a:ln w="95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BA69825B-C87A-81D0-A609-7D1E2AE0F069}"/>
              </a:ext>
            </a:extLst>
          </p:cNvPr>
          <p:cNvCxnSpPr>
            <a:cxnSpLocks/>
            <a:stCxn id="6" idx="3"/>
            <a:endCxn id="22" idx="1"/>
          </p:cNvCxnSpPr>
          <p:nvPr/>
        </p:nvCxnSpPr>
        <p:spPr>
          <a:xfrm>
            <a:off x="5080087" y="2470586"/>
            <a:ext cx="972995" cy="816303"/>
          </a:xfrm>
          <a:prstGeom prst="bentConnector3">
            <a:avLst/>
          </a:prstGeom>
          <a:ln w="95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51209E1B-F46B-CEFB-E2EF-CF53EFDAA4C1}"/>
              </a:ext>
            </a:extLst>
          </p:cNvPr>
          <p:cNvCxnSpPr>
            <a:cxnSpLocks/>
            <a:stCxn id="6" idx="3"/>
            <a:endCxn id="24" idx="1"/>
          </p:cNvCxnSpPr>
          <p:nvPr/>
        </p:nvCxnSpPr>
        <p:spPr>
          <a:xfrm>
            <a:off x="5080087" y="2470586"/>
            <a:ext cx="972995" cy="1583375"/>
          </a:xfrm>
          <a:prstGeom prst="bentConnector3">
            <a:avLst/>
          </a:prstGeom>
          <a:ln w="95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E0A8623E-3063-C37C-FB8C-CD7A5B5198C6}"/>
              </a:ext>
            </a:extLst>
          </p:cNvPr>
          <p:cNvCxnSpPr>
            <a:cxnSpLocks/>
            <a:stCxn id="21" idx="3"/>
            <a:endCxn id="26" idx="1"/>
          </p:cNvCxnSpPr>
          <p:nvPr/>
        </p:nvCxnSpPr>
        <p:spPr>
          <a:xfrm flipV="1">
            <a:off x="7156538" y="2286802"/>
            <a:ext cx="967151" cy="623489"/>
          </a:xfrm>
          <a:prstGeom prst="bentConnector3">
            <a:avLst/>
          </a:prstGeom>
          <a:ln w="95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06F1F62A-8157-6721-B348-98F3E27309DB}"/>
              </a:ext>
            </a:extLst>
          </p:cNvPr>
          <p:cNvCxnSpPr>
            <a:cxnSpLocks/>
            <a:stCxn id="21" idx="3"/>
            <a:endCxn id="29" idx="1"/>
          </p:cNvCxnSpPr>
          <p:nvPr/>
        </p:nvCxnSpPr>
        <p:spPr>
          <a:xfrm flipV="1">
            <a:off x="7156538" y="2660079"/>
            <a:ext cx="967151" cy="250212"/>
          </a:xfrm>
          <a:prstGeom prst="bentConnector3">
            <a:avLst/>
          </a:prstGeom>
          <a:ln w="95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5190AE60-D285-1729-BC78-5FB76E27266B}"/>
              </a:ext>
            </a:extLst>
          </p:cNvPr>
          <p:cNvCxnSpPr>
            <a:cxnSpLocks/>
            <a:stCxn id="21" idx="3"/>
            <a:endCxn id="30" idx="1"/>
          </p:cNvCxnSpPr>
          <p:nvPr/>
        </p:nvCxnSpPr>
        <p:spPr>
          <a:xfrm>
            <a:off x="7156538" y="2910291"/>
            <a:ext cx="967151" cy="117858"/>
          </a:xfrm>
          <a:prstGeom prst="bentConnector3">
            <a:avLst/>
          </a:prstGeom>
          <a:ln w="95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A37AE46E-F7CF-E9A1-FFB8-47A56080C314}"/>
              </a:ext>
            </a:extLst>
          </p:cNvPr>
          <p:cNvCxnSpPr>
            <a:cxnSpLocks/>
            <a:stCxn id="21" idx="3"/>
            <a:endCxn id="31" idx="1"/>
          </p:cNvCxnSpPr>
          <p:nvPr/>
        </p:nvCxnSpPr>
        <p:spPr>
          <a:xfrm>
            <a:off x="7156538" y="2910291"/>
            <a:ext cx="967153" cy="451767"/>
          </a:xfrm>
          <a:prstGeom prst="bentConnector3">
            <a:avLst/>
          </a:prstGeom>
          <a:ln w="95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E4170B48-CC0A-C747-594D-B529526C42AC}"/>
              </a:ext>
            </a:extLst>
          </p:cNvPr>
          <p:cNvCxnSpPr>
            <a:cxnSpLocks/>
            <a:stCxn id="21" idx="3"/>
            <a:endCxn id="32" idx="1"/>
          </p:cNvCxnSpPr>
          <p:nvPr/>
        </p:nvCxnSpPr>
        <p:spPr>
          <a:xfrm>
            <a:off x="7156538" y="2910291"/>
            <a:ext cx="967153" cy="801185"/>
          </a:xfrm>
          <a:prstGeom prst="bentConnector3">
            <a:avLst/>
          </a:prstGeom>
          <a:ln w="95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2714C55F-5C4F-4C38-9279-87B0A7456F38}"/>
              </a:ext>
            </a:extLst>
          </p:cNvPr>
          <p:cNvCxnSpPr>
            <a:cxnSpLocks/>
            <a:stCxn id="21" idx="3"/>
            <a:endCxn id="33" idx="1"/>
          </p:cNvCxnSpPr>
          <p:nvPr/>
        </p:nvCxnSpPr>
        <p:spPr>
          <a:xfrm>
            <a:off x="7156538" y="2910291"/>
            <a:ext cx="961314" cy="1157004"/>
          </a:xfrm>
          <a:prstGeom prst="bentConnector3">
            <a:avLst/>
          </a:prstGeom>
          <a:ln w="95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7E8163C4-4DFA-23F8-E9F6-AA69B61304CE}"/>
              </a:ext>
            </a:extLst>
          </p:cNvPr>
          <p:cNvCxnSpPr>
            <a:cxnSpLocks/>
            <a:stCxn id="21" idx="3"/>
            <a:endCxn id="35" idx="1"/>
          </p:cNvCxnSpPr>
          <p:nvPr/>
        </p:nvCxnSpPr>
        <p:spPr>
          <a:xfrm>
            <a:off x="7156538" y="2910291"/>
            <a:ext cx="967149" cy="1486507"/>
          </a:xfrm>
          <a:prstGeom prst="bentConnector3">
            <a:avLst/>
          </a:prstGeom>
          <a:ln w="95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EFDCDD82-68A1-ED80-2F9A-4C9CFA7509B3}"/>
              </a:ext>
            </a:extLst>
          </p:cNvPr>
          <p:cNvCxnSpPr>
            <a:cxnSpLocks/>
            <a:stCxn id="21" idx="3"/>
            <a:endCxn id="36" idx="1"/>
          </p:cNvCxnSpPr>
          <p:nvPr/>
        </p:nvCxnSpPr>
        <p:spPr>
          <a:xfrm>
            <a:off x="7156538" y="2910291"/>
            <a:ext cx="967147" cy="1836492"/>
          </a:xfrm>
          <a:prstGeom prst="bentConnector3">
            <a:avLst/>
          </a:prstGeom>
          <a:ln w="95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833F298A-31C5-94DD-3A09-6CCA9C19BF5F}"/>
              </a:ext>
            </a:extLst>
          </p:cNvPr>
          <p:cNvSpPr txBox="1"/>
          <p:nvPr/>
        </p:nvSpPr>
        <p:spPr>
          <a:xfrm>
            <a:off x="375378" y="5492527"/>
            <a:ext cx="2224257" cy="369332"/>
          </a:xfrm>
          <a:prstGeom prst="rect">
            <a:avLst/>
          </a:prstGeom>
          <a:noFill/>
        </p:spPr>
        <p:txBody>
          <a:bodyPr wrap="square" rtlCol="0">
            <a:spAutoFit/>
          </a:bodyPr>
          <a:lstStyle/>
          <a:p>
            <a:pPr algn="ctr"/>
            <a:r>
              <a:rPr lang="en-US" dirty="0" err="1">
                <a:solidFill>
                  <a:schemeClr val="tx2"/>
                </a:solidFill>
              </a:rPr>
              <a:t>getTourneyYearLinks</a:t>
            </a:r>
            <a:endParaRPr lang="en-US" dirty="0">
              <a:solidFill>
                <a:schemeClr val="tx2"/>
              </a:solidFill>
            </a:endParaRPr>
          </a:p>
        </p:txBody>
      </p:sp>
      <p:sp>
        <p:nvSpPr>
          <p:cNvPr id="96" name="TextBox 95">
            <a:extLst>
              <a:ext uri="{FF2B5EF4-FFF2-40B4-BE49-F238E27FC236}">
                <a16:creationId xmlns:a16="http://schemas.microsoft.com/office/drawing/2014/main" id="{3151A8C0-CD68-B3BC-5991-DEBF06F28B9F}"/>
              </a:ext>
            </a:extLst>
          </p:cNvPr>
          <p:cNvSpPr txBox="1"/>
          <p:nvPr/>
        </p:nvSpPr>
        <p:spPr>
          <a:xfrm>
            <a:off x="2919361" y="5492527"/>
            <a:ext cx="2430417" cy="369332"/>
          </a:xfrm>
          <a:prstGeom prst="rect">
            <a:avLst/>
          </a:prstGeom>
          <a:noFill/>
        </p:spPr>
        <p:txBody>
          <a:bodyPr wrap="square" rtlCol="0">
            <a:spAutoFit/>
          </a:bodyPr>
          <a:lstStyle/>
          <a:p>
            <a:pPr algn="ctr"/>
            <a:r>
              <a:rPr lang="en-US" dirty="0" err="1">
                <a:solidFill>
                  <a:schemeClr val="tx2"/>
                </a:solidFill>
              </a:rPr>
              <a:t>getTourneyGameLinks</a:t>
            </a:r>
            <a:endParaRPr lang="en-US" dirty="0">
              <a:solidFill>
                <a:schemeClr val="tx2"/>
              </a:solidFill>
            </a:endParaRPr>
          </a:p>
        </p:txBody>
      </p:sp>
      <p:sp>
        <p:nvSpPr>
          <p:cNvPr id="97" name="TextBox 96">
            <a:extLst>
              <a:ext uri="{FF2B5EF4-FFF2-40B4-BE49-F238E27FC236}">
                <a16:creationId xmlns:a16="http://schemas.microsoft.com/office/drawing/2014/main" id="{670E061D-4180-8464-4572-E0C2E985ECF8}"/>
              </a:ext>
            </a:extLst>
          </p:cNvPr>
          <p:cNvSpPr txBox="1"/>
          <p:nvPr/>
        </p:nvSpPr>
        <p:spPr>
          <a:xfrm>
            <a:off x="5647105" y="5492527"/>
            <a:ext cx="1915409" cy="369332"/>
          </a:xfrm>
          <a:prstGeom prst="rect">
            <a:avLst/>
          </a:prstGeom>
          <a:noFill/>
        </p:spPr>
        <p:txBody>
          <a:bodyPr wrap="square" rtlCol="0">
            <a:spAutoFit/>
          </a:bodyPr>
          <a:lstStyle/>
          <a:p>
            <a:pPr algn="ctr"/>
            <a:r>
              <a:rPr lang="en-US" dirty="0" err="1">
                <a:solidFill>
                  <a:schemeClr val="tx2"/>
                </a:solidFill>
              </a:rPr>
              <a:t>getGameInfoStats</a:t>
            </a:r>
            <a:endParaRPr lang="en-US" dirty="0">
              <a:solidFill>
                <a:schemeClr val="tx2"/>
              </a:solidFill>
            </a:endParaRPr>
          </a:p>
        </p:txBody>
      </p:sp>
      <p:sp>
        <p:nvSpPr>
          <p:cNvPr id="98" name="TextBox 97">
            <a:extLst>
              <a:ext uri="{FF2B5EF4-FFF2-40B4-BE49-F238E27FC236}">
                <a16:creationId xmlns:a16="http://schemas.microsoft.com/office/drawing/2014/main" id="{1707AA05-5C8F-F49E-6F09-90D54C692E10}"/>
              </a:ext>
            </a:extLst>
          </p:cNvPr>
          <p:cNvSpPr txBox="1"/>
          <p:nvPr/>
        </p:nvSpPr>
        <p:spPr>
          <a:xfrm>
            <a:off x="9092573" y="5488155"/>
            <a:ext cx="1052648" cy="369332"/>
          </a:xfrm>
          <a:prstGeom prst="rect">
            <a:avLst/>
          </a:prstGeom>
          <a:noFill/>
        </p:spPr>
        <p:txBody>
          <a:bodyPr wrap="square" rtlCol="0">
            <a:spAutoFit/>
          </a:bodyPr>
          <a:lstStyle/>
          <a:p>
            <a:pPr algn="ctr"/>
            <a:r>
              <a:rPr lang="en-US" dirty="0" err="1">
                <a:solidFill>
                  <a:schemeClr val="tx2"/>
                </a:solidFill>
              </a:rPr>
              <a:t>dataSave</a:t>
            </a:r>
            <a:endParaRPr lang="en-US" dirty="0">
              <a:solidFill>
                <a:schemeClr val="tx2"/>
              </a:solidFill>
            </a:endParaRPr>
          </a:p>
        </p:txBody>
      </p:sp>
      <p:cxnSp>
        <p:nvCxnSpPr>
          <p:cNvPr id="104" name="Straight Arrow Connector 103">
            <a:extLst>
              <a:ext uri="{FF2B5EF4-FFF2-40B4-BE49-F238E27FC236}">
                <a16:creationId xmlns:a16="http://schemas.microsoft.com/office/drawing/2014/main" id="{F166C463-EB96-C81A-00C8-AFF7CA945BBA}"/>
              </a:ext>
            </a:extLst>
          </p:cNvPr>
          <p:cNvCxnSpPr>
            <a:cxnSpLocks/>
            <a:stCxn id="95" idx="3"/>
            <a:endCxn id="96" idx="1"/>
          </p:cNvCxnSpPr>
          <p:nvPr/>
        </p:nvCxnSpPr>
        <p:spPr>
          <a:xfrm>
            <a:off x="2599635" y="5677193"/>
            <a:ext cx="319726"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0D8D564F-6A60-E510-4D09-A1C0854368CE}"/>
              </a:ext>
            </a:extLst>
          </p:cNvPr>
          <p:cNvCxnSpPr>
            <a:cxnSpLocks/>
            <a:stCxn id="96" idx="3"/>
            <a:endCxn id="97" idx="1"/>
          </p:cNvCxnSpPr>
          <p:nvPr/>
        </p:nvCxnSpPr>
        <p:spPr>
          <a:xfrm>
            <a:off x="5349778" y="5677193"/>
            <a:ext cx="297327"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638F687-5248-AB19-9CA6-F798BF185160}"/>
              </a:ext>
            </a:extLst>
          </p:cNvPr>
          <p:cNvCxnSpPr>
            <a:cxnSpLocks/>
            <a:stCxn id="97" idx="3"/>
            <a:endCxn id="98" idx="1"/>
          </p:cNvCxnSpPr>
          <p:nvPr/>
        </p:nvCxnSpPr>
        <p:spPr>
          <a:xfrm flipV="1">
            <a:off x="7562514" y="5672821"/>
            <a:ext cx="1530059" cy="4372"/>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31F05830-F5C4-11DF-B7BB-3749C0DF0F31}"/>
              </a:ext>
            </a:extLst>
          </p:cNvPr>
          <p:cNvSpPr txBox="1"/>
          <p:nvPr/>
        </p:nvSpPr>
        <p:spPr>
          <a:xfrm>
            <a:off x="475878" y="3697735"/>
            <a:ext cx="2023258" cy="738664"/>
          </a:xfrm>
          <a:prstGeom prst="rect">
            <a:avLst/>
          </a:prstGeom>
          <a:noFill/>
        </p:spPr>
        <p:txBody>
          <a:bodyPr wrap="square" rtlCol="0">
            <a:spAutoFit/>
          </a:bodyPr>
          <a:lstStyle/>
          <a:p>
            <a:pPr algn="ctr"/>
            <a:r>
              <a:rPr lang="en-US" sz="1400" dirty="0">
                <a:solidFill>
                  <a:schemeClr val="tx2"/>
                </a:solidFill>
              </a:rPr>
              <a:t>Table of all March Madness Tournaments from 1982-2023</a:t>
            </a:r>
          </a:p>
        </p:txBody>
      </p:sp>
      <p:sp>
        <p:nvSpPr>
          <p:cNvPr id="132" name="TextBox 131">
            <a:extLst>
              <a:ext uri="{FF2B5EF4-FFF2-40B4-BE49-F238E27FC236}">
                <a16:creationId xmlns:a16="http://schemas.microsoft.com/office/drawing/2014/main" id="{5DF5398C-FEAB-C5EC-397D-86CDF8232A19}"/>
              </a:ext>
            </a:extLst>
          </p:cNvPr>
          <p:cNvSpPr txBox="1"/>
          <p:nvPr/>
        </p:nvSpPr>
        <p:spPr>
          <a:xfrm>
            <a:off x="2573623" y="4798027"/>
            <a:ext cx="3121892" cy="307777"/>
          </a:xfrm>
          <a:prstGeom prst="rect">
            <a:avLst/>
          </a:prstGeom>
          <a:noFill/>
        </p:spPr>
        <p:txBody>
          <a:bodyPr wrap="square" rtlCol="0">
            <a:spAutoFit/>
          </a:bodyPr>
          <a:lstStyle/>
          <a:p>
            <a:pPr algn="ctr"/>
            <a:r>
              <a:rPr lang="en-US" sz="1400" dirty="0">
                <a:solidFill>
                  <a:schemeClr val="tx2"/>
                </a:solidFill>
              </a:rPr>
              <a:t>All Games in that Tournament Season</a:t>
            </a:r>
          </a:p>
        </p:txBody>
      </p:sp>
      <p:sp>
        <p:nvSpPr>
          <p:cNvPr id="133" name="TextBox 132">
            <a:extLst>
              <a:ext uri="{FF2B5EF4-FFF2-40B4-BE49-F238E27FC236}">
                <a16:creationId xmlns:a16="http://schemas.microsoft.com/office/drawing/2014/main" id="{41DB5636-6D9C-138F-620C-BF75D38F168E}"/>
              </a:ext>
            </a:extLst>
          </p:cNvPr>
          <p:cNvSpPr txBox="1"/>
          <p:nvPr/>
        </p:nvSpPr>
        <p:spPr>
          <a:xfrm>
            <a:off x="5876254" y="4334785"/>
            <a:ext cx="1457110" cy="738664"/>
          </a:xfrm>
          <a:prstGeom prst="rect">
            <a:avLst/>
          </a:prstGeom>
          <a:noFill/>
        </p:spPr>
        <p:txBody>
          <a:bodyPr wrap="square" rtlCol="0">
            <a:spAutoFit/>
          </a:bodyPr>
          <a:lstStyle/>
          <a:p>
            <a:pPr algn="ctr"/>
            <a:r>
              <a:rPr lang="en-US" sz="1400" dirty="0">
                <a:solidFill>
                  <a:schemeClr val="tx2"/>
                </a:solidFill>
              </a:rPr>
              <a:t>Individual Games in Tournament</a:t>
            </a:r>
          </a:p>
        </p:txBody>
      </p:sp>
      <p:sp>
        <p:nvSpPr>
          <p:cNvPr id="135" name="TextBox 134">
            <a:extLst>
              <a:ext uri="{FF2B5EF4-FFF2-40B4-BE49-F238E27FC236}">
                <a16:creationId xmlns:a16="http://schemas.microsoft.com/office/drawing/2014/main" id="{1DE9971A-4D3B-6FD6-256E-2451BA4F4270}"/>
              </a:ext>
            </a:extLst>
          </p:cNvPr>
          <p:cNvSpPr txBox="1"/>
          <p:nvPr/>
        </p:nvSpPr>
        <p:spPr>
          <a:xfrm>
            <a:off x="8057431" y="4956708"/>
            <a:ext cx="3121892" cy="307777"/>
          </a:xfrm>
          <a:prstGeom prst="rect">
            <a:avLst/>
          </a:prstGeom>
          <a:noFill/>
        </p:spPr>
        <p:txBody>
          <a:bodyPr wrap="square" rtlCol="0">
            <a:spAutoFit/>
          </a:bodyPr>
          <a:lstStyle/>
          <a:p>
            <a:pPr algn="ctr"/>
            <a:r>
              <a:rPr lang="en-US" sz="1400" dirty="0">
                <a:solidFill>
                  <a:schemeClr val="tx2"/>
                </a:solidFill>
              </a:rPr>
              <a:t>Statistics for Individual Game</a:t>
            </a:r>
          </a:p>
        </p:txBody>
      </p:sp>
    </p:spTree>
    <p:extLst>
      <p:ext uri="{BB962C8B-B14F-4D97-AF65-F5344CB8AC3E}">
        <p14:creationId xmlns:p14="http://schemas.microsoft.com/office/powerpoint/2010/main" val="1563534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EE03-3E98-A5A3-E4E0-2FA65A262926}"/>
              </a:ext>
            </a:extLst>
          </p:cNvPr>
          <p:cNvSpPr>
            <a:spLocks noGrp="1"/>
          </p:cNvSpPr>
          <p:nvPr>
            <p:ph type="title"/>
          </p:nvPr>
        </p:nvSpPr>
        <p:spPr>
          <a:xfrm>
            <a:off x="758952" y="878799"/>
            <a:ext cx="10671048" cy="768096"/>
          </a:xfrm>
        </p:spPr>
        <p:txBody>
          <a:bodyPr/>
          <a:lstStyle/>
          <a:p>
            <a:r>
              <a:rPr lang="en-US" dirty="0"/>
              <a:t>Process</a:t>
            </a:r>
          </a:p>
        </p:txBody>
      </p:sp>
      <p:sp>
        <p:nvSpPr>
          <p:cNvPr id="3" name="Content Placeholder 2">
            <a:extLst>
              <a:ext uri="{FF2B5EF4-FFF2-40B4-BE49-F238E27FC236}">
                <a16:creationId xmlns:a16="http://schemas.microsoft.com/office/drawing/2014/main" id="{6EA69E13-DD5F-CDBA-87CA-F1B657DE3CB5}"/>
              </a:ext>
            </a:extLst>
          </p:cNvPr>
          <p:cNvSpPr>
            <a:spLocks noGrp="1"/>
          </p:cNvSpPr>
          <p:nvPr>
            <p:ph sz="half" idx="1"/>
          </p:nvPr>
        </p:nvSpPr>
        <p:spPr>
          <a:xfrm>
            <a:off x="539496" y="2139934"/>
            <a:ext cx="11119104" cy="4416197"/>
          </a:xfrm>
        </p:spPr>
        <p:txBody>
          <a:bodyPr/>
          <a:lstStyle/>
          <a:p>
            <a:r>
              <a:rPr lang="en-US" sz="1600" b="1" dirty="0" err="1"/>
              <a:t>getTourneyYearLinks</a:t>
            </a:r>
            <a:r>
              <a:rPr lang="en-US" sz="1600" dirty="0"/>
              <a:t>(</a:t>
            </a:r>
            <a:r>
              <a:rPr lang="en-US" sz="1600" dirty="0" err="1"/>
              <a:t>url</a:t>
            </a:r>
            <a:r>
              <a:rPr lang="en-US" sz="1600" dirty="0"/>
              <a:t>)</a:t>
            </a:r>
          </a:p>
          <a:p>
            <a:pPr lvl="1"/>
            <a:r>
              <a:rPr lang="en-US" sz="1500" dirty="0"/>
              <a:t>Takes specific start URL for the web database sports-reference.com</a:t>
            </a:r>
          </a:p>
          <a:p>
            <a:pPr lvl="1"/>
            <a:r>
              <a:rPr lang="en-US" sz="1500" dirty="0"/>
              <a:t>Returns arrays of tournament years and links to respective tournament pages</a:t>
            </a:r>
          </a:p>
          <a:p>
            <a:pPr>
              <a:lnSpc>
                <a:spcPct val="150000"/>
              </a:lnSpc>
            </a:pPr>
            <a:r>
              <a:rPr lang="en-US" sz="1600" b="1" dirty="0" err="1"/>
              <a:t>getTourneyGameLinks</a:t>
            </a:r>
            <a:r>
              <a:rPr lang="en-US" sz="1600" dirty="0"/>
              <a:t>(</a:t>
            </a:r>
            <a:r>
              <a:rPr lang="en-US" sz="1600" dirty="0" err="1"/>
              <a:t>url</a:t>
            </a:r>
            <a:r>
              <a:rPr lang="en-US" sz="1600" dirty="0"/>
              <a:t>)</a:t>
            </a:r>
          </a:p>
          <a:p>
            <a:pPr lvl="1"/>
            <a:r>
              <a:rPr lang="en-US" sz="1500" dirty="0"/>
              <a:t>Takes URL to specific tournament year page</a:t>
            </a:r>
          </a:p>
          <a:p>
            <a:pPr lvl="1"/>
            <a:r>
              <a:rPr lang="en-US" sz="1500" dirty="0"/>
              <a:t>Returns array of links to all games in that tournament season</a:t>
            </a:r>
          </a:p>
          <a:p>
            <a:pPr>
              <a:lnSpc>
                <a:spcPct val="150000"/>
              </a:lnSpc>
            </a:pPr>
            <a:r>
              <a:rPr lang="en-US" sz="1600" b="1" dirty="0" err="1"/>
              <a:t>getGameInfoStats</a:t>
            </a:r>
            <a:r>
              <a:rPr lang="en-US" sz="1600" dirty="0"/>
              <a:t>(</a:t>
            </a:r>
            <a:r>
              <a:rPr lang="en-US" sz="1600" dirty="0" err="1"/>
              <a:t>url</a:t>
            </a:r>
            <a:r>
              <a:rPr lang="en-US" sz="1600" dirty="0"/>
              <a:t>)</a:t>
            </a:r>
          </a:p>
          <a:p>
            <a:pPr lvl="1"/>
            <a:r>
              <a:rPr lang="en-US" sz="1500" dirty="0"/>
              <a:t>Takes given URL to game in tournament</a:t>
            </a:r>
          </a:p>
          <a:p>
            <a:pPr lvl="1"/>
            <a:r>
              <a:rPr lang="en-US" sz="1500" dirty="0"/>
              <a:t>Returns dictionary with game title, winner, line score, four factors, and basic/advanced box scores for each team</a:t>
            </a:r>
          </a:p>
          <a:p>
            <a:pPr lvl="1"/>
            <a:r>
              <a:rPr lang="en-US" sz="1500" dirty="0"/>
              <a:t>Each table formatted as a pandas </a:t>
            </a:r>
            <a:r>
              <a:rPr lang="en-US" sz="1500" dirty="0" err="1"/>
              <a:t>dataframe</a:t>
            </a:r>
            <a:endParaRPr lang="en-US" sz="1500" dirty="0"/>
          </a:p>
          <a:p>
            <a:pPr>
              <a:lnSpc>
                <a:spcPct val="150000"/>
              </a:lnSpc>
            </a:pPr>
            <a:r>
              <a:rPr lang="en-US" sz="1600" b="1" dirty="0" err="1"/>
              <a:t>dataSave</a:t>
            </a:r>
            <a:r>
              <a:rPr lang="en-US" sz="1600" dirty="0"/>
              <a:t>(</a:t>
            </a:r>
            <a:r>
              <a:rPr lang="en-US" sz="1600" dirty="0" err="1"/>
              <a:t>df</a:t>
            </a:r>
            <a:r>
              <a:rPr lang="en-US" sz="1600" dirty="0"/>
              <a:t>, </a:t>
            </a:r>
            <a:r>
              <a:rPr lang="en-US" sz="1600" dirty="0" err="1"/>
              <a:t>folderLocation</a:t>
            </a:r>
            <a:r>
              <a:rPr lang="en-US" sz="1600" dirty="0"/>
              <a:t>, </a:t>
            </a:r>
            <a:r>
              <a:rPr lang="en-US" sz="1600" dirty="0" err="1"/>
              <a:t>fileName</a:t>
            </a:r>
            <a:r>
              <a:rPr lang="en-US" sz="1600" dirty="0"/>
              <a:t>, </a:t>
            </a:r>
            <a:r>
              <a:rPr lang="en-US" sz="1600" dirty="0" err="1"/>
              <a:t>fileType</a:t>
            </a:r>
            <a:r>
              <a:rPr lang="en-US" sz="1600" dirty="0"/>
              <a:t>)</a:t>
            </a:r>
          </a:p>
          <a:p>
            <a:pPr lvl="1"/>
            <a:r>
              <a:rPr lang="en-US" sz="1500" dirty="0" err="1"/>
              <a:t>df</a:t>
            </a:r>
            <a:r>
              <a:rPr lang="en-US" sz="1500" dirty="0"/>
              <a:t> is a pandas </a:t>
            </a:r>
            <a:r>
              <a:rPr lang="en-US" sz="1500" dirty="0" err="1"/>
              <a:t>dataframe</a:t>
            </a:r>
            <a:r>
              <a:rPr lang="en-US" sz="1500" dirty="0"/>
              <a:t>, </a:t>
            </a:r>
            <a:r>
              <a:rPr lang="en-US" sz="1500" dirty="0" err="1"/>
              <a:t>folderLocation</a:t>
            </a:r>
            <a:r>
              <a:rPr lang="en-US" sz="1500" dirty="0"/>
              <a:t> is the folder where it is to be saved, </a:t>
            </a:r>
            <a:r>
              <a:rPr lang="en-US" sz="1500" dirty="0" err="1"/>
              <a:t>fileName</a:t>
            </a:r>
            <a:r>
              <a:rPr lang="en-US" sz="1500" dirty="0"/>
              <a:t> is the name of the file saved, </a:t>
            </a:r>
            <a:r>
              <a:rPr lang="en-US" sz="1500" dirty="0" err="1"/>
              <a:t>fileType</a:t>
            </a:r>
            <a:r>
              <a:rPr lang="en-US" sz="1500" dirty="0"/>
              <a:t> is the file type, including the `.`</a:t>
            </a:r>
          </a:p>
          <a:p>
            <a:pPr lvl="1"/>
            <a:r>
              <a:rPr lang="en-US" sz="1500" dirty="0"/>
              <a:t>Given </a:t>
            </a:r>
            <a:r>
              <a:rPr lang="en-US" sz="1500" dirty="0" err="1"/>
              <a:t>dataframe</a:t>
            </a:r>
            <a:r>
              <a:rPr lang="en-US" sz="1500" dirty="0"/>
              <a:t> has been converted to csv format and saved in the given folder with the given name as the given file type</a:t>
            </a:r>
          </a:p>
        </p:txBody>
      </p:sp>
      <p:sp>
        <p:nvSpPr>
          <p:cNvPr id="4" name="Footer Placeholder 3">
            <a:extLst>
              <a:ext uri="{FF2B5EF4-FFF2-40B4-BE49-F238E27FC236}">
                <a16:creationId xmlns:a16="http://schemas.microsoft.com/office/drawing/2014/main" id="{1AC06B80-3503-6CF0-21EA-EDDFCC059CEB}"/>
              </a:ext>
            </a:extLst>
          </p:cNvPr>
          <p:cNvSpPr>
            <a:spLocks noGrp="1"/>
          </p:cNvSpPr>
          <p:nvPr>
            <p:ph type="ftr" sz="quarter" idx="11"/>
          </p:nvPr>
        </p:nvSpPr>
        <p:spPr/>
        <p:txBody>
          <a:bodyPr/>
          <a:lstStyle/>
          <a:p>
            <a:r>
              <a:rPr lang="en-US" dirty="0"/>
              <a:t>Machine Learning in D1 WBB</a:t>
            </a:r>
          </a:p>
        </p:txBody>
      </p:sp>
      <p:sp>
        <p:nvSpPr>
          <p:cNvPr id="5" name="Slide Number Placeholder 4">
            <a:extLst>
              <a:ext uri="{FF2B5EF4-FFF2-40B4-BE49-F238E27FC236}">
                <a16:creationId xmlns:a16="http://schemas.microsoft.com/office/drawing/2014/main" id="{B7340F11-5DE7-3E24-FFC4-5CBB3E2ADD19}"/>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6" name="TextBox 5">
            <a:extLst>
              <a:ext uri="{FF2B5EF4-FFF2-40B4-BE49-F238E27FC236}">
                <a16:creationId xmlns:a16="http://schemas.microsoft.com/office/drawing/2014/main" id="{4EC9FFFA-0181-38F2-2D0A-9C6975DDFE32}"/>
              </a:ext>
            </a:extLst>
          </p:cNvPr>
          <p:cNvSpPr txBox="1"/>
          <p:nvPr/>
        </p:nvSpPr>
        <p:spPr>
          <a:xfrm>
            <a:off x="539496" y="1584454"/>
            <a:ext cx="2512016" cy="400110"/>
          </a:xfrm>
          <a:prstGeom prst="rect">
            <a:avLst/>
          </a:prstGeom>
          <a:noFill/>
        </p:spPr>
        <p:txBody>
          <a:bodyPr wrap="square" rtlCol="0">
            <a:spAutoFit/>
          </a:bodyPr>
          <a:lstStyle/>
          <a:p>
            <a:pPr algn="ctr"/>
            <a:r>
              <a:rPr lang="en-US" sz="2000" dirty="0" err="1">
                <a:solidFill>
                  <a:schemeClr val="tx2"/>
                </a:solidFill>
              </a:rPr>
              <a:t>getTourneyYearLinks</a:t>
            </a:r>
            <a:endParaRPr lang="en-US" sz="2000" dirty="0">
              <a:solidFill>
                <a:schemeClr val="tx2"/>
              </a:solidFill>
            </a:endParaRPr>
          </a:p>
        </p:txBody>
      </p:sp>
      <p:sp>
        <p:nvSpPr>
          <p:cNvPr id="7" name="TextBox 6">
            <a:extLst>
              <a:ext uri="{FF2B5EF4-FFF2-40B4-BE49-F238E27FC236}">
                <a16:creationId xmlns:a16="http://schemas.microsoft.com/office/drawing/2014/main" id="{4513931D-09B6-FCCE-AADC-BE9BE60425BB}"/>
              </a:ext>
            </a:extLst>
          </p:cNvPr>
          <p:cNvSpPr txBox="1"/>
          <p:nvPr/>
        </p:nvSpPr>
        <p:spPr>
          <a:xfrm>
            <a:off x="3879144" y="1584454"/>
            <a:ext cx="2647841" cy="400110"/>
          </a:xfrm>
          <a:prstGeom prst="rect">
            <a:avLst/>
          </a:prstGeom>
          <a:noFill/>
        </p:spPr>
        <p:txBody>
          <a:bodyPr wrap="square" rtlCol="0">
            <a:spAutoFit/>
          </a:bodyPr>
          <a:lstStyle/>
          <a:p>
            <a:pPr algn="ctr"/>
            <a:r>
              <a:rPr lang="en-US" sz="2000" dirty="0" err="1">
                <a:solidFill>
                  <a:schemeClr val="tx2"/>
                </a:solidFill>
              </a:rPr>
              <a:t>getTourneyGameLinks</a:t>
            </a:r>
            <a:endParaRPr lang="en-US" sz="2000" dirty="0">
              <a:solidFill>
                <a:schemeClr val="tx2"/>
              </a:solidFill>
            </a:endParaRPr>
          </a:p>
        </p:txBody>
      </p:sp>
      <p:sp>
        <p:nvSpPr>
          <p:cNvPr id="8" name="TextBox 7">
            <a:extLst>
              <a:ext uri="{FF2B5EF4-FFF2-40B4-BE49-F238E27FC236}">
                <a16:creationId xmlns:a16="http://schemas.microsoft.com/office/drawing/2014/main" id="{ACB31F0C-E0FF-E394-FAFB-606557423464}"/>
              </a:ext>
            </a:extLst>
          </p:cNvPr>
          <p:cNvSpPr txBox="1"/>
          <p:nvPr/>
        </p:nvSpPr>
        <p:spPr>
          <a:xfrm>
            <a:off x="7354617" y="1584454"/>
            <a:ext cx="2157886" cy="400110"/>
          </a:xfrm>
          <a:prstGeom prst="rect">
            <a:avLst/>
          </a:prstGeom>
          <a:noFill/>
        </p:spPr>
        <p:txBody>
          <a:bodyPr wrap="square" rtlCol="0">
            <a:spAutoFit/>
          </a:bodyPr>
          <a:lstStyle/>
          <a:p>
            <a:pPr algn="ctr"/>
            <a:r>
              <a:rPr lang="en-US" sz="2000" dirty="0" err="1">
                <a:solidFill>
                  <a:schemeClr val="tx2"/>
                </a:solidFill>
              </a:rPr>
              <a:t>getGameInfoStats</a:t>
            </a:r>
            <a:endParaRPr lang="en-US" sz="2000" dirty="0">
              <a:solidFill>
                <a:schemeClr val="tx2"/>
              </a:solidFill>
            </a:endParaRPr>
          </a:p>
        </p:txBody>
      </p:sp>
      <p:sp>
        <p:nvSpPr>
          <p:cNvPr id="9" name="TextBox 8">
            <a:extLst>
              <a:ext uri="{FF2B5EF4-FFF2-40B4-BE49-F238E27FC236}">
                <a16:creationId xmlns:a16="http://schemas.microsoft.com/office/drawing/2014/main" id="{D735C030-EEB6-3D38-48CA-6DEC301C5980}"/>
              </a:ext>
            </a:extLst>
          </p:cNvPr>
          <p:cNvSpPr txBox="1"/>
          <p:nvPr/>
        </p:nvSpPr>
        <p:spPr>
          <a:xfrm>
            <a:off x="10340135" y="1580082"/>
            <a:ext cx="1146817" cy="400110"/>
          </a:xfrm>
          <a:prstGeom prst="rect">
            <a:avLst/>
          </a:prstGeom>
          <a:noFill/>
        </p:spPr>
        <p:txBody>
          <a:bodyPr wrap="square" rtlCol="0">
            <a:spAutoFit/>
          </a:bodyPr>
          <a:lstStyle/>
          <a:p>
            <a:pPr algn="ctr"/>
            <a:r>
              <a:rPr lang="en-US" sz="2000" dirty="0" err="1">
                <a:solidFill>
                  <a:schemeClr val="tx2"/>
                </a:solidFill>
              </a:rPr>
              <a:t>dataSave</a:t>
            </a:r>
            <a:endParaRPr lang="en-US" sz="2000" dirty="0">
              <a:solidFill>
                <a:schemeClr val="tx2"/>
              </a:solidFill>
            </a:endParaRPr>
          </a:p>
        </p:txBody>
      </p:sp>
      <p:cxnSp>
        <p:nvCxnSpPr>
          <p:cNvPr id="10" name="Straight Arrow Connector 9">
            <a:extLst>
              <a:ext uri="{FF2B5EF4-FFF2-40B4-BE49-F238E27FC236}">
                <a16:creationId xmlns:a16="http://schemas.microsoft.com/office/drawing/2014/main" id="{5D841306-05DB-CAEE-4FBF-85EA09EE70BA}"/>
              </a:ext>
            </a:extLst>
          </p:cNvPr>
          <p:cNvCxnSpPr>
            <a:cxnSpLocks/>
            <a:stCxn id="6" idx="3"/>
            <a:endCxn id="7" idx="1"/>
          </p:cNvCxnSpPr>
          <p:nvPr/>
        </p:nvCxnSpPr>
        <p:spPr>
          <a:xfrm>
            <a:off x="3051512" y="1784509"/>
            <a:ext cx="827632"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FF67A7C-761B-B527-08DA-5F3E8B16FEB9}"/>
              </a:ext>
            </a:extLst>
          </p:cNvPr>
          <p:cNvCxnSpPr>
            <a:cxnSpLocks/>
            <a:stCxn id="7" idx="3"/>
            <a:endCxn id="8" idx="1"/>
          </p:cNvCxnSpPr>
          <p:nvPr/>
        </p:nvCxnSpPr>
        <p:spPr>
          <a:xfrm>
            <a:off x="6526985" y="1784509"/>
            <a:ext cx="827632"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25A8F73-8DAC-48F9-93F5-8B42E4DEE417}"/>
              </a:ext>
            </a:extLst>
          </p:cNvPr>
          <p:cNvCxnSpPr>
            <a:cxnSpLocks/>
            <a:stCxn id="8" idx="3"/>
            <a:endCxn id="9" idx="1"/>
          </p:cNvCxnSpPr>
          <p:nvPr/>
        </p:nvCxnSpPr>
        <p:spPr>
          <a:xfrm flipV="1">
            <a:off x="9512503" y="1780137"/>
            <a:ext cx="827632" cy="4372"/>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27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EE03-3E98-A5A3-E4E0-2FA65A262926}"/>
              </a:ext>
            </a:extLst>
          </p:cNvPr>
          <p:cNvSpPr>
            <a:spLocks noGrp="1"/>
          </p:cNvSpPr>
          <p:nvPr>
            <p:ph type="title"/>
          </p:nvPr>
        </p:nvSpPr>
        <p:spPr>
          <a:xfrm>
            <a:off x="758952" y="1060882"/>
            <a:ext cx="10671048" cy="768096"/>
          </a:xfrm>
        </p:spPr>
        <p:txBody>
          <a:bodyPr/>
          <a:lstStyle/>
          <a:p>
            <a:r>
              <a:rPr lang="en-US" dirty="0"/>
              <a:t>Data Cleaning</a:t>
            </a:r>
          </a:p>
        </p:txBody>
      </p:sp>
      <p:sp>
        <p:nvSpPr>
          <p:cNvPr id="3" name="Content Placeholder 2">
            <a:extLst>
              <a:ext uri="{FF2B5EF4-FFF2-40B4-BE49-F238E27FC236}">
                <a16:creationId xmlns:a16="http://schemas.microsoft.com/office/drawing/2014/main" id="{6EA69E13-DD5F-CDBA-87CA-F1B657DE3CB5}"/>
              </a:ext>
            </a:extLst>
          </p:cNvPr>
          <p:cNvSpPr>
            <a:spLocks noGrp="1"/>
          </p:cNvSpPr>
          <p:nvPr>
            <p:ph sz="half" idx="1"/>
          </p:nvPr>
        </p:nvSpPr>
        <p:spPr>
          <a:xfrm>
            <a:off x="539496" y="1820352"/>
            <a:ext cx="11119104" cy="4553711"/>
          </a:xfrm>
        </p:spPr>
        <p:txBody>
          <a:bodyPr/>
          <a:lstStyle/>
          <a:p>
            <a:r>
              <a:rPr lang="en-US" dirty="0"/>
              <a:t>Collected total of 693 games worth of data</a:t>
            </a:r>
          </a:p>
          <a:p>
            <a:pPr lvl="1"/>
            <a:r>
              <a:rPr lang="en-US" dirty="0"/>
              <a:t>11 tournaments, 63 games per tournament</a:t>
            </a:r>
          </a:p>
          <a:p>
            <a:r>
              <a:rPr lang="en-US" dirty="0"/>
              <a:t>Ensure all data points were in correct format</a:t>
            </a:r>
          </a:p>
          <a:p>
            <a:pPr lvl="1"/>
            <a:r>
              <a:rPr lang="en-US" dirty="0"/>
              <a:t>Handled games with missing values</a:t>
            </a:r>
          </a:p>
          <a:p>
            <a:pPr lvl="1"/>
            <a:r>
              <a:rPr lang="en-US" dirty="0"/>
              <a:t>Number (Int, Float)</a:t>
            </a:r>
          </a:p>
          <a:p>
            <a:pPr lvl="1"/>
            <a:r>
              <a:rPr lang="en-US" dirty="0"/>
              <a:t>Bool</a:t>
            </a:r>
          </a:p>
          <a:p>
            <a:r>
              <a:rPr lang="en-US" dirty="0"/>
              <a:t>Removed non-statistical data </a:t>
            </a:r>
          </a:p>
          <a:p>
            <a:pPr lvl="1"/>
            <a:r>
              <a:rPr lang="en-US" dirty="0"/>
              <a:t>Player names</a:t>
            </a:r>
          </a:p>
          <a:p>
            <a:r>
              <a:rPr lang="en-US" dirty="0"/>
              <a:t>Removed excess players </a:t>
            </a:r>
          </a:p>
          <a:p>
            <a:pPr lvl="1"/>
            <a:r>
              <a:rPr lang="en-US" dirty="0"/>
              <a:t>5 players with most time played</a:t>
            </a:r>
          </a:p>
          <a:p>
            <a:pPr lvl="1"/>
            <a:r>
              <a:rPr lang="en-US" dirty="0"/>
              <a:t>Overall averages and totals for team</a:t>
            </a:r>
          </a:p>
          <a:p>
            <a:r>
              <a:rPr lang="en-US" dirty="0"/>
              <a:t>Removed unnecessary data categories </a:t>
            </a:r>
          </a:p>
          <a:p>
            <a:pPr lvl="1"/>
            <a:r>
              <a:rPr lang="en-US" dirty="0"/>
              <a:t>Player names </a:t>
            </a:r>
          </a:p>
          <a:p>
            <a:pPr lvl="1"/>
            <a:r>
              <a:rPr lang="en-US" dirty="0"/>
              <a:t>Minutes played </a:t>
            </a:r>
          </a:p>
          <a:p>
            <a:pPr lvl="1"/>
            <a:r>
              <a:rPr lang="en-US" dirty="0"/>
              <a:t>Categories that were not universally shared by games</a:t>
            </a:r>
          </a:p>
        </p:txBody>
      </p:sp>
      <p:sp>
        <p:nvSpPr>
          <p:cNvPr id="4" name="Footer Placeholder 3">
            <a:extLst>
              <a:ext uri="{FF2B5EF4-FFF2-40B4-BE49-F238E27FC236}">
                <a16:creationId xmlns:a16="http://schemas.microsoft.com/office/drawing/2014/main" id="{1AC06B80-3503-6CF0-21EA-EDDFCC059CEB}"/>
              </a:ext>
            </a:extLst>
          </p:cNvPr>
          <p:cNvSpPr>
            <a:spLocks noGrp="1"/>
          </p:cNvSpPr>
          <p:nvPr>
            <p:ph type="ftr" sz="quarter" idx="11"/>
          </p:nvPr>
        </p:nvSpPr>
        <p:spPr/>
        <p:txBody>
          <a:bodyPr/>
          <a:lstStyle/>
          <a:p>
            <a:r>
              <a:rPr lang="en-US" dirty="0"/>
              <a:t>Machine Learning in D1 WBB</a:t>
            </a:r>
          </a:p>
        </p:txBody>
      </p:sp>
      <p:sp>
        <p:nvSpPr>
          <p:cNvPr id="5" name="Slide Number Placeholder 4">
            <a:extLst>
              <a:ext uri="{FF2B5EF4-FFF2-40B4-BE49-F238E27FC236}">
                <a16:creationId xmlns:a16="http://schemas.microsoft.com/office/drawing/2014/main" id="{B7340F11-5DE7-3E24-FFC4-5CBB3E2ADD19}"/>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1026" name="Picture 2" descr="Data Cleaning: Techniques &amp; Best Practices for 2023">
            <a:extLst>
              <a:ext uri="{FF2B5EF4-FFF2-40B4-BE49-F238E27FC236}">
                <a16:creationId xmlns:a16="http://schemas.microsoft.com/office/drawing/2014/main" id="{E22F1046-3DD2-FB0B-F4A2-AFB7BBB60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7683" y="2208363"/>
            <a:ext cx="5270918" cy="36403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D468D2C-84C7-B430-681F-61F719DA1ADF}"/>
              </a:ext>
            </a:extLst>
          </p:cNvPr>
          <p:cNvSpPr txBox="1"/>
          <p:nvPr/>
        </p:nvSpPr>
        <p:spPr>
          <a:xfrm>
            <a:off x="6201072" y="6535924"/>
            <a:ext cx="5990928" cy="276999"/>
          </a:xfrm>
          <a:prstGeom prst="rect">
            <a:avLst/>
          </a:prstGeom>
          <a:noFill/>
        </p:spPr>
        <p:txBody>
          <a:bodyPr wrap="square" rtlCol="0">
            <a:spAutoFit/>
          </a:bodyPr>
          <a:lstStyle/>
          <a:p>
            <a:pPr algn="r"/>
            <a:r>
              <a:rPr lang="en-US" sz="1200" dirty="0">
                <a:solidFill>
                  <a:schemeClr val="bg2">
                    <a:lumMod val="90000"/>
                  </a:schemeClr>
                </a:solidFill>
                <a:hlinkClick r:id="rId3">
                  <a:extLst>
                    <a:ext uri="{A12FA001-AC4F-418D-AE19-62706E023703}">
                      <ahyp:hlinkClr xmlns:ahyp="http://schemas.microsoft.com/office/drawing/2018/hyperlinkcolor" val="tx"/>
                    </a:ext>
                  </a:extLst>
                </a:hlinkClick>
              </a:rPr>
              <a:t>https://cdn.technologyadvice.com/wp-content/uploads/2022/06/Data-Cleaning-scaled.jpeg</a:t>
            </a:r>
            <a:r>
              <a:rPr lang="en-US" sz="1200" dirty="0">
                <a:solidFill>
                  <a:schemeClr val="bg2">
                    <a:lumMod val="90000"/>
                  </a:schemeClr>
                </a:solidFill>
              </a:rPr>
              <a:t> </a:t>
            </a:r>
          </a:p>
        </p:txBody>
      </p:sp>
    </p:spTree>
    <p:extLst>
      <p:ext uri="{BB962C8B-B14F-4D97-AF65-F5344CB8AC3E}">
        <p14:creationId xmlns:p14="http://schemas.microsoft.com/office/powerpoint/2010/main" val="288556836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{9C826650-199B-4E2B-8665-DB49787F08AE}tf78438558_win32</Template>
  <TotalTime>3803</TotalTime>
  <Words>1348</Words>
  <Application>Microsoft Office PowerPoint</Application>
  <PresentationFormat>Widescreen</PresentationFormat>
  <Paragraphs>302</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Cambria Math</vt:lpstr>
      <vt:lpstr>Sabon Next LT</vt:lpstr>
      <vt:lpstr>Wingdings</vt:lpstr>
      <vt:lpstr>Office Theme</vt:lpstr>
      <vt:lpstr>A Machine Learning Approach to Predicting National Champions in Division 1 Women’s Basketball</vt:lpstr>
      <vt:lpstr>AGENDA</vt:lpstr>
      <vt:lpstr>Introduction</vt:lpstr>
      <vt:lpstr>TIMELINE</vt:lpstr>
      <vt:lpstr>Web-Scraping</vt:lpstr>
      <vt:lpstr>Data Source</vt:lpstr>
      <vt:lpstr>Data Source Structure</vt:lpstr>
      <vt:lpstr>Process</vt:lpstr>
      <vt:lpstr>Data Cleaning</vt:lpstr>
      <vt:lpstr>Feature Manipulation</vt:lpstr>
      <vt:lpstr>Machine Learning</vt:lpstr>
      <vt:lpstr>Choosing a Model</vt:lpstr>
      <vt:lpstr>About Neural Networks</vt:lpstr>
      <vt:lpstr>Bracket Creation</vt:lpstr>
      <vt:lpstr>Bracket Creation</vt:lpstr>
      <vt:lpstr>PowerPoint Presentation</vt:lpstr>
      <vt:lpstr>PowerPoint Presentation</vt:lpstr>
      <vt:lpstr>Bracket Scoring</vt:lpstr>
      <vt:lpstr>Scoring of Predicted Bracket for 2022 Season</vt:lpstr>
      <vt:lpstr>Comparing human and machine learning predictions</vt:lpstr>
      <vt:lpstr>SUMMARY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Approach to Predicting National Champions in Division 1 Women’s Basketball </dc:title>
  <dc:subject/>
  <dc:creator>D'Anna Cvetnich</dc:creator>
  <cp:lastModifiedBy>D'Anna Cvetnich</cp:lastModifiedBy>
  <cp:revision>1</cp:revision>
  <dcterms:created xsi:type="dcterms:W3CDTF">2023-04-22T17:51:52Z</dcterms:created>
  <dcterms:modified xsi:type="dcterms:W3CDTF">2023-04-27T03:10:08Z</dcterms:modified>
</cp:coreProperties>
</file>