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7"/>
  </p:notesMasterIdLst>
  <p:handoutMasterIdLst>
    <p:handoutMasterId r:id="rId8"/>
  </p:handoutMasterIdLst>
  <p:sldIdLst>
    <p:sldId id="256" r:id="rId2"/>
    <p:sldId id="372" r:id="rId3"/>
    <p:sldId id="388" r:id="rId4"/>
    <p:sldId id="383" r:id="rId5"/>
    <p:sldId id="3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3BC"/>
    <a:srgbClr val="0631BA"/>
    <a:srgbClr val="FF00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94671" autoAdjust="0"/>
  </p:normalViewPr>
  <p:slideViewPr>
    <p:cSldViewPr snapToGrid="0">
      <p:cViewPr varScale="1">
        <p:scale>
          <a:sx n="96" d="100"/>
          <a:sy n="96" d="100"/>
        </p:scale>
        <p:origin x="-104" y="-2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34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89A33-2267-4115-BE70-A83D02C09E44}" type="datetimeFigureOut">
              <a:rPr lang="en-IN" smtClean="0"/>
              <a:t>14/09/20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Property of Ray Computech Pvt Ltd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BA428-C64A-4FEE-A8EA-D234F2131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2684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7D951-DBB7-4DCB-A6DE-C11F05EC03B0}" type="datetimeFigureOut">
              <a:rPr lang="en-IN" smtClean="0"/>
              <a:t>14/09/20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Property of Ray Computech Pvt Ltd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EA641-E3F9-4E36-BDF4-24648DF344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905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D5152-25EB-447B-AAB1-B5EC09774043}" type="datetime1">
              <a:rPr lang="en-IN" smtClean="0"/>
              <a:t>14/09/20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Property of Ray Computech Pvt Ltd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02E6-5138-4702-B0F0-E987404C7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4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7FFE-67BA-48EA-9447-F115853B55AF}" type="datetime1">
              <a:rPr lang="en-IN" smtClean="0"/>
              <a:t>14/09/20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Property of Ray Computech Pvt Ltd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02E6-5138-4702-B0F0-E987404C7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5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8B44-B60B-432D-983F-7D9926ED68CD}" type="datetime1">
              <a:rPr lang="en-IN" smtClean="0"/>
              <a:t>14/09/20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Property of Ray Computech Pvt Ltd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02E6-5138-4702-B0F0-E987404C7E0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279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9DAD-70BA-4565-831C-83A4B9E40997}" type="datetime1">
              <a:rPr lang="en-IN" smtClean="0"/>
              <a:t>14/09/20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Property of Ray Computech Pvt Ltd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02E6-5138-4702-B0F0-E987404C7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36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BE55-6BB7-451E-A0C4-FC145E08C79E}" type="datetime1">
              <a:rPr lang="en-IN" smtClean="0"/>
              <a:t>14/09/20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Property of Ray Computech Pvt Ltd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02E6-5138-4702-B0F0-E987404C7E0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690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1AE3-1293-4FDC-B173-DD5BE74D5311}" type="datetime1">
              <a:rPr lang="en-IN" smtClean="0"/>
              <a:t>14/09/20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Property of Ray Computech Pvt Ltd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02E6-5138-4702-B0F0-E987404C7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028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1C35-FE2D-4143-8D3F-F4695BC478D0}" type="datetime1">
              <a:rPr lang="en-IN" smtClean="0"/>
              <a:t>14/09/20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Property of Ray Computech Pvt Ltd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02E6-5138-4702-B0F0-E987404C7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908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672C-4D67-43A2-8061-DEFEB61606F8}" type="datetime1">
              <a:rPr lang="en-IN" smtClean="0"/>
              <a:t>14/09/20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Property of Ray Computech Pvt Ltd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02E6-5138-4702-B0F0-E987404C7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24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4976-81E2-4DDC-8B95-09CD8861502E}" type="datetime1">
              <a:rPr lang="en-IN" smtClean="0"/>
              <a:t>14/09/20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Property of Ray Computech Pvt Ltd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02E6-5138-4702-B0F0-E987404C7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9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283C-9BAD-4500-95ED-3F274863D19C}" type="datetime1">
              <a:rPr lang="en-IN" smtClean="0"/>
              <a:t>14/09/20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Property of Ray Computech Pvt Ltd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02E6-5138-4702-B0F0-E987404C7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07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479B-E690-49BB-8274-3C7D84882B7C}" type="datetime1">
              <a:rPr lang="en-IN" smtClean="0"/>
              <a:t>14/09/20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Property of Ray Computech Pvt Ltd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02E6-5138-4702-B0F0-E987404C7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07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FE7-04B3-4C58-AC92-52AD1E1A3C6D}" type="datetime1">
              <a:rPr lang="en-IN" smtClean="0"/>
              <a:t>14/09/20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Property of Ray Computech Pvt Ltd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02E6-5138-4702-B0F0-E987404C7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04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314-1D0C-457D-8BC6-5A708798C00C}" type="datetime1">
              <a:rPr lang="en-IN" smtClean="0"/>
              <a:t>14/09/20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Property of Ray Computech Pvt Ltd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02E6-5138-4702-B0F0-E987404C7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84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FE6F-FB48-4A18-BBA9-92C0DE29D9F2}" type="datetime1">
              <a:rPr lang="en-IN" smtClean="0"/>
              <a:t>14/09/20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Property of Ray Computech Pvt Ltd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02E6-5138-4702-B0F0-E987404C7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12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5659-EDF4-4ECD-8BA4-B1F4E207F3BA}" type="datetime1">
              <a:rPr lang="en-IN" smtClean="0"/>
              <a:t>14/09/20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Property of Ray Computech Pvt Ltd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02E6-5138-4702-B0F0-E987404C7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76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2592-C4D1-4733-BA2A-9DF4F12088A1}" type="datetime1">
              <a:rPr lang="en-IN" smtClean="0"/>
              <a:t>14/09/20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Property of Ray Computech Pvt Ltd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02E6-5138-4702-B0F0-E987404C7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23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C287F-83E5-4D59-82DD-A59E4D384CA8}" type="datetime1">
              <a:rPr lang="en-IN" smtClean="0"/>
              <a:t>14/09/20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Property of Ray Computech Pvt Ltd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D002E6-5138-4702-B0F0-E987404C7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093" y="174169"/>
            <a:ext cx="11013743" cy="1558935"/>
          </a:xfrm>
        </p:spPr>
        <p:txBody>
          <a:bodyPr/>
          <a:lstStyle/>
          <a:p>
            <a:pPr algn="ctr"/>
            <a:r>
              <a:rPr lang="en-IN" sz="4400" dirty="0" smtClean="0">
                <a:solidFill>
                  <a:srgbClr val="0631BA"/>
                </a:solidFill>
                <a:latin typeface="Calibri" panose="020F0502020204030204" pitchFamily="34" charset="0"/>
                <a:ea typeface="Adobe Kaiti Std R" pitchFamily="18" charset="-128"/>
                <a:cs typeface="Calibri" panose="020F0502020204030204" pitchFamily="34" charset="0"/>
              </a:rPr>
              <a:t>Laboratory Information Management System</a:t>
            </a:r>
            <a:endParaRPr lang="en-IN" sz="4400" dirty="0">
              <a:solidFill>
                <a:srgbClr val="0631BA"/>
              </a:solidFill>
              <a:latin typeface="Calibri" panose="020F0502020204030204" pitchFamily="34" charset="0"/>
              <a:ea typeface="Adobe Kaiti Std R" pitchFamily="18" charset="-128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36456"/>
            <a:ext cx="9144000" cy="101291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Adobe Kaiti Std R" pitchFamily="18" charset="-128"/>
                <a:cs typeface="Calibri" panose="020F0502020204030204" pitchFamily="34" charset="0"/>
              </a:rPr>
              <a:t>Bhutan Agriculture and Food Regulatory Authority</a:t>
            </a:r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latin typeface="Adobe Kaiti Std R" pitchFamily="18" charset="-128"/>
                <a:ea typeface="Adobe Kaiti Std R" pitchFamily="18" charset="-128"/>
              </a:rPr>
              <a:t/>
            </a:r>
            <a:br>
              <a:rPr lang="en-IN" sz="1400" b="1" dirty="0">
                <a:solidFill>
                  <a:schemeClr val="accent2">
                    <a:lumMod val="75000"/>
                  </a:schemeClr>
                </a:solidFill>
                <a:latin typeface="Adobe Kaiti Std R" pitchFamily="18" charset="-128"/>
                <a:ea typeface="Adobe Kaiti Std R" pitchFamily="18" charset="-128"/>
              </a:rPr>
            </a:br>
            <a:r>
              <a:rPr lang="en-IN" b="1" dirty="0" smtClean="0">
                <a:solidFill>
                  <a:schemeClr val="tx1"/>
                </a:solidFill>
              </a:rPr>
              <a:t>Ministry of Agriculture &amp; Forests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0" y="635526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Sparkle Technologies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5" name="Picture 2" descr="C:\Users\san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961" y="2442949"/>
            <a:ext cx="1695598" cy="161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01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361" y="566057"/>
            <a:ext cx="10948609" cy="46445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631BA"/>
                </a:solidFill>
                <a:latin typeface="Euphemia" panose="020B0503040102020104" pitchFamily="34" charset="0"/>
                <a:ea typeface="MS PMincho" panose="02020600040205080304" pitchFamily="18" charset="-128"/>
                <a:cs typeface="Arial Unicode MS" panose="020B0604020202020204" pitchFamily="34" charset="-128"/>
              </a:rPr>
              <a:t>LIMS Module</a:t>
            </a:r>
            <a:endParaRPr lang="en-US" b="1" dirty="0">
              <a:solidFill>
                <a:srgbClr val="0631BA"/>
              </a:solidFill>
              <a:latin typeface="Euphemia" panose="020B0503040102020104" pitchFamily="34" charset="0"/>
              <a:ea typeface="MS PMincho" panose="02020600040205080304" pitchFamily="18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19200"/>
            <a:ext cx="11079237" cy="482216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8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1. System Administration (SYA) Module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423BC"/>
                </a:solidFill>
              </a:rPr>
              <a:t>User </a:t>
            </a:r>
            <a:r>
              <a:rPr lang="en-US" sz="2800" b="1" dirty="0">
                <a:solidFill>
                  <a:srgbClr val="0423BC"/>
                </a:solidFill>
              </a:rPr>
              <a:t>Management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dirty="0">
                <a:solidFill>
                  <a:srgbClr val="0423BC"/>
                </a:solidFill>
              </a:rPr>
              <a:t>Master data management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2. LIMS management Module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2800" b="1" dirty="0" smtClean="0">
                <a:solidFill>
                  <a:srgbClr val="0423BC"/>
                </a:solidFill>
              </a:rPr>
              <a:t>Sample Test workflow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dirty="0">
                <a:solidFill>
                  <a:srgbClr val="0423BC"/>
                </a:solidFill>
              </a:rPr>
              <a:t>Interpretation of test result </a:t>
            </a:r>
            <a:r>
              <a:rPr lang="en-US" sz="2800" b="1" dirty="0" smtClean="0">
                <a:solidFill>
                  <a:srgbClr val="0423BC"/>
                </a:solidFill>
              </a:rPr>
              <a:t>workflow</a:t>
            </a:r>
            <a:endParaRPr lang="en-US" sz="2800" b="1" dirty="0">
              <a:solidFill>
                <a:srgbClr val="0423BC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423BC"/>
                </a:solidFill>
              </a:rPr>
              <a:t>Inventory management</a:t>
            </a:r>
            <a:endParaRPr lang="en-GB" sz="2800" b="1" dirty="0" smtClean="0">
              <a:solidFill>
                <a:srgbClr val="0423BC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800" b="1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3. Report</a:t>
            </a:r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0" y="635526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Sparkle Technologies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87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361" y="566057"/>
            <a:ext cx="10948609" cy="46445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423BC"/>
                </a:solidFill>
                <a:latin typeface="Euphemia" panose="020B0503040102020104" pitchFamily="34" charset="0"/>
              </a:rPr>
              <a:t>Users</a:t>
            </a:r>
            <a:endParaRPr lang="en-US" b="1" dirty="0">
              <a:solidFill>
                <a:srgbClr val="0423BC"/>
              </a:solidFill>
              <a:latin typeface="Euphemia" panose="020B05030401020201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19200"/>
            <a:ext cx="11079237" cy="4822162"/>
          </a:xfrm>
        </p:spPr>
        <p:txBody>
          <a:bodyPr>
            <a:normAutofit/>
          </a:bodyPr>
          <a:lstStyle/>
          <a:p>
            <a:pPr marL="177800" indent="-1778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LIMS Management Admin</a:t>
            </a:r>
            <a:endParaRPr lang="en-GB" sz="1800" b="1" dirty="0" smtClean="0">
              <a:solidFill>
                <a:schemeClr val="tx1"/>
              </a:solidFill>
            </a:endParaRPr>
          </a:p>
          <a:p>
            <a:pPr marL="1497330" lvl="3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b="1" dirty="0" smtClean="0">
                <a:solidFill>
                  <a:schemeClr val="tx1"/>
                </a:solidFill>
              </a:rPr>
              <a:t>User management</a:t>
            </a:r>
          </a:p>
          <a:p>
            <a:pPr marL="1497330" lvl="3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b="1" dirty="0" smtClean="0">
                <a:solidFill>
                  <a:schemeClr val="tx1"/>
                </a:solidFill>
              </a:rPr>
              <a:t>Master data management</a:t>
            </a:r>
          </a:p>
          <a:p>
            <a:pPr marL="1497330" lvl="3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b="1" dirty="0" smtClean="0">
                <a:solidFill>
                  <a:schemeClr val="tx1"/>
                </a:solidFill>
              </a:rPr>
              <a:t>Report</a:t>
            </a:r>
            <a:endParaRPr lang="en-GB" sz="1800" b="1" dirty="0">
              <a:solidFill>
                <a:schemeClr val="tx1"/>
              </a:solidFill>
            </a:endParaRP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LIMS Users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1497330" lvl="3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b="1" dirty="0" smtClean="0">
                <a:solidFill>
                  <a:schemeClr val="tx1"/>
                </a:solidFill>
              </a:rPr>
              <a:t>Application </a:t>
            </a:r>
            <a:r>
              <a:rPr lang="en-GB" sz="1800" b="1" dirty="0" smtClean="0">
                <a:solidFill>
                  <a:schemeClr val="tx1"/>
                </a:solidFill>
              </a:rPr>
              <a:t>verification</a:t>
            </a:r>
          </a:p>
          <a:p>
            <a:pPr marL="1497330" lvl="3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b="1" dirty="0" smtClean="0">
                <a:solidFill>
                  <a:schemeClr val="tx1"/>
                </a:solidFill>
              </a:rPr>
              <a:t>Update application</a:t>
            </a:r>
          </a:p>
          <a:p>
            <a:pPr marL="1497330" lvl="3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b="1" dirty="0" smtClean="0">
                <a:solidFill>
                  <a:schemeClr val="tx1"/>
                </a:solidFill>
              </a:rPr>
              <a:t>Approve application</a:t>
            </a: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Client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1497330" lvl="3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b="1" dirty="0" smtClean="0">
                <a:solidFill>
                  <a:schemeClr val="tx1"/>
                </a:solidFill>
              </a:rPr>
              <a:t>User registration</a:t>
            </a:r>
          </a:p>
          <a:p>
            <a:pPr marL="1497330" lvl="3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b="1" dirty="0" smtClean="0">
                <a:solidFill>
                  <a:schemeClr val="tx1"/>
                </a:solidFill>
              </a:rPr>
              <a:t>Sample test application</a:t>
            </a:r>
          </a:p>
          <a:p>
            <a:pPr marL="1497330" lvl="3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1800" b="1" dirty="0">
                <a:solidFill>
                  <a:schemeClr val="tx1"/>
                </a:solidFill>
              </a:rPr>
              <a:t>Interpretation of test result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800" b="1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0" y="635526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Sparkle Technologies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828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361" y="566057"/>
            <a:ext cx="10948609" cy="46445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423BC"/>
                </a:solidFill>
                <a:latin typeface="Euphemia" panose="020B0503040102020104" pitchFamily="34" charset="0"/>
              </a:rPr>
              <a:t>Roles</a:t>
            </a:r>
            <a:endParaRPr lang="en-US" b="1" dirty="0">
              <a:solidFill>
                <a:srgbClr val="0423BC"/>
              </a:solidFill>
              <a:latin typeface="Euphemia" panose="020B05030401020201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19200"/>
            <a:ext cx="11079237" cy="4822162"/>
          </a:xfrm>
        </p:spPr>
        <p:txBody>
          <a:bodyPr>
            <a:normAutofit fontScale="92500" lnSpcReduction="10000"/>
          </a:bodyPr>
          <a:lstStyle/>
          <a:p>
            <a:pPr marL="177800" indent="-1778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x-none" sz="2400" b="1" dirty="0" smtClean="0">
                <a:solidFill>
                  <a:schemeClr val="accent2">
                    <a:lumMod val="50000"/>
                  </a:schemeClr>
                </a:solidFill>
              </a:rPr>
              <a:t>System Admin</a:t>
            </a:r>
            <a:endParaRPr lang="en-GB" sz="1800" b="1" dirty="0" smtClean="0">
              <a:solidFill>
                <a:schemeClr val="tx1"/>
              </a:solidFill>
            </a:endParaRPr>
          </a:p>
          <a:p>
            <a:pPr marL="1497330" lvl="3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b="1" dirty="0" smtClean="0">
                <a:solidFill>
                  <a:schemeClr val="tx1"/>
                </a:solidFill>
              </a:rPr>
              <a:t>LIMS configuration</a:t>
            </a:r>
          </a:p>
          <a:p>
            <a:pPr marL="1497330" lvl="3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b="1" dirty="0" smtClean="0">
                <a:solidFill>
                  <a:schemeClr val="tx1"/>
                </a:solidFill>
              </a:rPr>
              <a:t>Database backup and restore</a:t>
            </a:r>
            <a:endParaRPr lang="en-GB" sz="1800" b="1" dirty="0" smtClean="0">
              <a:solidFill>
                <a:schemeClr val="tx1"/>
              </a:solidFill>
            </a:endParaRP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800000"/>
                </a:solidFill>
              </a:rPr>
              <a:t>Officer </a:t>
            </a:r>
            <a:r>
              <a:rPr lang="en-US" sz="2400" b="1" dirty="0" err="1" smtClean="0">
                <a:solidFill>
                  <a:srgbClr val="800000"/>
                </a:solidFill>
              </a:rPr>
              <a:t>Incharge</a:t>
            </a:r>
            <a:endParaRPr lang="en-US" sz="2400" b="1" dirty="0">
              <a:solidFill>
                <a:srgbClr val="800000"/>
              </a:solidFill>
            </a:endParaRPr>
          </a:p>
          <a:p>
            <a:pPr marL="1497330" lvl="3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b="1" dirty="0" smtClean="0">
                <a:solidFill>
                  <a:schemeClr val="tx1"/>
                </a:solidFill>
              </a:rPr>
              <a:t>User Management</a:t>
            </a:r>
            <a:endParaRPr lang="en-GB" sz="1800" b="1" dirty="0" smtClean="0">
              <a:solidFill>
                <a:schemeClr val="tx1"/>
              </a:solidFill>
            </a:endParaRPr>
          </a:p>
          <a:p>
            <a:pPr marL="1497330" lvl="3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b="1" dirty="0" smtClean="0">
                <a:solidFill>
                  <a:schemeClr val="tx1"/>
                </a:solidFill>
              </a:rPr>
              <a:t>Master data management</a:t>
            </a:r>
            <a:endParaRPr lang="en-GB" sz="1800" b="1" dirty="0" smtClean="0">
              <a:solidFill>
                <a:schemeClr val="tx1"/>
              </a:solidFill>
            </a:endParaRP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Sample Manager</a:t>
            </a: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Lab 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</a:rPr>
              <a:t>Incharge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Tester/Lab Technician</a:t>
            </a: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800000"/>
                </a:solidFill>
              </a:rPr>
              <a:t>Analyze Test	</a:t>
            </a: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800000"/>
                </a:solidFill>
              </a:rPr>
              <a:t>Endorse Test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/ Signing Authority</a:t>
            </a: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Store 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</a:rPr>
              <a:t>Incharge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77800" indent="-1778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2800" b="1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0" y="635526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Sparkle Technologies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56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6839"/>
            <a:ext cx="8596668" cy="72788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313272"/>
            <a:ext cx="8596668" cy="50946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4800" b="1" dirty="0" smtClean="0">
              <a:latin typeface="Comic Sans MS" pitchFamily="66" charset="0"/>
            </a:endParaRPr>
          </a:p>
          <a:p>
            <a:pPr marL="0" indent="0" algn="just">
              <a:buNone/>
            </a:pPr>
            <a:endParaRPr lang="en-IN" sz="4800" b="1" dirty="0">
              <a:latin typeface="Comic Sans MS" pitchFamily="66" charset="0"/>
            </a:endParaRPr>
          </a:p>
          <a:p>
            <a:pPr marL="0" indent="0" algn="just">
              <a:buNone/>
            </a:pPr>
            <a:r>
              <a:rPr lang="en-IN" sz="4800" b="1" dirty="0" smtClean="0">
                <a:latin typeface="Comic Sans MS" pitchFamily="66" charset="0"/>
              </a:rPr>
              <a:t>Thank You</a:t>
            </a:r>
            <a:endParaRPr lang="en-IN" sz="4800" b="1" dirty="0">
              <a:latin typeface="Comic Sans MS" pitchFamily="66" charset="0"/>
            </a:endParaRPr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ctr"/>
            <a:r>
              <a:rPr lang="en-IN" sz="1200" smtClean="0">
                <a:solidFill>
                  <a:schemeClr val="tx1"/>
                </a:solidFill>
              </a:rPr>
              <a:t>Sparkle </a:t>
            </a:r>
            <a:r>
              <a:rPr lang="en-IN" sz="1200" dirty="0" smtClean="0">
                <a:solidFill>
                  <a:schemeClr val="tx1"/>
                </a:solidFill>
              </a:rPr>
              <a:t>Technologies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53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2196</TotalTime>
  <Words>109</Words>
  <Application>Microsoft Macintosh PowerPoint</Application>
  <PresentationFormat>Custom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Laboratory Information Management System</vt:lpstr>
      <vt:lpstr>LIMS Module</vt:lpstr>
      <vt:lpstr>Users</vt:lpstr>
      <vt:lpstr>Roles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Information Management System</dc:title>
  <dc:creator>Microsoft account</dc:creator>
  <cp:lastModifiedBy>Santosh Gurung</cp:lastModifiedBy>
  <cp:revision>181</cp:revision>
  <dcterms:created xsi:type="dcterms:W3CDTF">2014-12-01T09:11:11Z</dcterms:created>
  <dcterms:modified xsi:type="dcterms:W3CDTF">2020-09-14T06:37:55Z</dcterms:modified>
</cp:coreProperties>
</file>