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7875" y="397925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100"/>
              <a:t>Malware Viruses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27800" y="1753050"/>
            <a:ext cx="7778400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500">
                <a:solidFill>
                  <a:srgbClr val="0000FF"/>
                </a:solidFill>
              </a:rPr>
              <a:t> Ex:  </a:t>
            </a:r>
            <a:r>
              <a:rPr lang="en" sz="2500">
                <a:solidFill>
                  <a:srgbClr val="0000FF"/>
                </a:solidFill>
              </a:rPr>
              <a:t>Melissa is an older macro virus infecting Word files as attachment to these files in email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27800" y="1190525"/>
            <a:ext cx="7284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</a:rPr>
              <a:t>Usually in the form of intrusive or hostile software on target computer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58850" y="2703600"/>
            <a:ext cx="72228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FF00FF"/>
                </a:solidFill>
              </a:rPr>
              <a:t>Effect: </a:t>
            </a:r>
            <a:r>
              <a:rPr lang="en" sz="2500">
                <a:solidFill>
                  <a:srgbClr val="FF00FF"/>
                </a:solidFill>
              </a:rPr>
              <a:t>Has the potential to disable </a:t>
            </a:r>
            <a:r>
              <a:rPr lang="en" sz="2500">
                <a:solidFill>
                  <a:srgbClr val="FF00FF"/>
                </a:solidFill>
              </a:rPr>
              <a:t>corporate</a:t>
            </a:r>
            <a:r>
              <a:rPr lang="en" sz="2500">
                <a:solidFill>
                  <a:srgbClr val="FF00FF"/>
                </a:solidFill>
              </a:rPr>
              <a:t> and other email servers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9850" y="36541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980000"/>
                </a:solidFill>
              </a:rPr>
              <a:t>When: In 1999, the Melissa virus shut down Microsoft Corp. incoming email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