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161F-550D-A5A6-1315-9C57E6EFD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9439A-35A8-EFAE-FE1D-CADD442A7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2948-A0D5-9B66-BC6C-113D7E78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11B3-3D48-424D-B18C-0F82367BC23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4C8B-75DC-C476-7A8B-FC4DA1B6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8CD50-9357-4730-DBD0-A0338B3B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B73F-5B44-418E-AF4A-67ABE69C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9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4EB5-6910-BB97-0037-C62562AC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03C63-88F7-1D46-6360-E3E9513C7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23DE4-3C65-E506-08B6-D3BC1565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11B3-3D48-424D-B18C-0F82367BC23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E68AC-5D49-8FD6-426E-B4D1BF1C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5AA07-6D1A-D673-7F49-3CD66022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B73F-5B44-418E-AF4A-67ABE69C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5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18080-F9E7-9F81-9FB5-7686CB965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1EC6C-29EC-4B18-D4D4-802F8FA7C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DAE36-FEAC-3DD8-9DC2-835D6DBD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11B3-3D48-424D-B18C-0F82367BC23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2E2C2-D9F8-E0C2-6037-E71954E8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4A74-413E-6903-31C6-4B51251F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B73F-5B44-418E-AF4A-67ABE69C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7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E394-AB3E-D281-35A1-A9147FD2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B729-627F-A19A-CDE2-606AB05E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F2E5-FE41-2E32-5951-AC21CB6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11B3-3D48-424D-B18C-0F82367BC23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981A9-DECF-35C6-ED29-EFA54E2A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F8D0-9238-F68D-49DF-D33A2A7D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B73F-5B44-418E-AF4A-67ABE69C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1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DEE9-53BC-6201-B27E-FC8DF1CC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ED89-D027-0AB5-ECF0-B3199CDFC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6F9AC-163E-0B3E-8E12-6F69BCCF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11B3-3D48-424D-B18C-0F82367BC23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61F34-38CB-1441-FD40-E8D75C78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63C54-3450-5926-0AE2-B90C748A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B73F-5B44-418E-AF4A-67ABE69C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5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E340-2A47-4C8C-CDB1-B1E0AB11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FE15-2378-A451-1A4E-A17E8D45A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386B1-19F5-F6DE-A726-124D9F51B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6CF56-BFB5-44C1-CBE9-174C1221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11B3-3D48-424D-B18C-0F82367BC23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6395B-049F-F732-D630-0AC55184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ADD89-632F-1924-938E-8D77F35F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B73F-5B44-418E-AF4A-67ABE69C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9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796D-3020-6754-D2AA-0207F141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5374C-6093-1AF7-C2CC-6631BFA4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62C0D-CA25-FE79-176D-06D91400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69D4F-96A2-059A-72B0-9E8F7DB63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626E6-F2CB-F77C-141C-F10BE96A8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CFB85-3590-7061-7D74-D1C0D8AE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11B3-3D48-424D-B18C-0F82367BC23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01008-D7B9-0A21-9104-8E0FD33A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49EF9-0EAC-F4C2-2EE6-36B41401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B73F-5B44-418E-AF4A-67ABE69C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9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0625-5615-C82B-6982-05AC500C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4C6D8-8446-FADB-4086-71C38C03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11B3-3D48-424D-B18C-0F82367BC23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D8EFA-311D-6B99-A01B-78330C47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C3FEB-5C5D-3CDB-70CC-D1772445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B73F-5B44-418E-AF4A-67ABE69C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0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5523B-E10C-4981-F287-886A3A1C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11B3-3D48-424D-B18C-0F82367BC23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5A4D5-29EE-42BA-3DA5-A2C35FB7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2D834-1869-FA91-5EBF-2D2994F8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B73F-5B44-418E-AF4A-67ABE69C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04CA-A044-588B-A6D9-FE1C8E06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A670-F4B2-77C9-702B-FF58E014A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91145-FB25-CAA6-0D75-0C4204EE9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4C569-3219-680A-FAF5-7AD49C56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11B3-3D48-424D-B18C-0F82367BC23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25DE1-DC05-14E2-5DD6-0B4CCC34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FC22E-8D7F-5D96-9FB4-DACCA189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B73F-5B44-418E-AF4A-67ABE69C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6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D247-1359-8878-4271-9C5A818E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86C76-4E64-EC1C-93B5-B1D1DB24D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80C9B-0875-9A9C-EE53-9616A9BEF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815B2-A0E9-C1F7-3D8C-C6200AE3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11B3-3D48-424D-B18C-0F82367BC23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6873-0A64-FF72-038D-0C109ED4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FE9F4-9121-D1FA-3B05-F0BCBB77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B73F-5B44-418E-AF4A-67ABE69C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2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5685F-D745-5B64-85F7-D2E04FE0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3ED1C-8610-1801-8518-21DE6B45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DF818-521E-34BA-F2D1-C93EEF03D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11B3-3D48-424D-B18C-0F82367BC23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7441-E365-BF93-0E5B-A9E7A51B8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15914-7572-5C33-3032-63AF09B35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7B73F-5B44-418E-AF4A-67ABE69C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5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27B8-FD1D-0B72-7D78-66E6D6B2A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B51F8-59E1-1421-372A-382F885AC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D9189A1-0192-058F-CD1B-D9B0D9A87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2E243-48B3-7891-7826-3DAB728D7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9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426A5-35DA-C679-D98F-33D89EBCC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1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7024BD-77BA-A4EB-34E8-F3D24687A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6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B5054B-E293-D1B5-0E6C-AD2290DE6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1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55AD52-BDEF-C9B8-24DE-886B14878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5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19FB3E-22E5-5C3C-CDC1-C94ECE1D6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3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02C4A-ACD9-1C54-425A-4E554BCD0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2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1DEAA3-A06A-ED28-7C6A-3DAFC16C9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5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C8786F-E088-8954-5215-0C7C38CDA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3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2425F-7851-848E-DEB8-8583C5F4E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7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Kashf</dc:creator>
  <cp:lastModifiedBy>Kashf</cp:lastModifiedBy>
  <cp:revision>1</cp:revision>
  <dcterms:created xsi:type="dcterms:W3CDTF">2023-12-26T12:28:53Z</dcterms:created>
  <dcterms:modified xsi:type="dcterms:W3CDTF">2023-12-26T12:28:58Z</dcterms:modified>
</cp:coreProperties>
</file>