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232B2-36F1-46B9-BD0A-473AF6FED171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DACFF-EC7E-424E-B959-42EB7A457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585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Alignment </a:t>
            </a:r>
            <a:r>
              <a:rPr lang="en-GB" dirty="0"/>
              <a:t>looks bad if not done can use to break tension or highlight some thing.  </a:t>
            </a:r>
            <a:r>
              <a:rPr lang="en-GB" b="1" dirty="0"/>
              <a:t>Contrast </a:t>
            </a:r>
            <a:r>
              <a:rPr lang="en-GB" dirty="0"/>
              <a:t>2 or more elements are different –greater difference &gt; contrast </a:t>
            </a:r>
          </a:p>
          <a:p>
            <a:r>
              <a:rPr lang="en-GB" dirty="0"/>
              <a:t> </a:t>
            </a:r>
            <a:r>
              <a:rPr lang="en-GB" b="1" dirty="0"/>
              <a:t>Repetition: </a:t>
            </a:r>
            <a:r>
              <a:rPr lang="en-GB" b="0" dirty="0"/>
              <a:t>adds consistency </a:t>
            </a:r>
            <a:r>
              <a:rPr lang="en-GB" b="1" dirty="0"/>
              <a:t>Balance: </a:t>
            </a:r>
            <a:r>
              <a:rPr lang="en-GB" b="0" dirty="0"/>
              <a:t>Make sure graphics don’t overpower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DACFF-EC7E-424E-B959-42EB7A45759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126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Don’t overdo texture. Red BP and stress </a:t>
            </a:r>
            <a:r>
              <a:rPr lang="en-GB" b="1" dirty="0"/>
              <a:t>space </a:t>
            </a:r>
            <a:r>
              <a:rPr lang="en-GB" dirty="0"/>
              <a:t>Google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DACFF-EC7E-424E-B959-42EB7A45759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990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8565-AF02-4B72-A7D8-A3371B7B9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CIDA </a:t>
            </a:r>
            <a:r>
              <a:rPr lang="en-GB" sz="2000" b="1" dirty="0"/>
              <a:t>Certificate in Digital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85B30-BB39-4DB7-BCF3-9EC99A7E5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7737" y="3564467"/>
            <a:ext cx="8637072" cy="1071095"/>
          </a:xfrm>
        </p:spPr>
        <p:txBody>
          <a:bodyPr/>
          <a:lstStyle/>
          <a:p>
            <a:r>
              <a:rPr lang="en-GB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10889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4261-1B81-44E3-BD22-EE5AD763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Organising Folders:</a:t>
            </a:r>
          </a:p>
        </p:txBody>
      </p: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2C0970F6-28A3-4401-9F35-0A029D58332F}"/>
              </a:ext>
            </a:extLst>
          </p:cNvPr>
          <p:cNvSpPr/>
          <p:nvPr/>
        </p:nvSpPr>
        <p:spPr>
          <a:xfrm>
            <a:off x="1772355" y="2002559"/>
            <a:ext cx="5328355" cy="3375378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B475763E-21B5-4DE4-ACDD-4253AEF7EACA}"/>
              </a:ext>
            </a:extLst>
          </p:cNvPr>
          <p:cNvSpPr/>
          <p:nvPr/>
        </p:nvSpPr>
        <p:spPr>
          <a:xfrm>
            <a:off x="2240846" y="2672644"/>
            <a:ext cx="3606800" cy="2365022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86F202E3-FAE2-4E2F-BD5B-B2511F41143F}"/>
              </a:ext>
            </a:extLst>
          </p:cNvPr>
          <p:cNvSpPr/>
          <p:nvPr/>
        </p:nvSpPr>
        <p:spPr>
          <a:xfrm>
            <a:off x="2760135" y="3101207"/>
            <a:ext cx="2568222" cy="1631244"/>
          </a:xfrm>
          <a:prstGeom prst="snip1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19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E3D45-DBDB-4B5E-9582-8295D1C1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0" y="961713"/>
            <a:ext cx="9603275" cy="1420760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en-GB" dirty="0"/>
              <a:t> </a:t>
            </a:r>
            <a:r>
              <a:rPr lang="en-GB" b="1" dirty="0"/>
              <a:t>Unit 1</a:t>
            </a:r>
            <a:r>
              <a:rPr lang="en-GB" dirty="0"/>
              <a:t> - Developing Web Products. </a:t>
            </a:r>
            <a:br>
              <a:rPr lang="en-GB" dirty="0"/>
            </a:br>
            <a:r>
              <a:rPr lang="en-GB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3569B-50E1-4CEE-87A9-3F0DB4CF757D}"/>
              </a:ext>
            </a:extLst>
          </p:cNvPr>
          <p:cNvSpPr txBox="1"/>
          <p:nvPr/>
        </p:nvSpPr>
        <p:spPr>
          <a:xfrm>
            <a:off x="1023457" y="2718033"/>
            <a:ext cx="766753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two and a half hour practical exam –worth  </a:t>
            </a:r>
            <a:r>
              <a:rPr lang="en-GB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25%</a:t>
            </a:r>
          </a:p>
          <a:p>
            <a:endParaRPr lang="en-GB" dirty="0"/>
          </a:p>
          <a:p>
            <a:r>
              <a:rPr lang="en-GB" dirty="0"/>
              <a:t>Using Adobe Dreamweaver, Photoshop and Fireworks to create a multi media website.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3CB07-8B65-451D-B135-DE2610449693}"/>
              </a:ext>
            </a:extLst>
          </p:cNvPr>
          <p:cNvSpPr txBox="1"/>
          <p:nvPr/>
        </p:nvSpPr>
        <p:spPr>
          <a:xfrm>
            <a:off x="1023457" y="4253922"/>
            <a:ext cx="656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are starting this in Year 11</a:t>
            </a:r>
          </a:p>
        </p:txBody>
      </p:sp>
    </p:spTree>
    <p:extLst>
      <p:ext uri="{BB962C8B-B14F-4D97-AF65-F5344CB8AC3E}">
        <p14:creationId xmlns:p14="http://schemas.microsoft.com/office/powerpoint/2010/main" val="363595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E3D45-DBDB-4B5E-9582-8295D1C1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0" y="961713"/>
            <a:ext cx="9603275" cy="1420760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en-GB" dirty="0"/>
              <a:t> </a:t>
            </a:r>
            <a:r>
              <a:rPr lang="en-GB" b="1" dirty="0"/>
              <a:t>Unit 3</a:t>
            </a:r>
            <a:r>
              <a:rPr lang="en-GB" dirty="0"/>
              <a:t> - Artwork and imaging. </a:t>
            </a:r>
            <a:br>
              <a:rPr lang="en-GB" dirty="0"/>
            </a:br>
            <a:r>
              <a:rPr lang="en-GB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3569B-50E1-4CEE-87A9-3F0DB4CF757D}"/>
              </a:ext>
            </a:extLst>
          </p:cNvPr>
          <p:cNvSpPr txBox="1"/>
          <p:nvPr/>
        </p:nvSpPr>
        <p:spPr>
          <a:xfrm>
            <a:off x="948812" y="2702828"/>
            <a:ext cx="7843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Coursework –worth </a:t>
            </a:r>
            <a:r>
              <a:rPr lang="en-GB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75%</a:t>
            </a:r>
          </a:p>
          <a:p>
            <a:endParaRPr lang="en-GB" dirty="0"/>
          </a:p>
          <a:p>
            <a:r>
              <a:rPr lang="en-GB" dirty="0"/>
              <a:t>Using Adobe Illustrator, Dreamweaver, Photoshop and Fireworks to</a:t>
            </a:r>
            <a:br>
              <a:rPr lang="en-GB" dirty="0"/>
            </a:br>
            <a:r>
              <a:rPr lang="en-GB" dirty="0"/>
              <a:t>design and create vector and bitmap graphics according to a brief</a:t>
            </a:r>
            <a:br>
              <a:rPr lang="en-GB" dirty="0"/>
            </a:br>
            <a:r>
              <a:rPr lang="en-GB" dirty="0"/>
              <a:t>given to </a:t>
            </a:r>
            <a:r>
              <a:rPr lang="en-GB"/>
              <a:t>us in late </a:t>
            </a:r>
            <a:r>
              <a:rPr lang="en-GB" dirty="0"/>
              <a:t>September.</a:t>
            </a:r>
          </a:p>
          <a:p>
            <a:endParaRPr lang="en-GB" dirty="0"/>
          </a:p>
          <a:p>
            <a:r>
              <a:rPr lang="en-GB" dirty="0"/>
              <a:t>Exhibit the images in a website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AE42D5-B03C-46C9-AB2B-F81C69C80A26}"/>
              </a:ext>
            </a:extLst>
          </p:cNvPr>
          <p:cNvSpPr txBox="1"/>
          <p:nvPr/>
        </p:nvSpPr>
        <p:spPr>
          <a:xfrm>
            <a:off x="648766" y="5329111"/>
            <a:ext cx="70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We are starting with this in year 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A80B9A-822E-4C49-BF59-7FDA62337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762" y="899565"/>
            <a:ext cx="4201694" cy="72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2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 vs Bitmap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311" y="1702682"/>
            <a:ext cx="3810000" cy="2143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5277" y="4105184"/>
            <a:ext cx="62607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Vector lines </a:t>
            </a:r>
            <a:r>
              <a:rPr lang="en-GB" dirty="0"/>
              <a:t>are drawn from one point (vector) to another.</a:t>
            </a:r>
          </a:p>
          <a:p>
            <a:endParaRPr lang="en-GB" dirty="0"/>
          </a:p>
          <a:p>
            <a:r>
              <a:rPr lang="en-GB" dirty="0"/>
              <a:t>To increase the size of a vector image you just move the point further away. No blurring! Vector images have a </a:t>
            </a:r>
            <a:r>
              <a:rPr lang="en-GB" dirty="0">
                <a:solidFill>
                  <a:srgbClr val="FF0000"/>
                </a:solidFill>
              </a:rPr>
              <a:t>small file size</a:t>
            </a:r>
            <a:r>
              <a:rPr lang="en-GB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42563" y="4105184"/>
            <a:ext cx="47779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Bitmap images </a:t>
            </a:r>
            <a:r>
              <a:rPr lang="en-GB" dirty="0"/>
              <a:t>are made up of pixels. To enlarge a bitmap and keep it sharp you would have to add more pixels. To reduce the image size means pixels are destroyed.</a:t>
            </a:r>
          </a:p>
          <a:p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The more pixels the greater the file size</a:t>
            </a:r>
          </a:p>
        </p:txBody>
      </p:sp>
    </p:spTree>
    <p:extLst>
      <p:ext uri="{BB962C8B-B14F-4D97-AF65-F5344CB8AC3E}">
        <p14:creationId xmlns:p14="http://schemas.microsoft.com/office/powerpoint/2010/main" val="422481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918" y="953323"/>
            <a:ext cx="9603275" cy="1049235"/>
          </a:xfrm>
        </p:spPr>
        <p:txBody>
          <a:bodyPr/>
          <a:lstStyle/>
          <a:p>
            <a:r>
              <a:rPr lang="en-GB" dirty="0"/>
              <a:t>Resolution</a:t>
            </a:r>
            <a:br>
              <a:rPr lang="en-GB" dirty="0"/>
            </a:b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918" y="3196382"/>
            <a:ext cx="4752975" cy="2867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918" y="1477941"/>
            <a:ext cx="3702780" cy="16338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84324" y="1769704"/>
            <a:ext cx="4950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Resizing means pixels are lost or added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384324" y="3614231"/>
            <a:ext cx="3995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Print outs</a:t>
            </a:r>
          </a:p>
          <a:p>
            <a:endParaRPr lang="en-GB" dirty="0"/>
          </a:p>
          <a:p>
            <a:r>
              <a:rPr lang="en-GB" dirty="0"/>
              <a:t>When printing we use dpi or dots(pixels) per inch to measure resolution. We can change the print size without effecting the actual image size</a:t>
            </a:r>
          </a:p>
        </p:txBody>
      </p:sp>
      <p:pic>
        <p:nvPicPr>
          <p:cNvPr id="1026" name="Picture 2" descr="Image result for dp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365" y="4269955"/>
            <a:ext cx="1817889" cy="104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55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E3D45-DBDB-4B5E-9582-8295D1C1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0" y="961713"/>
            <a:ext cx="9603275" cy="1420760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en-GB" dirty="0"/>
              <a:t> </a:t>
            </a:r>
            <a:r>
              <a:rPr lang="en-GB" b="1" dirty="0"/>
              <a:t>Design</a:t>
            </a:r>
            <a:r>
              <a:rPr lang="en-GB" dirty="0"/>
              <a:t>. </a:t>
            </a:r>
            <a:br>
              <a:rPr lang="en-GB" dirty="0"/>
            </a:br>
            <a:r>
              <a:rPr lang="en-GB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3569B-50E1-4CEE-87A9-3F0DB4CF757D}"/>
              </a:ext>
            </a:extLst>
          </p:cNvPr>
          <p:cNvSpPr txBox="1"/>
          <p:nvPr/>
        </p:nvSpPr>
        <p:spPr>
          <a:xfrm>
            <a:off x="1023457" y="2718033"/>
            <a:ext cx="7843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Design is a way to </a:t>
            </a:r>
            <a:r>
              <a:rPr lang="en-GB" b="1" dirty="0"/>
              <a:t>communicate</a:t>
            </a:r>
            <a:r>
              <a:rPr lang="en-GB" dirty="0"/>
              <a:t> an idea or concept using design principles and graphical elements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AE42D5-B03C-46C9-AB2B-F81C69C80A26}"/>
              </a:ext>
            </a:extLst>
          </p:cNvPr>
          <p:cNvSpPr txBox="1"/>
          <p:nvPr/>
        </p:nvSpPr>
        <p:spPr>
          <a:xfrm>
            <a:off x="683352" y="4028580"/>
            <a:ext cx="10556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</a:t>
            </a:r>
            <a:r>
              <a:rPr lang="en-GB" b="1" dirty="0"/>
              <a:t>Designers are given a problem                Design process                      Finished artwork</a:t>
            </a:r>
            <a:br>
              <a:rPr lang="en-GB" b="1" dirty="0"/>
            </a:br>
            <a:br>
              <a:rPr lang="en-GB" b="1" dirty="0"/>
            </a:b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 A company’s image is old fashioned       Research/Plan/Design               Modern logo etc</a:t>
            </a:r>
          </a:p>
        </p:txBody>
      </p:sp>
    </p:spTree>
    <p:extLst>
      <p:ext uri="{BB962C8B-B14F-4D97-AF65-F5344CB8AC3E}">
        <p14:creationId xmlns:p14="http://schemas.microsoft.com/office/powerpoint/2010/main" val="308474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1E8B-1215-440F-824B-A2A05F4A7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quality artwork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E6652E-83FF-46D6-9A12-B46ECCCB568C}"/>
              </a:ext>
            </a:extLst>
          </p:cNvPr>
          <p:cNvSpPr/>
          <p:nvPr/>
        </p:nvSpPr>
        <p:spPr>
          <a:xfrm>
            <a:off x="4384835" y="3644328"/>
            <a:ext cx="2057400" cy="1143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Design Principles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363641-B4D8-4FDF-83F8-778501B29A7D}"/>
              </a:ext>
            </a:extLst>
          </p:cNvPr>
          <p:cNvSpPr/>
          <p:nvPr/>
        </p:nvSpPr>
        <p:spPr>
          <a:xfrm>
            <a:off x="7978097" y="2036001"/>
            <a:ext cx="2057400" cy="1143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Alignment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B574A4-CDEF-4D88-BDF4-5DC123FE6D5D}"/>
              </a:ext>
            </a:extLst>
          </p:cNvPr>
          <p:cNvSpPr/>
          <p:nvPr/>
        </p:nvSpPr>
        <p:spPr>
          <a:xfrm>
            <a:off x="8019516" y="4915070"/>
            <a:ext cx="2057400" cy="1143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Balance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FF69A7-1CC8-48A7-8F66-52248CDD8A4F}"/>
              </a:ext>
            </a:extLst>
          </p:cNvPr>
          <p:cNvSpPr/>
          <p:nvPr/>
        </p:nvSpPr>
        <p:spPr>
          <a:xfrm>
            <a:off x="1368845" y="2087129"/>
            <a:ext cx="2057400" cy="1143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Repetition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308B56-74EB-463D-90F1-19070720432C}"/>
              </a:ext>
            </a:extLst>
          </p:cNvPr>
          <p:cNvSpPr/>
          <p:nvPr/>
        </p:nvSpPr>
        <p:spPr>
          <a:xfrm>
            <a:off x="1442198" y="4915070"/>
            <a:ext cx="2057400" cy="1143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Contrast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2202CE-4DA2-4D02-A8E9-7146FC1BA57B}"/>
              </a:ext>
            </a:extLst>
          </p:cNvPr>
          <p:cNvSpPr/>
          <p:nvPr/>
        </p:nvSpPr>
        <p:spPr>
          <a:xfrm>
            <a:off x="7978097" y="3611118"/>
            <a:ext cx="2057400" cy="1143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Proximity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57729F2E-7449-4A53-ABF0-80FD07CCBEA0}"/>
              </a:ext>
            </a:extLst>
          </p:cNvPr>
          <p:cNvSpPr/>
          <p:nvPr/>
        </p:nvSpPr>
        <p:spPr>
          <a:xfrm rot="17640944">
            <a:off x="3439111" y="3304625"/>
            <a:ext cx="635000" cy="6794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1EC50453-815C-469F-8F5C-450D7DBCE62F}"/>
              </a:ext>
            </a:extLst>
          </p:cNvPr>
          <p:cNvSpPr/>
          <p:nvPr/>
        </p:nvSpPr>
        <p:spPr>
          <a:xfrm rot="14109280">
            <a:off x="3560540" y="4696274"/>
            <a:ext cx="635000" cy="6794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583D2F9E-EA75-4E9F-98D6-B088872E0E41}"/>
              </a:ext>
            </a:extLst>
          </p:cNvPr>
          <p:cNvSpPr/>
          <p:nvPr/>
        </p:nvSpPr>
        <p:spPr>
          <a:xfrm rot="3214035">
            <a:off x="6859877" y="3098335"/>
            <a:ext cx="635000" cy="6794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3A7491E4-2C3B-409E-95A3-C0B01607EF5D}"/>
              </a:ext>
            </a:extLst>
          </p:cNvPr>
          <p:cNvSpPr/>
          <p:nvPr/>
        </p:nvSpPr>
        <p:spPr>
          <a:xfrm rot="7593368">
            <a:off x="6790683" y="4678003"/>
            <a:ext cx="635000" cy="6794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02756448-A4FF-4418-A7BB-64A7C8A723D8}"/>
              </a:ext>
            </a:extLst>
          </p:cNvPr>
          <p:cNvSpPr/>
          <p:nvPr/>
        </p:nvSpPr>
        <p:spPr>
          <a:xfrm rot="5400000">
            <a:off x="6912961" y="3873024"/>
            <a:ext cx="635000" cy="6794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62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1E8B-1215-440F-824B-A2A05F4A7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01" y="774176"/>
            <a:ext cx="9603275" cy="1049235"/>
          </a:xfrm>
        </p:spPr>
        <p:txBody>
          <a:bodyPr/>
          <a:lstStyle/>
          <a:p>
            <a:r>
              <a:rPr lang="en-GB" dirty="0"/>
              <a:t>Making quality artwork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E6652E-83FF-46D6-9A12-B46ECCCB568C}"/>
              </a:ext>
            </a:extLst>
          </p:cNvPr>
          <p:cNvSpPr/>
          <p:nvPr/>
        </p:nvSpPr>
        <p:spPr>
          <a:xfrm>
            <a:off x="4318514" y="3702726"/>
            <a:ext cx="2057400" cy="1143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Design Elements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363641-B4D8-4FDF-83F8-778501B29A7D}"/>
              </a:ext>
            </a:extLst>
          </p:cNvPr>
          <p:cNvSpPr/>
          <p:nvPr/>
        </p:nvSpPr>
        <p:spPr>
          <a:xfrm>
            <a:off x="7192738" y="2597066"/>
            <a:ext cx="1107883" cy="6754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Lines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B574A4-CDEF-4D88-BDF4-5DC123FE6D5D}"/>
              </a:ext>
            </a:extLst>
          </p:cNvPr>
          <p:cNvSpPr/>
          <p:nvPr/>
        </p:nvSpPr>
        <p:spPr>
          <a:xfrm>
            <a:off x="7200901" y="4931045"/>
            <a:ext cx="1135940" cy="7240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FF69A7-1CC8-48A7-8F66-52248CDD8A4F}"/>
              </a:ext>
            </a:extLst>
          </p:cNvPr>
          <p:cNvSpPr/>
          <p:nvPr/>
        </p:nvSpPr>
        <p:spPr>
          <a:xfrm>
            <a:off x="2170048" y="2897724"/>
            <a:ext cx="1179046" cy="6294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Colour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308B56-74EB-463D-90F1-19070720432C}"/>
              </a:ext>
            </a:extLst>
          </p:cNvPr>
          <p:cNvSpPr/>
          <p:nvPr/>
        </p:nvSpPr>
        <p:spPr>
          <a:xfrm>
            <a:off x="2170048" y="4915070"/>
            <a:ext cx="1329550" cy="4573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Space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2202CE-4DA2-4D02-A8E9-7146FC1BA57B}"/>
              </a:ext>
            </a:extLst>
          </p:cNvPr>
          <p:cNvSpPr/>
          <p:nvPr/>
        </p:nvSpPr>
        <p:spPr>
          <a:xfrm>
            <a:off x="7236250" y="3865118"/>
            <a:ext cx="1100590" cy="6853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Form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57729F2E-7449-4A53-ABF0-80FD07CCBEA0}"/>
              </a:ext>
            </a:extLst>
          </p:cNvPr>
          <p:cNvSpPr/>
          <p:nvPr/>
        </p:nvSpPr>
        <p:spPr>
          <a:xfrm rot="17640944">
            <a:off x="3521077" y="3301010"/>
            <a:ext cx="635000" cy="6794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1EC50453-815C-469F-8F5C-450D7DBCE62F}"/>
              </a:ext>
            </a:extLst>
          </p:cNvPr>
          <p:cNvSpPr/>
          <p:nvPr/>
        </p:nvSpPr>
        <p:spPr>
          <a:xfrm rot="14109280">
            <a:off x="3560540" y="4696274"/>
            <a:ext cx="635000" cy="6794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583D2F9E-EA75-4E9F-98D6-B088872E0E41}"/>
              </a:ext>
            </a:extLst>
          </p:cNvPr>
          <p:cNvSpPr/>
          <p:nvPr/>
        </p:nvSpPr>
        <p:spPr>
          <a:xfrm rot="3214035">
            <a:off x="6413371" y="3068225"/>
            <a:ext cx="635000" cy="6794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3A7491E4-2C3B-409E-95A3-C0B01607EF5D}"/>
              </a:ext>
            </a:extLst>
          </p:cNvPr>
          <p:cNvSpPr/>
          <p:nvPr/>
        </p:nvSpPr>
        <p:spPr>
          <a:xfrm rot="7593368">
            <a:off x="6505028" y="4575367"/>
            <a:ext cx="635000" cy="6794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02756448-A4FF-4418-A7BB-64A7C8A723D8}"/>
              </a:ext>
            </a:extLst>
          </p:cNvPr>
          <p:cNvSpPr/>
          <p:nvPr/>
        </p:nvSpPr>
        <p:spPr>
          <a:xfrm rot="5400000">
            <a:off x="6505027" y="3842915"/>
            <a:ext cx="635000" cy="6794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1A8919-CD82-430E-8524-5CF31FBC5CB6}"/>
              </a:ext>
            </a:extLst>
          </p:cNvPr>
          <p:cNvSpPr/>
          <p:nvPr/>
        </p:nvSpPr>
        <p:spPr>
          <a:xfrm>
            <a:off x="9810275" y="2504201"/>
            <a:ext cx="1107883" cy="1039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C675F9-054C-412F-9C35-FB916A974B21}"/>
              </a:ext>
            </a:extLst>
          </p:cNvPr>
          <p:cNvCxnSpPr>
            <a:cxnSpLocks/>
          </p:cNvCxnSpPr>
          <p:nvPr/>
        </p:nvCxnSpPr>
        <p:spPr>
          <a:xfrm>
            <a:off x="10235491" y="2627627"/>
            <a:ext cx="46163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BA964AFB-1EE3-4741-955D-4ED449810A2A}"/>
              </a:ext>
            </a:extLst>
          </p:cNvPr>
          <p:cNvSpPr/>
          <p:nvPr/>
        </p:nvSpPr>
        <p:spPr>
          <a:xfrm>
            <a:off x="10235491" y="2763982"/>
            <a:ext cx="257452" cy="33763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7A1AFB-D24C-4F03-9011-9DE61097CC26}"/>
              </a:ext>
            </a:extLst>
          </p:cNvPr>
          <p:cNvCxnSpPr>
            <a:cxnSpLocks/>
          </p:cNvCxnSpPr>
          <p:nvPr/>
        </p:nvCxnSpPr>
        <p:spPr>
          <a:xfrm>
            <a:off x="10235491" y="3003620"/>
            <a:ext cx="39949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6DDFE95-8BF9-4AB2-BB50-E11883ACD19A}"/>
              </a:ext>
            </a:extLst>
          </p:cNvPr>
          <p:cNvSpPr/>
          <p:nvPr/>
        </p:nvSpPr>
        <p:spPr>
          <a:xfrm>
            <a:off x="9844872" y="3879872"/>
            <a:ext cx="1180731" cy="7063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Lines make shapes</a:t>
            </a:r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FEE09D40-F765-4248-AAEF-C411F7D0DD13}"/>
              </a:ext>
            </a:extLst>
          </p:cNvPr>
          <p:cNvSpPr/>
          <p:nvPr/>
        </p:nvSpPr>
        <p:spPr>
          <a:xfrm>
            <a:off x="11360292" y="3990101"/>
            <a:ext cx="439445" cy="476063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542273-E977-48C1-91D0-6B385C1F9047}"/>
              </a:ext>
            </a:extLst>
          </p:cNvPr>
          <p:cNvSpPr/>
          <p:nvPr/>
        </p:nvSpPr>
        <p:spPr>
          <a:xfrm>
            <a:off x="9844872" y="4922221"/>
            <a:ext cx="1107883" cy="675470"/>
          </a:xfrm>
          <a:prstGeom prst="rect">
            <a:avLst/>
          </a:prstGeom>
          <a:pattFill prst="pct80">
            <a:fgClr>
              <a:schemeClr val="accent5"/>
            </a:fgClr>
            <a:bgClr>
              <a:schemeClr val="bg1"/>
            </a:bgClr>
          </a:patt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Tactile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04380D-D95C-49E2-92BC-BBDB95A21F4E}"/>
              </a:ext>
            </a:extLst>
          </p:cNvPr>
          <p:cNvSpPr/>
          <p:nvPr/>
        </p:nvSpPr>
        <p:spPr>
          <a:xfrm>
            <a:off x="40908" y="1924891"/>
            <a:ext cx="1179046" cy="6294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Emotion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E9B7A3-F688-4AE6-9E0B-57DC76D722EC}"/>
              </a:ext>
            </a:extLst>
          </p:cNvPr>
          <p:cNvSpPr/>
          <p:nvPr/>
        </p:nvSpPr>
        <p:spPr>
          <a:xfrm>
            <a:off x="76896" y="5414006"/>
            <a:ext cx="1329550" cy="4573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Focus </a:t>
            </a:r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E0AC2F70-D258-4CCF-BD7B-963CECC4CEC4}"/>
              </a:ext>
            </a:extLst>
          </p:cNvPr>
          <p:cNvSpPr/>
          <p:nvPr/>
        </p:nvSpPr>
        <p:spPr>
          <a:xfrm rot="5400000">
            <a:off x="8882138" y="4886711"/>
            <a:ext cx="455909" cy="7519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FF9D1860-2B46-4049-AEBB-9465321EBEB9}"/>
              </a:ext>
            </a:extLst>
          </p:cNvPr>
          <p:cNvSpPr/>
          <p:nvPr/>
        </p:nvSpPr>
        <p:spPr>
          <a:xfrm rot="5400000">
            <a:off x="8882139" y="3806641"/>
            <a:ext cx="455909" cy="7519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387AAF43-129B-459B-AEB7-3C3EE6F6F294}"/>
              </a:ext>
            </a:extLst>
          </p:cNvPr>
          <p:cNvSpPr/>
          <p:nvPr/>
        </p:nvSpPr>
        <p:spPr>
          <a:xfrm rot="5400000">
            <a:off x="8923172" y="2770148"/>
            <a:ext cx="455909" cy="7519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3F8CD2FE-2127-47AD-B290-856E1416FB95}"/>
              </a:ext>
            </a:extLst>
          </p:cNvPr>
          <p:cNvSpPr/>
          <p:nvPr/>
        </p:nvSpPr>
        <p:spPr>
          <a:xfrm rot="17640944">
            <a:off x="1254145" y="2499713"/>
            <a:ext cx="635000" cy="6794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5F90FD82-7B95-43CE-8E13-3E2F07EF687A}"/>
              </a:ext>
            </a:extLst>
          </p:cNvPr>
          <p:cNvSpPr/>
          <p:nvPr/>
        </p:nvSpPr>
        <p:spPr>
          <a:xfrm rot="14398288">
            <a:off x="1467225" y="5150939"/>
            <a:ext cx="635000" cy="6794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59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4F24-0D5A-4EEF-BAFF-4667CD7E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440" y="920609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Exercise</a:t>
            </a:r>
            <a:br>
              <a:rPr lang="en-GB" dirty="0"/>
            </a:br>
            <a:br>
              <a:rPr lang="en-GB" dirty="0"/>
            </a:br>
            <a:r>
              <a:rPr lang="en-GB" dirty="0"/>
              <a:t>Find an image in a magazine.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Highlight design elements and design principles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E.g. Use of space, texture, balance etc.</a:t>
            </a:r>
          </a:p>
        </p:txBody>
      </p:sp>
      <p:pic>
        <p:nvPicPr>
          <p:cNvPr id="1026" name="Picture 2" descr="Image result for magazine image">
            <a:extLst>
              <a:ext uri="{FF2B5EF4-FFF2-40B4-BE49-F238E27FC236}">
                <a16:creationId xmlns:a16="http://schemas.microsoft.com/office/drawing/2014/main" id="{33BF3383-0946-411F-BBDE-81A6BA9BF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013" y="1594120"/>
            <a:ext cx="18002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9491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2148</TotalTime>
  <Words>295</Words>
  <Application>Microsoft Office PowerPoint</Application>
  <PresentationFormat>Widescreen</PresentationFormat>
  <Paragraphs>54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Adobe Fan Heiti Std B</vt:lpstr>
      <vt:lpstr>Arial</vt:lpstr>
      <vt:lpstr>Calibri</vt:lpstr>
      <vt:lpstr>Century Gothic</vt:lpstr>
      <vt:lpstr>Gallery</vt:lpstr>
      <vt:lpstr>CIDA Certificate in Digital Applications</vt:lpstr>
      <vt:lpstr>   Unit 1 - Developing Web Products.   </vt:lpstr>
      <vt:lpstr>   Unit 3 - Artwork and imaging.   </vt:lpstr>
      <vt:lpstr>Vector vs Bitmap</vt:lpstr>
      <vt:lpstr>Resolution </vt:lpstr>
      <vt:lpstr>   Design.   </vt:lpstr>
      <vt:lpstr>Making quality artwork</vt:lpstr>
      <vt:lpstr>Making quality artwork</vt:lpstr>
      <vt:lpstr>Exercise  Find an image in a magazine.  Highlight design elements and design principles  E.g. Use of space, texture, balance etc.</vt:lpstr>
      <vt:lpstr>Organising Folders: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CIDA</dc:title>
  <dc:creator>David Benson</dc:creator>
  <cp:lastModifiedBy>David Benson</cp:lastModifiedBy>
  <cp:revision>27</cp:revision>
  <dcterms:created xsi:type="dcterms:W3CDTF">2017-07-06T17:57:37Z</dcterms:created>
  <dcterms:modified xsi:type="dcterms:W3CDTF">2017-09-03T10:09:46Z</dcterms:modified>
</cp:coreProperties>
</file>