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14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7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Programming for Big Data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7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1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4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2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2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9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86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4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79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1659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Programming for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College of Ireland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Big Data</dc:title>
  <dc:creator>Eugene O'Loughlin</dc:creator>
  <cp:lastModifiedBy>Declan Gowran</cp:lastModifiedBy>
  <cp:revision>41</cp:revision>
  <dcterms:created xsi:type="dcterms:W3CDTF">2018-06-11T13:35:26Z</dcterms:created>
  <dcterms:modified xsi:type="dcterms:W3CDTF">2019-01-22T18:43:27Z</dcterms:modified>
</cp:coreProperties>
</file>