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8"/>
  </p:notesMasterIdLst>
  <p:sldIdLst>
    <p:sldId id="256" r:id="rId2"/>
    <p:sldId id="268" r:id="rId3"/>
    <p:sldId id="281" r:id="rId4"/>
    <p:sldId id="264" r:id="rId5"/>
    <p:sldId id="290" r:id="rId6"/>
    <p:sldId id="28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  <p:embeddedFont>
      <p:font typeface="Fira Sans Extra Condensed SemiBold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DD2603-CB49-42E9-AC4D-22F7E805073B}">
  <a:tblStyle styleId="{18DD2603-CB49-42E9-AC4D-22F7E80507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9" Type="http://schemas.openxmlformats.org/officeDocument/2006/relationships/font" Target="fonts/font31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font" Target="fonts/font2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38" Type="http://schemas.openxmlformats.org/officeDocument/2006/relationships/font" Target="fonts/font30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font" Target="fonts/font29.fntdata"/><Relationship Id="rId40" Type="http://schemas.openxmlformats.org/officeDocument/2006/relationships/font" Target="fonts/font32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font" Target="fonts/font28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font" Target="fonts/font2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e9d472ac4c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e9d472ac4c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e9ccb12c13_0_2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e9ccb12c13_0_2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e9ccb12c1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e9ccb12c1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e9ccb12c13_0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e9ccb12c13_0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870497" y="1461225"/>
            <a:ext cx="4082700" cy="18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870784" y="3444222"/>
            <a:ext cx="38877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 1">
  <p:cSld name="Blank 2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8869680" y="4869180"/>
            <a:ext cx="274200" cy="274200"/>
          </a:xfrm>
          <a:prstGeom prst="rect">
            <a:avLst/>
          </a:prstGeom>
          <a:solidFill>
            <a:srgbClr val="999E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869680" y="4869180"/>
            <a:ext cx="274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SonJkiPZx6FReJYbXRzm2MenRPkl-Lt6c5Oq47_B8s/copy#gid=148299473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subTitle" idx="1"/>
          </p:nvPr>
        </p:nvSpPr>
        <p:spPr>
          <a:xfrm flipH="1">
            <a:off x="296047" y="1191248"/>
            <a:ext cx="4389351" cy="685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Fira Sans" panose="020B0503050000020004" pitchFamily="34" charset="0"/>
              </a:rPr>
              <a:t>Worried about your stocks? Say Hello to</a:t>
            </a:r>
            <a:endParaRPr sz="1800" dirty="0">
              <a:latin typeface="Fira Sans" panose="020B0503050000020004" pitchFamily="34" charset="0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ctrTitle"/>
          </p:nvPr>
        </p:nvSpPr>
        <p:spPr>
          <a:xfrm flipH="1">
            <a:off x="95418" y="1809550"/>
            <a:ext cx="4724592" cy="18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/>
              <a:t>Stock Price </a:t>
            </a:r>
            <a:br>
              <a:rPr lang="en-US" sz="7200" b="1" dirty="0"/>
            </a:br>
            <a:r>
              <a:rPr lang="en-US" sz="7200" b="1" dirty="0"/>
              <a:t>Prediction</a:t>
            </a:r>
            <a:endParaRPr sz="7200" b="1" dirty="0"/>
          </a:p>
        </p:txBody>
      </p:sp>
      <p:grpSp>
        <p:nvGrpSpPr>
          <p:cNvPr id="72" name="Google Shape;72;p22"/>
          <p:cNvGrpSpPr/>
          <p:nvPr/>
        </p:nvGrpSpPr>
        <p:grpSpPr>
          <a:xfrm>
            <a:off x="4582084" y="1104869"/>
            <a:ext cx="3691419" cy="2628962"/>
            <a:chOff x="5527823" y="1467652"/>
            <a:chExt cx="3206584" cy="2283671"/>
          </a:xfrm>
        </p:grpSpPr>
        <p:sp>
          <p:nvSpPr>
            <p:cNvPr id="73" name="Google Shape;73;p22"/>
            <p:cNvSpPr/>
            <p:nvPr/>
          </p:nvSpPr>
          <p:spPr>
            <a:xfrm>
              <a:off x="6066280" y="2069483"/>
              <a:ext cx="13082" cy="437328"/>
            </a:xfrm>
            <a:custGeom>
              <a:avLst/>
              <a:gdLst/>
              <a:ahLst/>
              <a:cxnLst/>
              <a:rect l="l" t="t" r="r" b="b"/>
              <a:pathLst>
                <a:path w="822" h="27479" extrusionOk="0">
                  <a:moveTo>
                    <a:pt x="1" y="1"/>
                  </a:moveTo>
                  <a:lnTo>
                    <a:pt x="1" y="27478"/>
                  </a:lnTo>
                  <a:lnTo>
                    <a:pt x="821" y="27478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D8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2"/>
            <p:cNvSpPr/>
            <p:nvPr/>
          </p:nvSpPr>
          <p:spPr>
            <a:xfrm>
              <a:off x="6038712" y="2138178"/>
              <a:ext cx="67734" cy="295112"/>
            </a:xfrm>
            <a:custGeom>
              <a:avLst/>
              <a:gdLst/>
              <a:ahLst/>
              <a:cxnLst/>
              <a:rect l="l" t="t" r="r" b="b"/>
              <a:pathLst>
                <a:path w="4256" h="18543" extrusionOk="0">
                  <a:moveTo>
                    <a:pt x="0" y="1"/>
                  </a:moveTo>
                  <a:lnTo>
                    <a:pt x="0" y="18542"/>
                  </a:lnTo>
                  <a:lnTo>
                    <a:pt x="4256" y="18542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rgbClr val="B0A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2"/>
            <p:cNvSpPr/>
            <p:nvPr/>
          </p:nvSpPr>
          <p:spPr>
            <a:xfrm>
              <a:off x="5901324" y="1611350"/>
              <a:ext cx="2490543" cy="1841143"/>
            </a:xfrm>
            <a:custGeom>
              <a:avLst/>
              <a:gdLst/>
              <a:ahLst/>
              <a:cxnLst/>
              <a:rect l="l" t="t" r="r" b="b"/>
              <a:pathLst>
                <a:path w="229914" h="115686" fill="none" extrusionOk="0">
                  <a:moveTo>
                    <a:pt x="1" y="115686"/>
                  </a:moveTo>
                  <a:lnTo>
                    <a:pt x="63832" y="49241"/>
                  </a:lnTo>
                  <a:lnTo>
                    <a:pt x="89303" y="63892"/>
                  </a:lnTo>
                  <a:lnTo>
                    <a:pt x="154320" y="14377"/>
                  </a:lnTo>
                  <a:lnTo>
                    <a:pt x="183530" y="41490"/>
                  </a:lnTo>
                  <a:lnTo>
                    <a:pt x="229914" y="0"/>
                  </a:lnTo>
                </a:path>
              </a:pathLst>
            </a:custGeom>
            <a:solidFill>
              <a:schemeClr val="accent2"/>
            </a:solidFill>
            <a:ln w="10637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5656508" y="2310170"/>
              <a:ext cx="186747" cy="169272"/>
            </a:xfrm>
            <a:custGeom>
              <a:avLst/>
              <a:gdLst/>
              <a:ahLst/>
              <a:cxnLst/>
              <a:rect l="l" t="t" r="r" b="b"/>
              <a:pathLst>
                <a:path w="11734" h="10636" extrusionOk="0">
                  <a:moveTo>
                    <a:pt x="5890" y="0"/>
                  </a:moveTo>
                  <a:cubicBezTo>
                    <a:pt x="4550" y="0"/>
                    <a:pt x="3207" y="502"/>
                    <a:pt x="2159" y="1505"/>
                  </a:cubicBezTo>
                  <a:cubicBezTo>
                    <a:pt x="61" y="3542"/>
                    <a:pt x="1" y="6916"/>
                    <a:pt x="2067" y="9013"/>
                  </a:cubicBezTo>
                  <a:cubicBezTo>
                    <a:pt x="3104" y="10096"/>
                    <a:pt x="4488" y="10636"/>
                    <a:pt x="5873" y="10636"/>
                  </a:cubicBezTo>
                  <a:cubicBezTo>
                    <a:pt x="7209" y="10636"/>
                    <a:pt x="8546" y="10134"/>
                    <a:pt x="9575" y="9134"/>
                  </a:cubicBezTo>
                  <a:cubicBezTo>
                    <a:pt x="11672" y="7098"/>
                    <a:pt x="11733" y="3724"/>
                    <a:pt x="9697" y="1596"/>
                  </a:cubicBezTo>
                  <a:cubicBezTo>
                    <a:pt x="8648" y="532"/>
                    <a:pt x="7271" y="0"/>
                    <a:pt x="5890" y="0"/>
                  </a:cubicBezTo>
                  <a:close/>
                </a:path>
              </a:pathLst>
            </a:custGeom>
            <a:solidFill>
              <a:srgbClr val="EC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2"/>
            <p:cNvSpPr/>
            <p:nvPr/>
          </p:nvSpPr>
          <p:spPr>
            <a:xfrm>
              <a:off x="6058051" y="2530485"/>
              <a:ext cx="189659" cy="169240"/>
            </a:xfrm>
            <a:custGeom>
              <a:avLst/>
              <a:gdLst/>
              <a:ahLst/>
              <a:cxnLst/>
              <a:rect l="l" t="t" r="r" b="b"/>
              <a:pathLst>
                <a:path w="11917" h="10634" extrusionOk="0">
                  <a:moveTo>
                    <a:pt x="5954" y="0"/>
                  </a:moveTo>
                  <a:cubicBezTo>
                    <a:pt x="4742" y="0"/>
                    <a:pt x="3525" y="411"/>
                    <a:pt x="2524" y="1250"/>
                  </a:cubicBezTo>
                  <a:cubicBezTo>
                    <a:pt x="275" y="3135"/>
                    <a:pt x="1" y="6478"/>
                    <a:pt x="1886" y="8727"/>
                  </a:cubicBezTo>
                  <a:cubicBezTo>
                    <a:pt x="2938" y="9984"/>
                    <a:pt x="4446" y="10633"/>
                    <a:pt x="5965" y="10633"/>
                  </a:cubicBezTo>
                  <a:cubicBezTo>
                    <a:pt x="7164" y="10633"/>
                    <a:pt x="8370" y="10228"/>
                    <a:pt x="9363" y="9396"/>
                  </a:cubicBezTo>
                  <a:cubicBezTo>
                    <a:pt x="11612" y="7511"/>
                    <a:pt x="11916" y="4138"/>
                    <a:pt x="10032" y="1888"/>
                  </a:cubicBezTo>
                  <a:cubicBezTo>
                    <a:pt x="8969" y="640"/>
                    <a:pt x="7466" y="0"/>
                    <a:pt x="5954" y="0"/>
                  </a:cubicBezTo>
                  <a:close/>
                </a:path>
              </a:pathLst>
            </a:custGeom>
            <a:solidFill>
              <a:srgbClr val="EC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2"/>
            <p:cNvSpPr/>
            <p:nvPr/>
          </p:nvSpPr>
          <p:spPr>
            <a:xfrm>
              <a:off x="8181922" y="1467652"/>
              <a:ext cx="352660" cy="352676"/>
            </a:xfrm>
            <a:custGeom>
              <a:avLst/>
              <a:gdLst/>
              <a:ahLst/>
              <a:cxnLst/>
              <a:rect l="l" t="t" r="r" b="b"/>
              <a:pathLst>
                <a:path w="22159" h="22160" extrusionOk="0">
                  <a:moveTo>
                    <a:pt x="22159" y="1"/>
                  </a:moveTo>
                  <a:lnTo>
                    <a:pt x="11064" y="2979"/>
                  </a:lnTo>
                  <a:lnTo>
                    <a:pt x="0" y="5928"/>
                  </a:lnTo>
                  <a:lnTo>
                    <a:pt x="11672" y="10487"/>
                  </a:lnTo>
                  <a:lnTo>
                    <a:pt x="16231" y="22159"/>
                  </a:lnTo>
                  <a:lnTo>
                    <a:pt x="19210" y="11065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rgbClr val="EC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2"/>
            <p:cNvSpPr/>
            <p:nvPr/>
          </p:nvSpPr>
          <p:spPr>
            <a:xfrm>
              <a:off x="7346893" y="3019405"/>
              <a:ext cx="512304" cy="454405"/>
            </a:xfrm>
            <a:custGeom>
              <a:avLst/>
              <a:gdLst/>
              <a:ahLst/>
              <a:cxnLst/>
              <a:rect l="l" t="t" r="r" b="b"/>
              <a:pathLst>
                <a:path w="32190" h="28552" extrusionOk="0">
                  <a:moveTo>
                    <a:pt x="16168" y="2946"/>
                  </a:moveTo>
                  <a:cubicBezTo>
                    <a:pt x="20812" y="2946"/>
                    <a:pt x="25159" y="5850"/>
                    <a:pt x="26779" y="10472"/>
                  </a:cubicBezTo>
                  <a:cubicBezTo>
                    <a:pt x="28876" y="16338"/>
                    <a:pt x="25836" y="22812"/>
                    <a:pt x="19940" y="24940"/>
                  </a:cubicBezTo>
                  <a:cubicBezTo>
                    <a:pt x="18677" y="25398"/>
                    <a:pt x="17385" y="25615"/>
                    <a:pt x="16113" y="25615"/>
                  </a:cubicBezTo>
                  <a:cubicBezTo>
                    <a:pt x="11477" y="25615"/>
                    <a:pt x="7117" y="22729"/>
                    <a:pt x="5471" y="18101"/>
                  </a:cubicBezTo>
                  <a:cubicBezTo>
                    <a:pt x="3344" y="12204"/>
                    <a:pt x="6414" y="5700"/>
                    <a:pt x="12310" y="3633"/>
                  </a:cubicBezTo>
                  <a:cubicBezTo>
                    <a:pt x="13585" y="3166"/>
                    <a:pt x="14888" y="2946"/>
                    <a:pt x="16168" y="2946"/>
                  </a:cubicBezTo>
                  <a:close/>
                  <a:moveTo>
                    <a:pt x="16089" y="0"/>
                  </a:moveTo>
                  <a:cubicBezTo>
                    <a:pt x="14492" y="0"/>
                    <a:pt x="12867" y="269"/>
                    <a:pt x="11277" y="836"/>
                  </a:cubicBezTo>
                  <a:cubicBezTo>
                    <a:pt x="3891" y="3511"/>
                    <a:pt x="0" y="11688"/>
                    <a:pt x="2675" y="19074"/>
                  </a:cubicBezTo>
                  <a:cubicBezTo>
                    <a:pt x="4753" y="24901"/>
                    <a:pt x="10245" y="28551"/>
                    <a:pt x="16101" y="28551"/>
                  </a:cubicBezTo>
                  <a:cubicBezTo>
                    <a:pt x="17698" y="28551"/>
                    <a:pt x="19323" y="28279"/>
                    <a:pt x="20912" y="27706"/>
                  </a:cubicBezTo>
                  <a:cubicBezTo>
                    <a:pt x="28299" y="25062"/>
                    <a:pt x="32189" y="16885"/>
                    <a:pt x="29514" y="9469"/>
                  </a:cubicBezTo>
                  <a:cubicBezTo>
                    <a:pt x="27437" y="3618"/>
                    <a:pt x="21945" y="0"/>
                    <a:pt x="16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2"/>
            <p:cNvSpPr/>
            <p:nvPr/>
          </p:nvSpPr>
          <p:spPr>
            <a:xfrm>
              <a:off x="7215295" y="2858538"/>
              <a:ext cx="775458" cy="777893"/>
            </a:xfrm>
            <a:custGeom>
              <a:avLst/>
              <a:gdLst/>
              <a:ahLst/>
              <a:cxnLst/>
              <a:rect l="l" t="t" r="r" b="b"/>
              <a:pathLst>
                <a:path w="48725" h="48878" extrusionOk="0">
                  <a:moveTo>
                    <a:pt x="24383" y="9100"/>
                  </a:moveTo>
                  <a:cubicBezTo>
                    <a:pt x="30652" y="9100"/>
                    <a:pt x="36540" y="13006"/>
                    <a:pt x="38785" y="19241"/>
                  </a:cubicBezTo>
                  <a:cubicBezTo>
                    <a:pt x="41582" y="27175"/>
                    <a:pt x="37478" y="35929"/>
                    <a:pt x="29545" y="38755"/>
                  </a:cubicBezTo>
                  <a:cubicBezTo>
                    <a:pt x="27840" y="39369"/>
                    <a:pt x="26098" y="39660"/>
                    <a:pt x="24384" y="39660"/>
                  </a:cubicBezTo>
                  <a:cubicBezTo>
                    <a:pt x="18123" y="39660"/>
                    <a:pt x="12250" y="35774"/>
                    <a:pt x="10031" y="29545"/>
                  </a:cubicBezTo>
                  <a:cubicBezTo>
                    <a:pt x="7174" y="21582"/>
                    <a:pt x="11308" y="12858"/>
                    <a:pt x="19241" y="10001"/>
                  </a:cubicBezTo>
                  <a:cubicBezTo>
                    <a:pt x="20939" y="9389"/>
                    <a:pt x="22675" y="9100"/>
                    <a:pt x="24383" y="9100"/>
                  </a:cubicBezTo>
                  <a:close/>
                  <a:moveTo>
                    <a:pt x="24469" y="1"/>
                  </a:moveTo>
                  <a:lnTo>
                    <a:pt x="23192" y="4500"/>
                  </a:lnTo>
                  <a:cubicBezTo>
                    <a:pt x="22281" y="4530"/>
                    <a:pt x="21338" y="4682"/>
                    <a:pt x="20396" y="4864"/>
                  </a:cubicBezTo>
                  <a:lnTo>
                    <a:pt x="17964" y="882"/>
                  </a:lnTo>
                  <a:cubicBezTo>
                    <a:pt x="17356" y="1034"/>
                    <a:pt x="16749" y="1217"/>
                    <a:pt x="16141" y="1460"/>
                  </a:cubicBezTo>
                  <a:cubicBezTo>
                    <a:pt x="15533" y="1673"/>
                    <a:pt x="14925" y="1916"/>
                    <a:pt x="14347" y="2159"/>
                  </a:cubicBezTo>
                  <a:lnTo>
                    <a:pt x="15046" y="6810"/>
                  </a:lnTo>
                  <a:cubicBezTo>
                    <a:pt x="14195" y="7266"/>
                    <a:pt x="13405" y="7752"/>
                    <a:pt x="12645" y="8299"/>
                  </a:cubicBezTo>
                  <a:lnTo>
                    <a:pt x="8815" y="5624"/>
                  </a:lnTo>
                  <a:cubicBezTo>
                    <a:pt x="7812" y="6475"/>
                    <a:pt x="6900" y="7326"/>
                    <a:pt x="6080" y="8299"/>
                  </a:cubicBezTo>
                  <a:lnTo>
                    <a:pt x="8572" y="12250"/>
                  </a:lnTo>
                  <a:cubicBezTo>
                    <a:pt x="7995" y="12949"/>
                    <a:pt x="7508" y="13770"/>
                    <a:pt x="7052" y="14560"/>
                  </a:cubicBezTo>
                  <a:lnTo>
                    <a:pt x="2493" y="13679"/>
                  </a:lnTo>
                  <a:cubicBezTo>
                    <a:pt x="1915" y="14864"/>
                    <a:pt x="1429" y="16050"/>
                    <a:pt x="1064" y="17296"/>
                  </a:cubicBezTo>
                  <a:lnTo>
                    <a:pt x="4955" y="19910"/>
                  </a:lnTo>
                  <a:cubicBezTo>
                    <a:pt x="4773" y="20792"/>
                    <a:pt x="4621" y="21673"/>
                    <a:pt x="4560" y="22524"/>
                  </a:cubicBezTo>
                  <a:lnTo>
                    <a:pt x="31" y="23588"/>
                  </a:lnTo>
                  <a:cubicBezTo>
                    <a:pt x="0" y="24895"/>
                    <a:pt x="31" y="26232"/>
                    <a:pt x="213" y="27509"/>
                  </a:cubicBezTo>
                  <a:lnTo>
                    <a:pt x="4864" y="28299"/>
                  </a:lnTo>
                  <a:cubicBezTo>
                    <a:pt x="5016" y="29150"/>
                    <a:pt x="5229" y="29941"/>
                    <a:pt x="5502" y="30792"/>
                  </a:cubicBezTo>
                  <a:lnTo>
                    <a:pt x="1824" y="33588"/>
                  </a:lnTo>
                  <a:cubicBezTo>
                    <a:pt x="2311" y="34834"/>
                    <a:pt x="2918" y="36050"/>
                    <a:pt x="3587" y="37175"/>
                  </a:cubicBezTo>
                  <a:lnTo>
                    <a:pt x="8147" y="36020"/>
                  </a:lnTo>
                  <a:cubicBezTo>
                    <a:pt x="8602" y="36658"/>
                    <a:pt x="9150" y="37327"/>
                    <a:pt x="9666" y="37935"/>
                  </a:cubicBezTo>
                  <a:lnTo>
                    <a:pt x="7447" y="41977"/>
                  </a:lnTo>
                  <a:cubicBezTo>
                    <a:pt x="8420" y="42950"/>
                    <a:pt x="9454" y="43801"/>
                    <a:pt x="10548" y="44561"/>
                  </a:cubicBezTo>
                  <a:lnTo>
                    <a:pt x="14226" y="41643"/>
                  </a:lnTo>
                  <a:cubicBezTo>
                    <a:pt x="14894" y="42038"/>
                    <a:pt x="15563" y="42403"/>
                    <a:pt x="16293" y="42707"/>
                  </a:cubicBezTo>
                  <a:lnTo>
                    <a:pt x="15897" y="47357"/>
                  </a:lnTo>
                  <a:cubicBezTo>
                    <a:pt x="17204" y="47844"/>
                    <a:pt x="18481" y="48208"/>
                    <a:pt x="19849" y="48452"/>
                  </a:cubicBezTo>
                  <a:lnTo>
                    <a:pt x="22068" y="44318"/>
                  </a:lnTo>
                  <a:cubicBezTo>
                    <a:pt x="22797" y="44379"/>
                    <a:pt x="23557" y="44470"/>
                    <a:pt x="24256" y="44470"/>
                  </a:cubicBezTo>
                  <a:lnTo>
                    <a:pt x="25837" y="48877"/>
                  </a:lnTo>
                  <a:cubicBezTo>
                    <a:pt x="27205" y="48786"/>
                    <a:pt x="28572" y="48603"/>
                    <a:pt x="29940" y="48300"/>
                  </a:cubicBezTo>
                  <a:lnTo>
                    <a:pt x="30214" y="43619"/>
                  </a:lnTo>
                  <a:lnTo>
                    <a:pt x="31247" y="43284"/>
                  </a:lnTo>
                  <a:cubicBezTo>
                    <a:pt x="31582" y="43163"/>
                    <a:pt x="31946" y="43011"/>
                    <a:pt x="32281" y="42889"/>
                  </a:cubicBezTo>
                  <a:lnTo>
                    <a:pt x="35503" y="46324"/>
                  </a:lnTo>
                  <a:cubicBezTo>
                    <a:pt x="36779" y="45716"/>
                    <a:pt x="37934" y="44956"/>
                    <a:pt x="39059" y="44166"/>
                  </a:cubicBezTo>
                  <a:lnTo>
                    <a:pt x="37418" y="39789"/>
                  </a:lnTo>
                  <a:cubicBezTo>
                    <a:pt x="37995" y="39302"/>
                    <a:pt x="38512" y="38786"/>
                    <a:pt x="39059" y="38269"/>
                  </a:cubicBezTo>
                  <a:lnTo>
                    <a:pt x="43375" y="40093"/>
                  </a:lnTo>
                  <a:cubicBezTo>
                    <a:pt x="44257" y="39029"/>
                    <a:pt x="45047" y="37874"/>
                    <a:pt x="45746" y="36719"/>
                  </a:cubicBezTo>
                  <a:lnTo>
                    <a:pt x="42311" y="33345"/>
                  </a:lnTo>
                  <a:cubicBezTo>
                    <a:pt x="42646" y="32646"/>
                    <a:pt x="42950" y="31916"/>
                    <a:pt x="43223" y="31217"/>
                  </a:cubicBezTo>
                  <a:lnTo>
                    <a:pt x="47935" y="31126"/>
                  </a:lnTo>
                  <a:cubicBezTo>
                    <a:pt x="48299" y="29849"/>
                    <a:pt x="48573" y="28512"/>
                    <a:pt x="48725" y="27144"/>
                  </a:cubicBezTo>
                  <a:lnTo>
                    <a:pt x="44409" y="25442"/>
                  </a:lnTo>
                  <a:cubicBezTo>
                    <a:pt x="44439" y="24621"/>
                    <a:pt x="44439" y="23831"/>
                    <a:pt x="44378" y="23010"/>
                  </a:cubicBezTo>
                  <a:lnTo>
                    <a:pt x="48634" y="20974"/>
                  </a:lnTo>
                  <a:cubicBezTo>
                    <a:pt x="48421" y="19697"/>
                    <a:pt x="48117" y="18360"/>
                    <a:pt x="47722" y="17083"/>
                  </a:cubicBezTo>
                  <a:lnTo>
                    <a:pt x="43071" y="17266"/>
                  </a:lnTo>
                  <a:cubicBezTo>
                    <a:pt x="42767" y="16475"/>
                    <a:pt x="42433" y="15715"/>
                    <a:pt x="42007" y="14956"/>
                  </a:cubicBezTo>
                  <a:lnTo>
                    <a:pt x="45077" y="11369"/>
                  </a:lnTo>
                  <a:cubicBezTo>
                    <a:pt x="44378" y="10244"/>
                    <a:pt x="43618" y="9211"/>
                    <a:pt x="42737" y="8208"/>
                  </a:cubicBezTo>
                  <a:lnTo>
                    <a:pt x="38542" y="10275"/>
                  </a:lnTo>
                  <a:cubicBezTo>
                    <a:pt x="37904" y="9606"/>
                    <a:pt x="37266" y="9059"/>
                    <a:pt x="36536" y="8512"/>
                  </a:cubicBezTo>
                  <a:lnTo>
                    <a:pt x="37904" y="4044"/>
                  </a:lnTo>
                  <a:cubicBezTo>
                    <a:pt x="36840" y="3314"/>
                    <a:pt x="35715" y="2706"/>
                    <a:pt x="34530" y="2159"/>
                  </a:cubicBezTo>
                  <a:lnTo>
                    <a:pt x="31551" y="5746"/>
                  </a:lnTo>
                  <a:cubicBezTo>
                    <a:pt x="30700" y="5411"/>
                    <a:pt x="29819" y="5138"/>
                    <a:pt x="28907" y="4955"/>
                  </a:cubicBezTo>
                  <a:lnTo>
                    <a:pt x="28299" y="305"/>
                  </a:lnTo>
                  <a:cubicBezTo>
                    <a:pt x="27053" y="123"/>
                    <a:pt x="25746" y="1"/>
                    <a:pt x="24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2"/>
            <p:cNvSpPr/>
            <p:nvPr/>
          </p:nvSpPr>
          <p:spPr>
            <a:xfrm>
              <a:off x="7835719" y="2632705"/>
              <a:ext cx="339117" cy="338623"/>
            </a:xfrm>
            <a:custGeom>
              <a:avLst/>
              <a:gdLst/>
              <a:ahLst/>
              <a:cxnLst/>
              <a:rect l="l" t="t" r="r" b="b"/>
              <a:pathLst>
                <a:path w="21308" h="21277" extrusionOk="0">
                  <a:moveTo>
                    <a:pt x="10619" y="5372"/>
                  </a:moveTo>
                  <a:cubicBezTo>
                    <a:pt x="12587" y="5372"/>
                    <a:pt x="14478" y="6474"/>
                    <a:pt x="15381" y="8389"/>
                  </a:cubicBezTo>
                  <a:cubicBezTo>
                    <a:pt x="16627" y="11034"/>
                    <a:pt x="15502" y="14164"/>
                    <a:pt x="12888" y="15380"/>
                  </a:cubicBezTo>
                  <a:cubicBezTo>
                    <a:pt x="12166" y="15712"/>
                    <a:pt x="11409" y="15870"/>
                    <a:pt x="10665" y="15870"/>
                  </a:cubicBezTo>
                  <a:cubicBezTo>
                    <a:pt x="8688" y="15870"/>
                    <a:pt x="6803" y="14757"/>
                    <a:pt x="5897" y="12857"/>
                  </a:cubicBezTo>
                  <a:cubicBezTo>
                    <a:pt x="4651" y="10243"/>
                    <a:pt x="5776" y="7113"/>
                    <a:pt x="8390" y="5866"/>
                  </a:cubicBezTo>
                  <a:cubicBezTo>
                    <a:pt x="9110" y="5531"/>
                    <a:pt x="9870" y="5372"/>
                    <a:pt x="10619" y="5372"/>
                  </a:cubicBezTo>
                  <a:close/>
                  <a:moveTo>
                    <a:pt x="11733" y="0"/>
                  </a:moveTo>
                  <a:lnTo>
                    <a:pt x="10821" y="1793"/>
                  </a:lnTo>
                  <a:cubicBezTo>
                    <a:pt x="10732" y="1790"/>
                    <a:pt x="10644" y="1789"/>
                    <a:pt x="10556" y="1789"/>
                  </a:cubicBezTo>
                  <a:cubicBezTo>
                    <a:pt x="9774" y="1789"/>
                    <a:pt x="9030" y="1909"/>
                    <a:pt x="8238" y="2128"/>
                  </a:cubicBezTo>
                  <a:lnTo>
                    <a:pt x="6900" y="608"/>
                  </a:lnTo>
                  <a:lnTo>
                    <a:pt x="6110" y="973"/>
                  </a:lnTo>
                  <a:cubicBezTo>
                    <a:pt x="5837" y="1064"/>
                    <a:pt x="5593" y="1216"/>
                    <a:pt x="5320" y="1368"/>
                  </a:cubicBezTo>
                  <a:lnTo>
                    <a:pt x="5624" y="3404"/>
                  </a:lnTo>
                  <a:cubicBezTo>
                    <a:pt x="4894" y="3891"/>
                    <a:pt x="4256" y="4499"/>
                    <a:pt x="3709" y="5167"/>
                  </a:cubicBezTo>
                  <a:lnTo>
                    <a:pt x="1733" y="4772"/>
                  </a:lnTo>
                  <a:cubicBezTo>
                    <a:pt x="1399" y="5258"/>
                    <a:pt x="1125" y="5775"/>
                    <a:pt x="912" y="6322"/>
                  </a:cubicBezTo>
                  <a:lnTo>
                    <a:pt x="2341" y="7751"/>
                  </a:lnTo>
                  <a:cubicBezTo>
                    <a:pt x="2037" y="8572"/>
                    <a:pt x="1885" y="9423"/>
                    <a:pt x="1855" y="10304"/>
                  </a:cubicBezTo>
                  <a:lnTo>
                    <a:pt x="1" y="11094"/>
                  </a:lnTo>
                  <a:cubicBezTo>
                    <a:pt x="31" y="11672"/>
                    <a:pt x="92" y="12280"/>
                    <a:pt x="213" y="12857"/>
                  </a:cubicBezTo>
                  <a:lnTo>
                    <a:pt x="2219" y="13192"/>
                  </a:lnTo>
                  <a:cubicBezTo>
                    <a:pt x="2341" y="13617"/>
                    <a:pt x="2493" y="14012"/>
                    <a:pt x="2675" y="14408"/>
                  </a:cubicBezTo>
                  <a:cubicBezTo>
                    <a:pt x="2888" y="14803"/>
                    <a:pt x="3101" y="15167"/>
                    <a:pt x="3344" y="15563"/>
                  </a:cubicBezTo>
                  <a:lnTo>
                    <a:pt x="2311" y="17295"/>
                  </a:lnTo>
                  <a:cubicBezTo>
                    <a:pt x="2675" y="17751"/>
                    <a:pt x="3071" y="18207"/>
                    <a:pt x="3526" y="18602"/>
                  </a:cubicBezTo>
                  <a:lnTo>
                    <a:pt x="5350" y="17690"/>
                  </a:lnTo>
                  <a:cubicBezTo>
                    <a:pt x="6019" y="18207"/>
                    <a:pt x="6779" y="18633"/>
                    <a:pt x="7630" y="18936"/>
                  </a:cubicBezTo>
                  <a:lnTo>
                    <a:pt x="7812" y="20943"/>
                  </a:lnTo>
                  <a:cubicBezTo>
                    <a:pt x="8390" y="21095"/>
                    <a:pt x="8967" y="21216"/>
                    <a:pt x="9575" y="21277"/>
                  </a:cubicBezTo>
                  <a:lnTo>
                    <a:pt x="10487" y="19514"/>
                  </a:lnTo>
                  <a:cubicBezTo>
                    <a:pt x="10573" y="19517"/>
                    <a:pt x="10659" y="19519"/>
                    <a:pt x="10745" y="19519"/>
                  </a:cubicBezTo>
                  <a:cubicBezTo>
                    <a:pt x="11510" y="19519"/>
                    <a:pt x="12278" y="19398"/>
                    <a:pt x="13071" y="19180"/>
                  </a:cubicBezTo>
                  <a:lnTo>
                    <a:pt x="14378" y="20699"/>
                  </a:lnTo>
                  <a:lnTo>
                    <a:pt x="15198" y="20335"/>
                  </a:lnTo>
                  <a:cubicBezTo>
                    <a:pt x="15442" y="20243"/>
                    <a:pt x="15715" y="20091"/>
                    <a:pt x="15989" y="19940"/>
                  </a:cubicBezTo>
                  <a:lnTo>
                    <a:pt x="15685" y="17903"/>
                  </a:lnTo>
                  <a:cubicBezTo>
                    <a:pt x="16414" y="17417"/>
                    <a:pt x="17053" y="16809"/>
                    <a:pt x="17569" y="16140"/>
                  </a:cubicBezTo>
                  <a:lnTo>
                    <a:pt x="19575" y="16535"/>
                  </a:lnTo>
                  <a:cubicBezTo>
                    <a:pt x="19910" y="16049"/>
                    <a:pt x="20183" y="15532"/>
                    <a:pt x="20396" y="14985"/>
                  </a:cubicBezTo>
                  <a:lnTo>
                    <a:pt x="18968" y="13556"/>
                  </a:lnTo>
                  <a:cubicBezTo>
                    <a:pt x="19271" y="12736"/>
                    <a:pt x="19423" y="11885"/>
                    <a:pt x="19454" y="11003"/>
                  </a:cubicBezTo>
                  <a:lnTo>
                    <a:pt x="21308" y="10213"/>
                  </a:lnTo>
                  <a:cubicBezTo>
                    <a:pt x="21278" y="9635"/>
                    <a:pt x="21186" y="9028"/>
                    <a:pt x="21095" y="8450"/>
                  </a:cubicBezTo>
                  <a:lnTo>
                    <a:pt x="19059" y="8116"/>
                  </a:lnTo>
                  <a:cubicBezTo>
                    <a:pt x="18968" y="7690"/>
                    <a:pt x="18816" y="7265"/>
                    <a:pt x="18603" y="6900"/>
                  </a:cubicBezTo>
                  <a:cubicBezTo>
                    <a:pt x="18420" y="6505"/>
                    <a:pt x="18208" y="6140"/>
                    <a:pt x="17964" y="5745"/>
                  </a:cubicBezTo>
                  <a:lnTo>
                    <a:pt x="18998" y="4012"/>
                  </a:lnTo>
                  <a:cubicBezTo>
                    <a:pt x="18603" y="3556"/>
                    <a:pt x="18238" y="3100"/>
                    <a:pt x="17782" y="2705"/>
                  </a:cubicBezTo>
                  <a:lnTo>
                    <a:pt x="15958" y="3617"/>
                  </a:lnTo>
                  <a:cubicBezTo>
                    <a:pt x="15259" y="3100"/>
                    <a:pt x="14499" y="2675"/>
                    <a:pt x="13679" y="2371"/>
                  </a:cubicBezTo>
                  <a:lnTo>
                    <a:pt x="13496" y="365"/>
                  </a:lnTo>
                  <a:cubicBezTo>
                    <a:pt x="12919" y="213"/>
                    <a:pt x="12341" y="91"/>
                    <a:pt x="11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7329957" y="2254090"/>
              <a:ext cx="472150" cy="478866"/>
            </a:xfrm>
            <a:custGeom>
              <a:avLst/>
              <a:gdLst/>
              <a:ahLst/>
              <a:cxnLst/>
              <a:rect l="l" t="t" r="r" b="b"/>
              <a:pathLst>
                <a:path w="29667" h="30089" extrusionOk="0">
                  <a:moveTo>
                    <a:pt x="14838" y="7664"/>
                  </a:moveTo>
                  <a:cubicBezTo>
                    <a:pt x="14967" y="7664"/>
                    <a:pt x="15098" y="7667"/>
                    <a:pt x="15229" y="7674"/>
                  </a:cubicBezTo>
                  <a:cubicBezTo>
                    <a:pt x="19332" y="7856"/>
                    <a:pt x="22493" y="11321"/>
                    <a:pt x="22311" y="15425"/>
                  </a:cubicBezTo>
                  <a:cubicBezTo>
                    <a:pt x="22104" y="19414"/>
                    <a:pt x="18823" y="22484"/>
                    <a:pt x="14898" y="22484"/>
                  </a:cubicBezTo>
                  <a:cubicBezTo>
                    <a:pt x="14786" y="22484"/>
                    <a:pt x="14673" y="22482"/>
                    <a:pt x="14560" y="22477"/>
                  </a:cubicBezTo>
                  <a:cubicBezTo>
                    <a:pt x="10456" y="22294"/>
                    <a:pt x="7295" y="18829"/>
                    <a:pt x="7478" y="14726"/>
                  </a:cubicBezTo>
                  <a:cubicBezTo>
                    <a:pt x="7654" y="10753"/>
                    <a:pt x="10907" y="7664"/>
                    <a:pt x="14838" y="7664"/>
                  </a:cubicBezTo>
                  <a:close/>
                  <a:moveTo>
                    <a:pt x="14704" y="1"/>
                  </a:moveTo>
                  <a:cubicBezTo>
                    <a:pt x="14567" y="1"/>
                    <a:pt x="14428" y="4"/>
                    <a:pt x="14286" y="14"/>
                  </a:cubicBezTo>
                  <a:lnTo>
                    <a:pt x="13344" y="2719"/>
                  </a:lnTo>
                  <a:cubicBezTo>
                    <a:pt x="12098" y="2871"/>
                    <a:pt x="10912" y="3206"/>
                    <a:pt x="9818" y="3692"/>
                  </a:cubicBezTo>
                  <a:lnTo>
                    <a:pt x="7599" y="1838"/>
                  </a:lnTo>
                  <a:cubicBezTo>
                    <a:pt x="6870" y="2263"/>
                    <a:pt x="6171" y="2719"/>
                    <a:pt x="5502" y="3206"/>
                  </a:cubicBezTo>
                  <a:lnTo>
                    <a:pt x="6353" y="5941"/>
                  </a:lnTo>
                  <a:cubicBezTo>
                    <a:pt x="5441" y="6792"/>
                    <a:pt x="4681" y="7735"/>
                    <a:pt x="4073" y="8799"/>
                  </a:cubicBezTo>
                  <a:lnTo>
                    <a:pt x="1216" y="8616"/>
                  </a:lnTo>
                  <a:cubicBezTo>
                    <a:pt x="882" y="9376"/>
                    <a:pt x="578" y="10136"/>
                    <a:pt x="335" y="10926"/>
                  </a:cubicBezTo>
                  <a:lnTo>
                    <a:pt x="2614" y="12628"/>
                  </a:lnTo>
                  <a:cubicBezTo>
                    <a:pt x="2523" y="13236"/>
                    <a:pt x="2432" y="13844"/>
                    <a:pt x="2402" y="14452"/>
                  </a:cubicBezTo>
                  <a:cubicBezTo>
                    <a:pt x="2371" y="15060"/>
                    <a:pt x="2402" y="15698"/>
                    <a:pt x="2432" y="16276"/>
                  </a:cubicBezTo>
                  <a:lnTo>
                    <a:pt x="0" y="17796"/>
                  </a:lnTo>
                  <a:cubicBezTo>
                    <a:pt x="152" y="18647"/>
                    <a:pt x="395" y="19437"/>
                    <a:pt x="639" y="20197"/>
                  </a:cubicBezTo>
                  <a:lnTo>
                    <a:pt x="3526" y="20227"/>
                  </a:lnTo>
                  <a:cubicBezTo>
                    <a:pt x="4073" y="21321"/>
                    <a:pt x="4742" y="22385"/>
                    <a:pt x="5563" y="23328"/>
                  </a:cubicBezTo>
                  <a:lnTo>
                    <a:pt x="4499" y="25972"/>
                  </a:lnTo>
                  <a:cubicBezTo>
                    <a:pt x="5107" y="26550"/>
                    <a:pt x="5745" y="27066"/>
                    <a:pt x="6414" y="27522"/>
                  </a:cubicBezTo>
                  <a:lnTo>
                    <a:pt x="8785" y="25911"/>
                  </a:lnTo>
                  <a:cubicBezTo>
                    <a:pt x="9848" y="26458"/>
                    <a:pt x="10973" y="26914"/>
                    <a:pt x="12189" y="27188"/>
                  </a:cubicBezTo>
                  <a:lnTo>
                    <a:pt x="12888" y="29954"/>
                  </a:lnTo>
                  <a:lnTo>
                    <a:pt x="14134" y="30075"/>
                  </a:lnTo>
                  <a:cubicBezTo>
                    <a:pt x="14418" y="30075"/>
                    <a:pt x="14702" y="30089"/>
                    <a:pt x="14976" y="30089"/>
                  </a:cubicBezTo>
                  <a:cubicBezTo>
                    <a:pt x="15114" y="30089"/>
                    <a:pt x="15249" y="30086"/>
                    <a:pt x="15381" y="30075"/>
                  </a:cubicBezTo>
                  <a:lnTo>
                    <a:pt x="16323" y="27370"/>
                  </a:lnTo>
                  <a:cubicBezTo>
                    <a:pt x="17599" y="27218"/>
                    <a:pt x="18754" y="26884"/>
                    <a:pt x="19879" y="26398"/>
                  </a:cubicBezTo>
                  <a:lnTo>
                    <a:pt x="22068" y="28252"/>
                  </a:lnTo>
                  <a:cubicBezTo>
                    <a:pt x="22797" y="27826"/>
                    <a:pt x="23527" y="27370"/>
                    <a:pt x="24165" y="26884"/>
                  </a:cubicBezTo>
                  <a:lnTo>
                    <a:pt x="23314" y="24148"/>
                  </a:lnTo>
                  <a:cubicBezTo>
                    <a:pt x="24226" y="23297"/>
                    <a:pt x="24986" y="22355"/>
                    <a:pt x="25593" y="21291"/>
                  </a:cubicBezTo>
                  <a:lnTo>
                    <a:pt x="28451" y="21473"/>
                  </a:lnTo>
                  <a:cubicBezTo>
                    <a:pt x="28785" y="20714"/>
                    <a:pt x="29089" y="19954"/>
                    <a:pt x="29332" y="19163"/>
                  </a:cubicBezTo>
                  <a:lnTo>
                    <a:pt x="27052" y="17461"/>
                  </a:lnTo>
                  <a:cubicBezTo>
                    <a:pt x="27204" y="16853"/>
                    <a:pt x="27296" y="16245"/>
                    <a:pt x="27296" y="15638"/>
                  </a:cubicBezTo>
                  <a:cubicBezTo>
                    <a:pt x="27326" y="15030"/>
                    <a:pt x="27296" y="14391"/>
                    <a:pt x="27235" y="13814"/>
                  </a:cubicBezTo>
                  <a:lnTo>
                    <a:pt x="29666" y="12294"/>
                  </a:lnTo>
                  <a:cubicBezTo>
                    <a:pt x="29515" y="11473"/>
                    <a:pt x="29302" y="10653"/>
                    <a:pt x="29028" y="9893"/>
                  </a:cubicBezTo>
                  <a:lnTo>
                    <a:pt x="26141" y="9862"/>
                  </a:lnTo>
                  <a:cubicBezTo>
                    <a:pt x="25593" y="8768"/>
                    <a:pt x="24925" y="7704"/>
                    <a:pt x="24134" y="6792"/>
                  </a:cubicBezTo>
                  <a:lnTo>
                    <a:pt x="25198" y="4118"/>
                  </a:lnTo>
                  <a:cubicBezTo>
                    <a:pt x="24590" y="3570"/>
                    <a:pt x="23922" y="3023"/>
                    <a:pt x="23253" y="2567"/>
                  </a:cubicBezTo>
                  <a:lnTo>
                    <a:pt x="20882" y="4209"/>
                  </a:lnTo>
                  <a:cubicBezTo>
                    <a:pt x="19818" y="3631"/>
                    <a:pt x="18694" y="3175"/>
                    <a:pt x="17478" y="2902"/>
                  </a:cubicBezTo>
                  <a:lnTo>
                    <a:pt x="16779" y="136"/>
                  </a:lnTo>
                  <a:lnTo>
                    <a:pt x="15532" y="14"/>
                  </a:lnTo>
                  <a:cubicBezTo>
                    <a:pt x="15249" y="14"/>
                    <a:pt x="14979" y="1"/>
                    <a:pt x="14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5668851" y="3061742"/>
              <a:ext cx="600346" cy="103527"/>
            </a:xfrm>
            <a:custGeom>
              <a:avLst/>
              <a:gdLst/>
              <a:ahLst/>
              <a:cxnLst/>
              <a:rect l="l" t="t" r="r" b="b"/>
              <a:pathLst>
                <a:path w="37722" h="6505" extrusionOk="0">
                  <a:moveTo>
                    <a:pt x="0" y="0"/>
                  </a:moveTo>
                  <a:lnTo>
                    <a:pt x="0" y="6505"/>
                  </a:lnTo>
                  <a:lnTo>
                    <a:pt x="37721" y="6505"/>
                  </a:lnTo>
                  <a:lnTo>
                    <a:pt x="37721" y="0"/>
                  </a:lnTo>
                  <a:close/>
                </a:path>
              </a:pathLst>
            </a:custGeom>
            <a:solidFill>
              <a:srgbClr val="8B7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2"/>
            <p:cNvSpPr/>
            <p:nvPr/>
          </p:nvSpPr>
          <p:spPr>
            <a:xfrm>
              <a:off x="5707067" y="3061742"/>
              <a:ext cx="21788" cy="103527"/>
            </a:xfrm>
            <a:custGeom>
              <a:avLst/>
              <a:gdLst/>
              <a:ahLst/>
              <a:cxnLst/>
              <a:rect l="l" t="t" r="r" b="b"/>
              <a:pathLst>
                <a:path w="1369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>
              <a:off x="5770446" y="3061742"/>
              <a:ext cx="21788" cy="103527"/>
            </a:xfrm>
            <a:custGeom>
              <a:avLst/>
              <a:gdLst/>
              <a:ahLst/>
              <a:cxnLst/>
              <a:rect l="l" t="t" r="r" b="b"/>
              <a:pathLst>
                <a:path w="1369" h="6505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>
              <a:off x="5757626" y="3061742"/>
              <a:ext cx="21788" cy="103527"/>
            </a:xfrm>
            <a:custGeom>
              <a:avLst/>
              <a:gdLst/>
              <a:ahLst/>
              <a:cxnLst/>
              <a:rect l="l" t="t" r="r" b="b"/>
              <a:pathLst>
                <a:path w="1369" h="6505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5821006" y="3061742"/>
              <a:ext cx="21772" cy="103527"/>
            </a:xfrm>
            <a:custGeom>
              <a:avLst/>
              <a:gdLst/>
              <a:ahLst/>
              <a:cxnLst/>
              <a:rect l="l" t="t" r="r" b="b"/>
              <a:pathLst>
                <a:path w="1368" h="6505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5884863" y="3061742"/>
              <a:ext cx="21788" cy="103527"/>
            </a:xfrm>
            <a:custGeom>
              <a:avLst/>
              <a:gdLst/>
              <a:ahLst/>
              <a:cxnLst/>
              <a:rect l="l" t="t" r="r" b="b"/>
              <a:pathLst>
                <a:path w="1369" h="6505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5948243" y="3061742"/>
              <a:ext cx="21772" cy="103527"/>
            </a:xfrm>
            <a:custGeom>
              <a:avLst/>
              <a:gdLst/>
              <a:ahLst/>
              <a:cxnLst/>
              <a:rect l="l" t="t" r="r" b="b"/>
              <a:pathLst>
                <a:path w="1368" h="6505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6011606" y="3061742"/>
              <a:ext cx="21788" cy="103527"/>
            </a:xfrm>
            <a:custGeom>
              <a:avLst/>
              <a:gdLst/>
              <a:ahLst/>
              <a:cxnLst/>
              <a:rect l="l" t="t" r="r" b="b"/>
              <a:pathLst>
                <a:path w="1369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6074986" y="3061742"/>
              <a:ext cx="21788" cy="103527"/>
            </a:xfrm>
            <a:custGeom>
              <a:avLst/>
              <a:gdLst/>
              <a:ahLst/>
              <a:cxnLst/>
              <a:rect l="l" t="t" r="r" b="b"/>
              <a:pathLst>
                <a:path w="1369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6138859" y="3061742"/>
              <a:ext cx="21772" cy="103527"/>
            </a:xfrm>
            <a:custGeom>
              <a:avLst/>
              <a:gdLst/>
              <a:ahLst/>
              <a:cxnLst/>
              <a:rect l="l" t="t" r="r" b="b"/>
              <a:pathLst>
                <a:path w="1368" h="6505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>
              <a:off x="5587565" y="3165263"/>
              <a:ext cx="600346" cy="103543"/>
            </a:xfrm>
            <a:custGeom>
              <a:avLst/>
              <a:gdLst/>
              <a:ahLst/>
              <a:cxnLst/>
              <a:rect l="l" t="t" r="r" b="b"/>
              <a:pathLst>
                <a:path w="37722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37722" y="6505"/>
                  </a:lnTo>
                  <a:lnTo>
                    <a:pt x="37722" y="1"/>
                  </a:lnTo>
                  <a:close/>
                </a:path>
              </a:pathLst>
            </a:custGeom>
            <a:solidFill>
              <a:srgbClr val="8B7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5625797" y="3165263"/>
              <a:ext cx="21772" cy="103543"/>
            </a:xfrm>
            <a:custGeom>
              <a:avLst/>
              <a:gdLst/>
              <a:ahLst/>
              <a:cxnLst/>
              <a:rect l="l" t="t" r="r" b="b"/>
              <a:pathLst>
                <a:path w="1368" h="6506" extrusionOk="0">
                  <a:moveTo>
                    <a:pt x="0" y="1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5689161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5752540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5740197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5803577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>
              <a:off x="5866957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>
              <a:off x="5930814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>
              <a:off x="5994194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>
              <a:off x="6057573" y="3165263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>
              <a:off x="5587565" y="3165263"/>
              <a:ext cx="600346" cy="14530"/>
            </a:xfrm>
            <a:custGeom>
              <a:avLst/>
              <a:gdLst/>
              <a:ahLst/>
              <a:cxnLst/>
              <a:rect l="l" t="t" r="r" b="b"/>
              <a:pathLst>
                <a:path w="37722" h="913" extrusionOk="0">
                  <a:moveTo>
                    <a:pt x="1" y="1"/>
                  </a:moveTo>
                  <a:lnTo>
                    <a:pt x="1" y="913"/>
                  </a:lnTo>
                  <a:lnTo>
                    <a:pt x="37722" y="913"/>
                  </a:lnTo>
                  <a:lnTo>
                    <a:pt x="37722" y="1"/>
                  </a:lnTo>
                  <a:close/>
                </a:path>
              </a:pathLst>
            </a:custGeom>
            <a:solidFill>
              <a:srgbClr val="E1D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>
              <a:off x="5664490" y="3268799"/>
              <a:ext cx="600346" cy="103543"/>
            </a:xfrm>
            <a:custGeom>
              <a:avLst/>
              <a:gdLst/>
              <a:ahLst/>
              <a:cxnLst/>
              <a:rect l="l" t="t" r="r" b="b"/>
              <a:pathLst>
                <a:path w="37722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37722" y="6505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8B7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5702228" y="3268799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>
              <a:off x="5765608" y="3268799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>
              <a:off x="5752787" y="3268799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5816167" y="3268799"/>
              <a:ext cx="21772" cy="103543"/>
            </a:xfrm>
            <a:custGeom>
              <a:avLst/>
              <a:gdLst/>
              <a:ahLst/>
              <a:cxnLst/>
              <a:rect l="l" t="t" r="r" b="b"/>
              <a:pathLst>
                <a:path w="1368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5879531" y="3268799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5943404" y="3268799"/>
              <a:ext cx="21772" cy="103543"/>
            </a:xfrm>
            <a:custGeom>
              <a:avLst/>
              <a:gdLst/>
              <a:ahLst/>
              <a:cxnLst/>
              <a:rect l="l" t="t" r="r" b="b"/>
              <a:pathLst>
                <a:path w="1368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6006784" y="3268799"/>
              <a:ext cx="21772" cy="103543"/>
            </a:xfrm>
            <a:custGeom>
              <a:avLst/>
              <a:gdLst/>
              <a:ahLst/>
              <a:cxnLst/>
              <a:rect l="l" t="t" r="r" b="b"/>
              <a:pathLst>
                <a:path w="1368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6070147" y="3268799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6133527" y="3268799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5664490" y="3268799"/>
              <a:ext cx="600346" cy="14530"/>
            </a:xfrm>
            <a:custGeom>
              <a:avLst/>
              <a:gdLst/>
              <a:ahLst/>
              <a:cxnLst/>
              <a:rect l="l" t="t" r="r" b="b"/>
              <a:pathLst>
                <a:path w="37722" h="913" extrusionOk="0">
                  <a:moveTo>
                    <a:pt x="1" y="0"/>
                  </a:moveTo>
                  <a:lnTo>
                    <a:pt x="1" y="912"/>
                  </a:lnTo>
                  <a:lnTo>
                    <a:pt x="37722" y="912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E1D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5716267" y="3372812"/>
              <a:ext cx="600823" cy="103050"/>
            </a:xfrm>
            <a:custGeom>
              <a:avLst/>
              <a:gdLst/>
              <a:ahLst/>
              <a:cxnLst/>
              <a:rect l="l" t="t" r="r" b="b"/>
              <a:pathLst>
                <a:path w="37752" h="6475" extrusionOk="0">
                  <a:moveTo>
                    <a:pt x="0" y="0"/>
                  </a:moveTo>
                  <a:lnTo>
                    <a:pt x="0" y="6475"/>
                  </a:lnTo>
                  <a:lnTo>
                    <a:pt x="37752" y="6475"/>
                  </a:lnTo>
                  <a:lnTo>
                    <a:pt x="37752" y="0"/>
                  </a:lnTo>
                  <a:close/>
                </a:path>
              </a:pathLst>
            </a:custGeom>
            <a:solidFill>
              <a:srgbClr val="8B7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5754482" y="3372812"/>
              <a:ext cx="21788" cy="103050"/>
            </a:xfrm>
            <a:custGeom>
              <a:avLst/>
              <a:gdLst/>
              <a:ahLst/>
              <a:cxnLst/>
              <a:rect l="l" t="t" r="r" b="b"/>
              <a:pathLst>
                <a:path w="1369" h="6475" extrusionOk="0">
                  <a:moveTo>
                    <a:pt x="0" y="0"/>
                  </a:moveTo>
                  <a:lnTo>
                    <a:pt x="0" y="6475"/>
                  </a:lnTo>
                  <a:lnTo>
                    <a:pt x="1368" y="647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5742139" y="3372812"/>
              <a:ext cx="21294" cy="103050"/>
            </a:xfrm>
            <a:custGeom>
              <a:avLst/>
              <a:gdLst/>
              <a:ahLst/>
              <a:cxnLst/>
              <a:rect l="l" t="t" r="r" b="b"/>
              <a:pathLst>
                <a:path w="1338" h="6475" extrusionOk="0">
                  <a:moveTo>
                    <a:pt x="1" y="0"/>
                  </a:moveTo>
                  <a:lnTo>
                    <a:pt x="1" y="6475"/>
                  </a:lnTo>
                  <a:lnTo>
                    <a:pt x="1338" y="6475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5805519" y="3372812"/>
              <a:ext cx="21788" cy="103050"/>
            </a:xfrm>
            <a:custGeom>
              <a:avLst/>
              <a:gdLst/>
              <a:ahLst/>
              <a:cxnLst/>
              <a:rect l="l" t="t" r="r" b="b"/>
              <a:pathLst>
                <a:path w="1369" h="6475" extrusionOk="0">
                  <a:moveTo>
                    <a:pt x="0" y="0"/>
                  </a:moveTo>
                  <a:lnTo>
                    <a:pt x="0" y="6475"/>
                  </a:lnTo>
                  <a:lnTo>
                    <a:pt x="1368" y="647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868899" y="3372812"/>
              <a:ext cx="21788" cy="103050"/>
            </a:xfrm>
            <a:custGeom>
              <a:avLst/>
              <a:gdLst/>
              <a:ahLst/>
              <a:cxnLst/>
              <a:rect l="l" t="t" r="r" b="b"/>
              <a:pathLst>
                <a:path w="1369" h="6475" extrusionOk="0">
                  <a:moveTo>
                    <a:pt x="0" y="0"/>
                  </a:moveTo>
                  <a:lnTo>
                    <a:pt x="0" y="6475"/>
                  </a:lnTo>
                  <a:lnTo>
                    <a:pt x="1368" y="647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5932278" y="3372812"/>
              <a:ext cx="21772" cy="103050"/>
            </a:xfrm>
            <a:custGeom>
              <a:avLst/>
              <a:gdLst/>
              <a:ahLst/>
              <a:cxnLst/>
              <a:rect l="l" t="t" r="r" b="b"/>
              <a:pathLst>
                <a:path w="1368" h="6475" extrusionOk="0">
                  <a:moveTo>
                    <a:pt x="0" y="0"/>
                  </a:moveTo>
                  <a:lnTo>
                    <a:pt x="0" y="6475"/>
                  </a:lnTo>
                  <a:lnTo>
                    <a:pt x="1368" y="647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5996135" y="3372812"/>
              <a:ext cx="21294" cy="103050"/>
            </a:xfrm>
            <a:custGeom>
              <a:avLst/>
              <a:gdLst/>
              <a:ahLst/>
              <a:cxnLst/>
              <a:rect l="l" t="t" r="r" b="b"/>
              <a:pathLst>
                <a:path w="1338" h="6475" extrusionOk="0">
                  <a:moveTo>
                    <a:pt x="0" y="0"/>
                  </a:moveTo>
                  <a:lnTo>
                    <a:pt x="0" y="6475"/>
                  </a:lnTo>
                  <a:lnTo>
                    <a:pt x="1338" y="6475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6059515" y="3372812"/>
              <a:ext cx="21772" cy="103050"/>
            </a:xfrm>
            <a:custGeom>
              <a:avLst/>
              <a:gdLst/>
              <a:ahLst/>
              <a:cxnLst/>
              <a:rect l="l" t="t" r="r" b="b"/>
              <a:pathLst>
                <a:path w="1368" h="6475" extrusionOk="0">
                  <a:moveTo>
                    <a:pt x="0" y="0"/>
                  </a:moveTo>
                  <a:lnTo>
                    <a:pt x="0" y="6475"/>
                  </a:lnTo>
                  <a:lnTo>
                    <a:pt x="1368" y="647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6122879" y="3372812"/>
              <a:ext cx="21788" cy="103050"/>
            </a:xfrm>
            <a:custGeom>
              <a:avLst/>
              <a:gdLst/>
              <a:ahLst/>
              <a:cxnLst/>
              <a:rect l="l" t="t" r="r" b="b"/>
              <a:pathLst>
                <a:path w="1369" h="6475" extrusionOk="0">
                  <a:moveTo>
                    <a:pt x="1" y="0"/>
                  </a:moveTo>
                  <a:lnTo>
                    <a:pt x="1" y="6475"/>
                  </a:lnTo>
                  <a:lnTo>
                    <a:pt x="1369" y="647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6186259" y="3372812"/>
              <a:ext cx="21788" cy="103050"/>
            </a:xfrm>
            <a:custGeom>
              <a:avLst/>
              <a:gdLst/>
              <a:ahLst/>
              <a:cxnLst/>
              <a:rect l="l" t="t" r="r" b="b"/>
              <a:pathLst>
                <a:path w="1369" h="6475" extrusionOk="0">
                  <a:moveTo>
                    <a:pt x="1" y="0"/>
                  </a:moveTo>
                  <a:lnTo>
                    <a:pt x="1" y="6475"/>
                  </a:lnTo>
                  <a:lnTo>
                    <a:pt x="1369" y="647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5716267" y="3372812"/>
              <a:ext cx="600823" cy="14530"/>
            </a:xfrm>
            <a:custGeom>
              <a:avLst/>
              <a:gdLst/>
              <a:ahLst/>
              <a:cxnLst/>
              <a:rect l="l" t="t" r="r" b="b"/>
              <a:pathLst>
                <a:path w="37752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752" y="912"/>
                  </a:lnTo>
                  <a:lnTo>
                    <a:pt x="37752" y="0"/>
                  </a:lnTo>
                  <a:close/>
                </a:path>
              </a:pathLst>
            </a:custGeom>
            <a:solidFill>
              <a:srgbClr val="E1D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5613700" y="3475855"/>
              <a:ext cx="600346" cy="103543"/>
            </a:xfrm>
            <a:custGeom>
              <a:avLst/>
              <a:gdLst/>
              <a:ahLst/>
              <a:cxnLst/>
              <a:rect l="l" t="t" r="r" b="b"/>
              <a:pathLst>
                <a:path w="37722" h="6506" extrusionOk="0">
                  <a:moveTo>
                    <a:pt x="0" y="1"/>
                  </a:moveTo>
                  <a:lnTo>
                    <a:pt x="0" y="6505"/>
                  </a:lnTo>
                  <a:lnTo>
                    <a:pt x="37721" y="6505"/>
                  </a:lnTo>
                  <a:lnTo>
                    <a:pt x="37721" y="1"/>
                  </a:lnTo>
                  <a:close/>
                </a:path>
              </a:pathLst>
            </a:custGeom>
            <a:solidFill>
              <a:srgbClr val="8B7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5650945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5714802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5701982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5765362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5828741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1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5892598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5955978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1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6019358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1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6083692" y="3475855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1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5613700" y="3475855"/>
              <a:ext cx="600346" cy="14530"/>
            </a:xfrm>
            <a:custGeom>
              <a:avLst/>
              <a:gdLst/>
              <a:ahLst/>
              <a:cxnLst/>
              <a:rect l="l" t="t" r="r" b="b"/>
              <a:pathLst>
                <a:path w="37722" h="913" extrusionOk="0">
                  <a:moveTo>
                    <a:pt x="0" y="1"/>
                  </a:moveTo>
                  <a:lnTo>
                    <a:pt x="0" y="913"/>
                  </a:lnTo>
                  <a:lnTo>
                    <a:pt x="37721" y="913"/>
                  </a:lnTo>
                  <a:lnTo>
                    <a:pt x="37721" y="1"/>
                  </a:lnTo>
                  <a:close/>
                </a:path>
              </a:pathLst>
            </a:custGeom>
            <a:solidFill>
              <a:srgbClr val="E1D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5690132" y="3579391"/>
              <a:ext cx="600346" cy="103543"/>
            </a:xfrm>
            <a:custGeom>
              <a:avLst/>
              <a:gdLst/>
              <a:ahLst/>
              <a:cxnLst/>
              <a:rect l="l" t="t" r="r" b="b"/>
              <a:pathLst>
                <a:path w="37722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37722" y="6505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8B7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5727870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715527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9" y="6505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5778907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5842286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905666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969523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1" y="0"/>
                  </a:moveTo>
                  <a:lnTo>
                    <a:pt x="1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032903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6096282" y="3579391"/>
              <a:ext cx="21788" cy="103543"/>
            </a:xfrm>
            <a:custGeom>
              <a:avLst/>
              <a:gdLst/>
              <a:ahLst/>
              <a:cxnLst/>
              <a:rect l="l" t="t" r="r" b="b"/>
              <a:pathLst>
                <a:path w="1369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159662" y="3579391"/>
              <a:ext cx="21772" cy="103543"/>
            </a:xfrm>
            <a:custGeom>
              <a:avLst/>
              <a:gdLst/>
              <a:ahLst/>
              <a:cxnLst/>
              <a:rect l="l" t="t" r="r" b="b"/>
              <a:pathLst>
                <a:path w="1368" h="6506" extrusionOk="0">
                  <a:moveTo>
                    <a:pt x="0" y="0"/>
                  </a:moveTo>
                  <a:lnTo>
                    <a:pt x="0" y="6505"/>
                  </a:lnTo>
                  <a:lnTo>
                    <a:pt x="1368" y="650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C5B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690132" y="3579391"/>
              <a:ext cx="600346" cy="14530"/>
            </a:xfrm>
            <a:custGeom>
              <a:avLst/>
              <a:gdLst/>
              <a:ahLst/>
              <a:cxnLst/>
              <a:rect l="l" t="t" r="r" b="b"/>
              <a:pathLst>
                <a:path w="37722" h="913" extrusionOk="0">
                  <a:moveTo>
                    <a:pt x="1" y="0"/>
                  </a:moveTo>
                  <a:lnTo>
                    <a:pt x="1" y="912"/>
                  </a:lnTo>
                  <a:lnTo>
                    <a:pt x="37722" y="912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E1D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58397" y="3243110"/>
              <a:ext cx="557773" cy="508214"/>
            </a:xfrm>
            <a:custGeom>
              <a:avLst/>
              <a:gdLst/>
              <a:ahLst/>
              <a:cxnLst/>
              <a:rect l="l" t="t" r="r" b="b"/>
              <a:pathLst>
                <a:path w="35047" h="31933" extrusionOk="0">
                  <a:moveTo>
                    <a:pt x="17530" y="1"/>
                  </a:moveTo>
                  <a:cubicBezTo>
                    <a:pt x="10252" y="1"/>
                    <a:pt x="3653" y="5021"/>
                    <a:pt x="1976" y="12435"/>
                  </a:cubicBezTo>
                  <a:cubicBezTo>
                    <a:pt x="0" y="21007"/>
                    <a:pt x="5380" y="29578"/>
                    <a:pt x="13982" y="31524"/>
                  </a:cubicBezTo>
                  <a:cubicBezTo>
                    <a:pt x="15185" y="31800"/>
                    <a:pt x="16386" y="31932"/>
                    <a:pt x="17569" y="31932"/>
                  </a:cubicBezTo>
                  <a:cubicBezTo>
                    <a:pt x="24844" y="31932"/>
                    <a:pt x="31402" y="26917"/>
                    <a:pt x="33101" y="19517"/>
                  </a:cubicBezTo>
                  <a:cubicBezTo>
                    <a:pt x="35047" y="10915"/>
                    <a:pt x="29667" y="2374"/>
                    <a:pt x="21065" y="399"/>
                  </a:cubicBezTo>
                  <a:cubicBezTo>
                    <a:pt x="19881" y="130"/>
                    <a:pt x="18697" y="1"/>
                    <a:pt x="17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6046448" y="3306537"/>
              <a:ext cx="381212" cy="381196"/>
            </a:xfrm>
            <a:custGeom>
              <a:avLst/>
              <a:gdLst/>
              <a:ahLst/>
              <a:cxnLst/>
              <a:rect l="l" t="t" r="r" b="b"/>
              <a:pathLst>
                <a:path w="23953" h="23952" extrusionOk="0">
                  <a:moveTo>
                    <a:pt x="11976" y="0"/>
                  </a:moveTo>
                  <a:cubicBezTo>
                    <a:pt x="5381" y="0"/>
                    <a:pt x="0" y="5380"/>
                    <a:pt x="0" y="11976"/>
                  </a:cubicBezTo>
                  <a:cubicBezTo>
                    <a:pt x="0" y="18602"/>
                    <a:pt x="5381" y="23952"/>
                    <a:pt x="11976" y="23952"/>
                  </a:cubicBezTo>
                  <a:cubicBezTo>
                    <a:pt x="18603" y="23952"/>
                    <a:pt x="23952" y="18602"/>
                    <a:pt x="23952" y="11976"/>
                  </a:cubicBezTo>
                  <a:cubicBezTo>
                    <a:pt x="23952" y="5380"/>
                    <a:pt x="18603" y="0"/>
                    <a:pt x="11976" y="0"/>
                  </a:cubicBezTo>
                  <a:close/>
                </a:path>
              </a:pathLst>
            </a:custGeom>
            <a:solidFill>
              <a:srgbClr val="D2C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6046925" y="3307014"/>
              <a:ext cx="327515" cy="337191"/>
            </a:xfrm>
            <a:custGeom>
              <a:avLst/>
              <a:gdLst/>
              <a:ahLst/>
              <a:cxnLst/>
              <a:rect l="l" t="t" r="r" b="b"/>
              <a:pathLst>
                <a:path w="20579" h="21187" extrusionOk="0">
                  <a:moveTo>
                    <a:pt x="11946" y="1"/>
                  </a:moveTo>
                  <a:cubicBezTo>
                    <a:pt x="5351" y="1"/>
                    <a:pt x="1" y="5350"/>
                    <a:pt x="1" y="11946"/>
                  </a:cubicBezTo>
                  <a:cubicBezTo>
                    <a:pt x="1" y="15685"/>
                    <a:pt x="1703" y="18998"/>
                    <a:pt x="4347" y="21186"/>
                  </a:cubicBezTo>
                  <a:cubicBezTo>
                    <a:pt x="2311" y="19028"/>
                    <a:pt x="1004" y="16110"/>
                    <a:pt x="1004" y="12919"/>
                  </a:cubicBezTo>
                  <a:cubicBezTo>
                    <a:pt x="1004" y="6293"/>
                    <a:pt x="6384" y="943"/>
                    <a:pt x="12980" y="943"/>
                  </a:cubicBezTo>
                  <a:cubicBezTo>
                    <a:pt x="15867" y="943"/>
                    <a:pt x="18542" y="1976"/>
                    <a:pt x="20579" y="3679"/>
                  </a:cubicBezTo>
                  <a:cubicBezTo>
                    <a:pt x="18421" y="1399"/>
                    <a:pt x="15351" y="1"/>
                    <a:pt x="11946" y="1"/>
                  </a:cubicBezTo>
                  <a:close/>
                </a:path>
              </a:pathLst>
            </a:custGeom>
            <a:solidFill>
              <a:srgbClr val="D6C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6107885" y="3367974"/>
              <a:ext cx="329934" cy="329934"/>
            </a:xfrm>
            <a:custGeom>
              <a:avLst/>
              <a:gdLst/>
              <a:ahLst/>
              <a:cxnLst/>
              <a:rect l="l" t="t" r="r" b="b"/>
              <a:pathLst>
                <a:path w="20731" h="20731" extrusionOk="0">
                  <a:moveTo>
                    <a:pt x="16901" y="1"/>
                  </a:moveTo>
                  <a:lnTo>
                    <a:pt x="16901" y="1"/>
                  </a:lnTo>
                  <a:cubicBezTo>
                    <a:pt x="18876" y="2128"/>
                    <a:pt x="20092" y="4985"/>
                    <a:pt x="20092" y="8116"/>
                  </a:cubicBezTo>
                  <a:cubicBezTo>
                    <a:pt x="20092" y="14742"/>
                    <a:pt x="14743" y="20092"/>
                    <a:pt x="8116" y="20092"/>
                  </a:cubicBezTo>
                  <a:cubicBezTo>
                    <a:pt x="4955" y="20092"/>
                    <a:pt x="2128" y="18876"/>
                    <a:pt x="1" y="16900"/>
                  </a:cubicBezTo>
                  <a:lnTo>
                    <a:pt x="1" y="16900"/>
                  </a:lnTo>
                  <a:cubicBezTo>
                    <a:pt x="2189" y="19271"/>
                    <a:pt x="5320" y="20730"/>
                    <a:pt x="8785" y="20730"/>
                  </a:cubicBezTo>
                  <a:cubicBezTo>
                    <a:pt x="15381" y="20730"/>
                    <a:pt x="20731" y="15381"/>
                    <a:pt x="20731" y="8785"/>
                  </a:cubicBezTo>
                  <a:cubicBezTo>
                    <a:pt x="20731" y="5320"/>
                    <a:pt x="19302" y="2189"/>
                    <a:pt x="16901" y="1"/>
                  </a:cubicBezTo>
                  <a:close/>
                </a:path>
              </a:pathLst>
            </a:custGeom>
            <a:solidFill>
              <a:srgbClr val="B0A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193039" y="3406682"/>
              <a:ext cx="116116" cy="223494"/>
            </a:xfrm>
            <a:custGeom>
              <a:avLst/>
              <a:gdLst/>
              <a:ahLst/>
              <a:cxnLst/>
              <a:rect l="l" t="t" r="r" b="b"/>
              <a:pathLst>
                <a:path w="7296" h="14043" extrusionOk="0">
                  <a:moveTo>
                    <a:pt x="3222" y="2857"/>
                  </a:moveTo>
                  <a:lnTo>
                    <a:pt x="3222" y="5958"/>
                  </a:lnTo>
                  <a:cubicBezTo>
                    <a:pt x="2584" y="5836"/>
                    <a:pt x="2128" y="5654"/>
                    <a:pt x="1824" y="5411"/>
                  </a:cubicBezTo>
                  <a:cubicBezTo>
                    <a:pt x="1551" y="5167"/>
                    <a:pt x="1399" y="4833"/>
                    <a:pt x="1399" y="4408"/>
                  </a:cubicBezTo>
                  <a:cubicBezTo>
                    <a:pt x="1399" y="3982"/>
                    <a:pt x="1551" y="3617"/>
                    <a:pt x="1855" y="3344"/>
                  </a:cubicBezTo>
                  <a:cubicBezTo>
                    <a:pt x="2189" y="3070"/>
                    <a:pt x="2614" y="2918"/>
                    <a:pt x="3222" y="2857"/>
                  </a:cubicBezTo>
                  <a:close/>
                  <a:moveTo>
                    <a:pt x="3952" y="7386"/>
                  </a:moveTo>
                  <a:cubicBezTo>
                    <a:pt x="4621" y="7508"/>
                    <a:pt x="5137" y="7721"/>
                    <a:pt x="5441" y="7964"/>
                  </a:cubicBezTo>
                  <a:cubicBezTo>
                    <a:pt x="5745" y="8237"/>
                    <a:pt x="5897" y="8602"/>
                    <a:pt x="5897" y="9028"/>
                  </a:cubicBezTo>
                  <a:cubicBezTo>
                    <a:pt x="5897" y="9484"/>
                    <a:pt x="5745" y="9848"/>
                    <a:pt x="5411" y="10122"/>
                  </a:cubicBezTo>
                  <a:cubicBezTo>
                    <a:pt x="5076" y="10395"/>
                    <a:pt x="4590" y="10578"/>
                    <a:pt x="3952" y="10669"/>
                  </a:cubicBezTo>
                  <a:lnTo>
                    <a:pt x="3952" y="7386"/>
                  </a:lnTo>
                  <a:close/>
                  <a:moveTo>
                    <a:pt x="3222" y="0"/>
                  </a:moveTo>
                  <a:lnTo>
                    <a:pt x="3222" y="1763"/>
                  </a:lnTo>
                  <a:cubicBezTo>
                    <a:pt x="2189" y="1854"/>
                    <a:pt x="1399" y="2128"/>
                    <a:pt x="851" y="2584"/>
                  </a:cubicBezTo>
                  <a:cubicBezTo>
                    <a:pt x="304" y="3070"/>
                    <a:pt x="0" y="3708"/>
                    <a:pt x="0" y="4529"/>
                  </a:cubicBezTo>
                  <a:cubicBezTo>
                    <a:pt x="0" y="5289"/>
                    <a:pt x="274" y="5897"/>
                    <a:pt x="760" y="6322"/>
                  </a:cubicBezTo>
                  <a:cubicBezTo>
                    <a:pt x="1277" y="6748"/>
                    <a:pt x="2098" y="7052"/>
                    <a:pt x="3222" y="7234"/>
                  </a:cubicBezTo>
                  <a:lnTo>
                    <a:pt x="3222" y="10699"/>
                  </a:lnTo>
                  <a:cubicBezTo>
                    <a:pt x="2645" y="10699"/>
                    <a:pt x="2098" y="10608"/>
                    <a:pt x="1581" y="10456"/>
                  </a:cubicBezTo>
                  <a:cubicBezTo>
                    <a:pt x="1064" y="10274"/>
                    <a:pt x="517" y="10031"/>
                    <a:pt x="0" y="9727"/>
                  </a:cubicBezTo>
                  <a:lnTo>
                    <a:pt x="0" y="11064"/>
                  </a:lnTo>
                  <a:cubicBezTo>
                    <a:pt x="547" y="11307"/>
                    <a:pt x="1095" y="11459"/>
                    <a:pt x="1611" y="11581"/>
                  </a:cubicBezTo>
                  <a:cubicBezTo>
                    <a:pt x="2128" y="11702"/>
                    <a:pt x="2675" y="11763"/>
                    <a:pt x="3192" y="11763"/>
                  </a:cubicBezTo>
                  <a:lnTo>
                    <a:pt x="3222" y="14043"/>
                  </a:lnTo>
                  <a:lnTo>
                    <a:pt x="3952" y="14043"/>
                  </a:lnTo>
                  <a:lnTo>
                    <a:pt x="3952" y="11763"/>
                  </a:lnTo>
                  <a:cubicBezTo>
                    <a:pt x="5046" y="11672"/>
                    <a:pt x="5867" y="11398"/>
                    <a:pt x="6444" y="10912"/>
                  </a:cubicBezTo>
                  <a:cubicBezTo>
                    <a:pt x="7022" y="10426"/>
                    <a:pt x="7295" y="9727"/>
                    <a:pt x="7295" y="8876"/>
                  </a:cubicBezTo>
                  <a:cubicBezTo>
                    <a:pt x="7295" y="8116"/>
                    <a:pt x="7022" y="7477"/>
                    <a:pt x="6505" y="7022"/>
                  </a:cubicBezTo>
                  <a:cubicBezTo>
                    <a:pt x="5958" y="6566"/>
                    <a:pt x="5107" y="6262"/>
                    <a:pt x="3952" y="6079"/>
                  </a:cubicBezTo>
                  <a:lnTo>
                    <a:pt x="3952" y="2857"/>
                  </a:lnTo>
                  <a:cubicBezTo>
                    <a:pt x="4438" y="2888"/>
                    <a:pt x="4894" y="2949"/>
                    <a:pt x="5320" y="3070"/>
                  </a:cubicBezTo>
                  <a:cubicBezTo>
                    <a:pt x="5776" y="3161"/>
                    <a:pt x="6201" y="3344"/>
                    <a:pt x="6627" y="3556"/>
                  </a:cubicBezTo>
                  <a:lnTo>
                    <a:pt x="6627" y="2219"/>
                  </a:lnTo>
                  <a:cubicBezTo>
                    <a:pt x="6201" y="2097"/>
                    <a:pt x="5776" y="1976"/>
                    <a:pt x="5320" y="1915"/>
                  </a:cubicBezTo>
                  <a:cubicBezTo>
                    <a:pt x="4894" y="1824"/>
                    <a:pt x="4438" y="1763"/>
                    <a:pt x="3952" y="1763"/>
                  </a:cubicBezTo>
                  <a:lnTo>
                    <a:pt x="3952" y="0"/>
                  </a:lnTo>
                  <a:close/>
                </a:path>
              </a:pathLst>
            </a:custGeom>
            <a:solidFill>
              <a:srgbClr val="CFC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184333" y="3397483"/>
              <a:ext cx="116116" cy="223988"/>
            </a:xfrm>
            <a:custGeom>
              <a:avLst/>
              <a:gdLst/>
              <a:ahLst/>
              <a:cxnLst/>
              <a:rect l="l" t="t" r="r" b="b"/>
              <a:pathLst>
                <a:path w="7296" h="14074" extrusionOk="0">
                  <a:moveTo>
                    <a:pt x="3192" y="2858"/>
                  </a:moveTo>
                  <a:lnTo>
                    <a:pt x="3192" y="5958"/>
                  </a:lnTo>
                  <a:cubicBezTo>
                    <a:pt x="2553" y="5837"/>
                    <a:pt x="2098" y="5685"/>
                    <a:pt x="1824" y="5441"/>
                  </a:cubicBezTo>
                  <a:cubicBezTo>
                    <a:pt x="1520" y="5198"/>
                    <a:pt x="1398" y="4864"/>
                    <a:pt x="1398" y="4408"/>
                  </a:cubicBezTo>
                  <a:cubicBezTo>
                    <a:pt x="1398" y="3982"/>
                    <a:pt x="1550" y="3618"/>
                    <a:pt x="1854" y="3344"/>
                  </a:cubicBezTo>
                  <a:cubicBezTo>
                    <a:pt x="2158" y="3101"/>
                    <a:pt x="2614" y="2919"/>
                    <a:pt x="3192" y="2858"/>
                  </a:cubicBezTo>
                  <a:close/>
                  <a:moveTo>
                    <a:pt x="3952" y="7417"/>
                  </a:moveTo>
                  <a:cubicBezTo>
                    <a:pt x="4620" y="7539"/>
                    <a:pt x="5107" y="7721"/>
                    <a:pt x="5411" y="7995"/>
                  </a:cubicBezTo>
                  <a:cubicBezTo>
                    <a:pt x="5715" y="8238"/>
                    <a:pt x="5867" y="8603"/>
                    <a:pt x="5867" y="9028"/>
                  </a:cubicBezTo>
                  <a:cubicBezTo>
                    <a:pt x="5867" y="9484"/>
                    <a:pt x="5715" y="9849"/>
                    <a:pt x="5380" y="10153"/>
                  </a:cubicBezTo>
                  <a:cubicBezTo>
                    <a:pt x="5076" y="10426"/>
                    <a:pt x="4590" y="10609"/>
                    <a:pt x="3952" y="10700"/>
                  </a:cubicBezTo>
                  <a:lnTo>
                    <a:pt x="3952" y="7417"/>
                  </a:lnTo>
                  <a:close/>
                  <a:moveTo>
                    <a:pt x="3192" y="1"/>
                  </a:moveTo>
                  <a:lnTo>
                    <a:pt x="3192" y="1794"/>
                  </a:lnTo>
                  <a:cubicBezTo>
                    <a:pt x="2158" y="1855"/>
                    <a:pt x="1368" y="2128"/>
                    <a:pt x="821" y="2615"/>
                  </a:cubicBezTo>
                  <a:cubicBezTo>
                    <a:pt x="274" y="3071"/>
                    <a:pt x="0" y="3739"/>
                    <a:pt x="0" y="4560"/>
                  </a:cubicBezTo>
                  <a:cubicBezTo>
                    <a:pt x="0" y="5320"/>
                    <a:pt x="243" y="5897"/>
                    <a:pt x="760" y="6323"/>
                  </a:cubicBezTo>
                  <a:cubicBezTo>
                    <a:pt x="1246" y="6779"/>
                    <a:pt x="2067" y="7083"/>
                    <a:pt x="3192" y="7265"/>
                  </a:cubicBezTo>
                  <a:lnTo>
                    <a:pt x="3192" y="10700"/>
                  </a:lnTo>
                  <a:cubicBezTo>
                    <a:pt x="2614" y="10700"/>
                    <a:pt x="2098" y="10609"/>
                    <a:pt x="1550" y="10457"/>
                  </a:cubicBezTo>
                  <a:cubicBezTo>
                    <a:pt x="1034" y="10305"/>
                    <a:pt x="517" y="10062"/>
                    <a:pt x="0" y="9727"/>
                  </a:cubicBezTo>
                  <a:lnTo>
                    <a:pt x="0" y="11095"/>
                  </a:lnTo>
                  <a:cubicBezTo>
                    <a:pt x="517" y="11308"/>
                    <a:pt x="1064" y="11490"/>
                    <a:pt x="1581" y="11612"/>
                  </a:cubicBezTo>
                  <a:cubicBezTo>
                    <a:pt x="2128" y="11703"/>
                    <a:pt x="2645" y="11764"/>
                    <a:pt x="3192" y="11794"/>
                  </a:cubicBezTo>
                  <a:lnTo>
                    <a:pt x="3192" y="14074"/>
                  </a:lnTo>
                  <a:lnTo>
                    <a:pt x="3952" y="14074"/>
                  </a:lnTo>
                  <a:lnTo>
                    <a:pt x="3952" y="11764"/>
                  </a:lnTo>
                  <a:cubicBezTo>
                    <a:pt x="5016" y="11703"/>
                    <a:pt x="5836" y="11399"/>
                    <a:pt x="6414" y="10913"/>
                  </a:cubicBezTo>
                  <a:cubicBezTo>
                    <a:pt x="6991" y="10426"/>
                    <a:pt x="7295" y="9758"/>
                    <a:pt x="7295" y="8907"/>
                  </a:cubicBezTo>
                  <a:cubicBezTo>
                    <a:pt x="7295" y="8116"/>
                    <a:pt x="7022" y="7478"/>
                    <a:pt x="6475" y="7052"/>
                  </a:cubicBezTo>
                  <a:cubicBezTo>
                    <a:pt x="5927" y="6596"/>
                    <a:pt x="5076" y="6262"/>
                    <a:pt x="3952" y="6080"/>
                  </a:cubicBezTo>
                  <a:lnTo>
                    <a:pt x="3952" y="2858"/>
                  </a:lnTo>
                  <a:cubicBezTo>
                    <a:pt x="4408" y="2888"/>
                    <a:pt x="4864" y="2949"/>
                    <a:pt x="5289" y="3071"/>
                  </a:cubicBezTo>
                  <a:cubicBezTo>
                    <a:pt x="5745" y="3192"/>
                    <a:pt x="6171" y="3344"/>
                    <a:pt x="6596" y="3557"/>
                  </a:cubicBezTo>
                  <a:lnTo>
                    <a:pt x="6596" y="2220"/>
                  </a:lnTo>
                  <a:cubicBezTo>
                    <a:pt x="6171" y="2098"/>
                    <a:pt x="5745" y="2007"/>
                    <a:pt x="5320" y="1916"/>
                  </a:cubicBezTo>
                  <a:cubicBezTo>
                    <a:pt x="4864" y="1824"/>
                    <a:pt x="4408" y="1794"/>
                    <a:pt x="3952" y="1764"/>
                  </a:cubicBezTo>
                  <a:lnTo>
                    <a:pt x="3952" y="1"/>
                  </a:lnTo>
                  <a:close/>
                </a:path>
              </a:pathLst>
            </a:custGeom>
            <a:solidFill>
              <a:srgbClr val="988A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6659903" y="3627220"/>
              <a:ext cx="188672" cy="87405"/>
            </a:xfrm>
            <a:custGeom>
              <a:avLst/>
              <a:gdLst/>
              <a:ahLst/>
              <a:cxnLst/>
              <a:rect l="l" t="t" r="r" b="b"/>
              <a:pathLst>
                <a:path w="11855" h="5492" extrusionOk="0">
                  <a:moveTo>
                    <a:pt x="8028" y="1"/>
                  </a:moveTo>
                  <a:cubicBezTo>
                    <a:pt x="7501" y="1"/>
                    <a:pt x="2857" y="2892"/>
                    <a:pt x="2857" y="2892"/>
                  </a:cubicBezTo>
                  <a:cubicBezTo>
                    <a:pt x="2857" y="2892"/>
                    <a:pt x="0" y="3926"/>
                    <a:pt x="426" y="5050"/>
                  </a:cubicBezTo>
                  <a:cubicBezTo>
                    <a:pt x="539" y="5362"/>
                    <a:pt x="1194" y="5491"/>
                    <a:pt x="2119" y="5491"/>
                  </a:cubicBezTo>
                  <a:cubicBezTo>
                    <a:pt x="4174" y="5491"/>
                    <a:pt x="7562" y="4851"/>
                    <a:pt x="9301" y="4138"/>
                  </a:cubicBezTo>
                  <a:cubicBezTo>
                    <a:pt x="11855" y="3135"/>
                    <a:pt x="8450" y="126"/>
                    <a:pt x="8055" y="5"/>
                  </a:cubicBezTo>
                  <a:cubicBezTo>
                    <a:pt x="8048" y="2"/>
                    <a:pt x="8039" y="1"/>
                    <a:pt x="80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6970976" y="3588082"/>
              <a:ext cx="166566" cy="131792"/>
            </a:xfrm>
            <a:custGeom>
              <a:avLst/>
              <a:gdLst/>
              <a:ahLst/>
              <a:cxnLst/>
              <a:rect l="l" t="t" r="r" b="b"/>
              <a:pathLst>
                <a:path w="10466" h="8281" extrusionOk="0">
                  <a:moveTo>
                    <a:pt x="5730" y="1"/>
                  </a:moveTo>
                  <a:cubicBezTo>
                    <a:pt x="5725" y="1"/>
                    <a:pt x="5720" y="1"/>
                    <a:pt x="5715" y="1"/>
                  </a:cubicBezTo>
                  <a:cubicBezTo>
                    <a:pt x="5350" y="32"/>
                    <a:pt x="2068" y="4713"/>
                    <a:pt x="2068" y="4713"/>
                  </a:cubicBezTo>
                  <a:cubicBezTo>
                    <a:pt x="2068" y="4713"/>
                    <a:pt x="1" y="7296"/>
                    <a:pt x="821" y="8178"/>
                  </a:cubicBezTo>
                  <a:cubicBezTo>
                    <a:pt x="889" y="8248"/>
                    <a:pt x="992" y="8280"/>
                    <a:pt x="1127" y="8280"/>
                  </a:cubicBezTo>
                  <a:cubicBezTo>
                    <a:pt x="2453" y="8280"/>
                    <a:pt x="6776" y="5108"/>
                    <a:pt x="8542" y="3315"/>
                  </a:cubicBezTo>
                  <a:cubicBezTo>
                    <a:pt x="10466" y="1360"/>
                    <a:pt x="6235" y="1"/>
                    <a:pt x="5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6688919" y="3165772"/>
              <a:ext cx="139829" cy="521137"/>
            </a:xfrm>
            <a:custGeom>
              <a:avLst/>
              <a:gdLst/>
              <a:ahLst/>
              <a:cxnLst/>
              <a:rect l="l" t="t" r="r" b="b"/>
              <a:pathLst>
                <a:path w="8786" h="32745" extrusionOk="0">
                  <a:moveTo>
                    <a:pt x="4323" y="1"/>
                  </a:moveTo>
                  <a:cubicBezTo>
                    <a:pt x="4114" y="1"/>
                    <a:pt x="3925" y="46"/>
                    <a:pt x="3770" y="151"/>
                  </a:cubicBezTo>
                  <a:cubicBezTo>
                    <a:pt x="2615" y="911"/>
                    <a:pt x="1855" y="3282"/>
                    <a:pt x="1855" y="3282"/>
                  </a:cubicBezTo>
                  <a:cubicBezTo>
                    <a:pt x="1855" y="3282"/>
                    <a:pt x="2615" y="14954"/>
                    <a:pt x="3588" y="21367"/>
                  </a:cubicBezTo>
                  <a:cubicBezTo>
                    <a:pt x="4530" y="27811"/>
                    <a:pt x="4104" y="29604"/>
                    <a:pt x="4104" y="29604"/>
                  </a:cubicBezTo>
                  <a:cubicBezTo>
                    <a:pt x="4104" y="29604"/>
                    <a:pt x="1" y="32158"/>
                    <a:pt x="639" y="32644"/>
                  </a:cubicBezTo>
                  <a:cubicBezTo>
                    <a:pt x="736" y="32713"/>
                    <a:pt x="900" y="32745"/>
                    <a:pt x="1112" y="32745"/>
                  </a:cubicBezTo>
                  <a:cubicBezTo>
                    <a:pt x="2298" y="32745"/>
                    <a:pt x="4986" y="31762"/>
                    <a:pt x="5837" y="30911"/>
                  </a:cubicBezTo>
                  <a:cubicBezTo>
                    <a:pt x="6870" y="29878"/>
                    <a:pt x="6414" y="29179"/>
                    <a:pt x="6414" y="29179"/>
                  </a:cubicBezTo>
                  <a:cubicBezTo>
                    <a:pt x="6414" y="29179"/>
                    <a:pt x="8025" y="15319"/>
                    <a:pt x="8390" y="10577"/>
                  </a:cubicBezTo>
                  <a:cubicBezTo>
                    <a:pt x="8785" y="5835"/>
                    <a:pt x="7752" y="1762"/>
                    <a:pt x="7752" y="1762"/>
                  </a:cubicBezTo>
                  <a:cubicBezTo>
                    <a:pt x="7752" y="1762"/>
                    <a:pt x="5629" y="1"/>
                    <a:pt x="4323" y="1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6862616" y="3168478"/>
              <a:ext cx="222539" cy="512224"/>
            </a:xfrm>
            <a:custGeom>
              <a:avLst/>
              <a:gdLst/>
              <a:ahLst/>
              <a:cxnLst/>
              <a:rect l="l" t="t" r="r" b="b"/>
              <a:pathLst>
                <a:path w="13983" h="32185" extrusionOk="0">
                  <a:moveTo>
                    <a:pt x="2064" y="0"/>
                  </a:moveTo>
                  <a:cubicBezTo>
                    <a:pt x="1518" y="0"/>
                    <a:pt x="1041" y="114"/>
                    <a:pt x="790" y="437"/>
                  </a:cubicBezTo>
                  <a:cubicBezTo>
                    <a:pt x="0" y="1562"/>
                    <a:pt x="61" y="4054"/>
                    <a:pt x="61" y="4054"/>
                  </a:cubicBezTo>
                  <a:cubicBezTo>
                    <a:pt x="61" y="4054"/>
                    <a:pt x="4681" y="14814"/>
                    <a:pt x="7721" y="20559"/>
                  </a:cubicBezTo>
                  <a:cubicBezTo>
                    <a:pt x="10760" y="26304"/>
                    <a:pt x="10851" y="27945"/>
                    <a:pt x="10851" y="27945"/>
                  </a:cubicBezTo>
                  <a:cubicBezTo>
                    <a:pt x="10851" y="27945"/>
                    <a:pt x="7903" y="31957"/>
                    <a:pt x="8693" y="32170"/>
                  </a:cubicBezTo>
                  <a:cubicBezTo>
                    <a:pt x="8725" y="32180"/>
                    <a:pt x="8760" y="32184"/>
                    <a:pt x="8799" y="32184"/>
                  </a:cubicBezTo>
                  <a:cubicBezTo>
                    <a:pt x="9735" y="32184"/>
                    <a:pt x="12702" y="29472"/>
                    <a:pt x="13344" y="28188"/>
                  </a:cubicBezTo>
                  <a:cubicBezTo>
                    <a:pt x="13982" y="26851"/>
                    <a:pt x="12766" y="26273"/>
                    <a:pt x="12766" y="26273"/>
                  </a:cubicBezTo>
                  <a:cubicBezTo>
                    <a:pt x="12766" y="26273"/>
                    <a:pt x="9879" y="13325"/>
                    <a:pt x="8663" y="8735"/>
                  </a:cubicBezTo>
                  <a:cubicBezTo>
                    <a:pt x="7447" y="4145"/>
                    <a:pt x="5076" y="650"/>
                    <a:pt x="5076" y="650"/>
                  </a:cubicBezTo>
                  <a:cubicBezTo>
                    <a:pt x="5076" y="650"/>
                    <a:pt x="3369" y="0"/>
                    <a:pt x="2064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6688441" y="2849832"/>
              <a:ext cx="334279" cy="405403"/>
            </a:xfrm>
            <a:custGeom>
              <a:avLst/>
              <a:gdLst/>
              <a:ahLst/>
              <a:cxnLst/>
              <a:rect l="l" t="t" r="r" b="b"/>
              <a:pathLst>
                <a:path w="21004" h="25473" extrusionOk="0">
                  <a:moveTo>
                    <a:pt x="13527" y="1"/>
                  </a:moveTo>
                  <a:lnTo>
                    <a:pt x="2615" y="487"/>
                  </a:lnTo>
                  <a:cubicBezTo>
                    <a:pt x="2615" y="487"/>
                    <a:pt x="365" y="2584"/>
                    <a:pt x="183" y="11095"/>
                  </a:cubicBezTo>
                  <a:cubicBezTo>
                    <a:pt x="1" y="19606"/>
                    <a:pt x="821" y="25472"/>
                    <a:pt x="821" y="25472"/>
                  </a:cubicBezTo>
                  <a:lnTo>
                    <a:pt x="21004" y="25472"/>
                  </a:lnTo>
                  <a:cubicBezTo>
                    <a:pt x="21004" y="25472"/>
                    <a:pt x="20062" y="15837"/>
                    <a:pt x="18846" y="10123"/>
                  </a:cubicBezTo>
                  <a:cubicBezTo>
                    <a:pt x="17630" y="4439"/>
                    <a:pt x="13527" y="1"/>
                    <a:pt x="1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524915" y="2489898"/>
              <a:ext cx="273340" cy="308162"/>
            </a:xfrm>
            <a:custGeom>
              <a:avLst/>
              <a:gdLst/>
              <a:ahLst/>
              <a:cxnLst/>
              <a:rect l="l" t="t" r="r" b="b"/>
              <a:pathLst>
                <a:path w="17175" h="19363" extrusionOk="0">
                  <a:moveTo>
                    <a:pt x="16870" y="1"/>
                  </a:moveTo>
                  <a:cubicBezTo>
                    <a:pt x="16870" y="1"/>
                    <a:pt x="12585" y="578"/>
                    <a:pt x="10244" y="4773"/>
                  </a:cubicBezTo>
                  <a:cubicBezTo>
                    <a:pt x="8177" y="8481"/>
                    <a:pt x="3922" y="14803"/>
                    <a:pt x="3922" y="14803"/>
                  </a:cubicBezTo>
                  <a:lnTo>
                    <a:pt x="1" y="17083"/>
                  </a:lnTo>
                  <a:lnTo>
                    <a:pt x="1642" y="19363"/>
                  </a:lnTo>
                  <a:cubicBezTo>
                    <a:pt x="1642" y="19363"/>
                    <a:pt x="7205" y="17600"/>
                    <a:pt x="9971" y="15715"/>
                  </a:cubicBezTo>
                  <a:cubicBezTo>
                    <a:pt x="12737" y="13831"/>
                    <a:pt x="16901" y="2341"/>
                    <a:pt x="17022" y="1399"/>
                  </a:cubicBezTo>
                  <a:cubicBezTo>
                    <a:pt x="17174" y="456"/>
                    <a:pt x="16870" y="1"/>
                    <a:pt x="16870" y="1"/>
                  </a:cubicBezTo>
                  <a:close/>
                </a:path>
              </a:pathLst>
            </a:custGeom>
            <a:solidFill>
              <a:srgbClr val="BCA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761498" y="2275123"/>
              <a:ext cx="299934" cy="349621"/>
            </a:xfrm>
            <a:custGeom>
              <a:avLst/>
              <a:gdLst/>
              <a:ahLst/>
              <a:cxnLst/>
              <a:rect l="l" t="t" r="r" b="b"/>
              <a:pathLst>
                <a:path w="18846" h="21968" extrusionOk="0">
                  <a:moveTo>
                    <a:pt x="6199" y="1"/>
                  </a:moveTo>
                  <a:cubicBezTo>
                    <a:pt x="3188" y="1"/>
                    <a:pt x="2250" y="3008"/>
                    <a:pt x="2250" y="3008"/>
                  </a:cubicBezTo>
                  <a:cubicBezTo>
                    <a:pt x="2250" y="3008"/>
                    <a:pt x="2402" y="5045"/>
                    <a:pt x="1186" y="7537"/>
                  </a:cubicBezTo>
                  <a:cubicBezTo>
                    <a:pt x="0" y="9999"/>
                    <a:pt x="426" y="14741"/>
                    <a:pt x="1064" y="18023"/>
                  </a:cubicBezTo>
                  <a:cubicBezTo>
                    <a:pt x="1496" y="20225"/>
                    <a:pt x="5104" y="21967"/>
                    <a:pt x="8984" y="21967"/>
                  </a:cubicBezTo>
                  <a:cubicBezTo>
                    <a:pt x="10835" y="21967"/>
                    <a:pt x="12748" y="21570"/>
                    <a:pt x="14408" y="20637"/>
                  </a:cubicBezTo>
                  <a:cubicBezTo>
                    <a:pt x="18663" y="18236"/>
                    <a:pt x="18846" y="13677"/>
                    <a:pt x="17873" y="10972"/>
                  </a:cubicBezTo>
                  <a:cubicBezTo>
                    <a:pt x="16840" y="8145"/>
                    <a:pt x="13192" y="7051"/>
                    <a:pt x="12159" y="6230"/>
                  </a:cubicBezTo>
                  <a:cubicBezTo>
                    <a:pt x="11186" y="5409"/>
                    <a:pt x="11399" y="1093"/>
                    <a:pt x="7417" y="151"/>
                  </a:cubicBezTo>
                  <a:cubicBezTo>
                    <a:pt x="6978" y="47"/>
                    <a:pt x="6572" y="1"/>
                    <a:pt x="6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6713112" y="2489039"/>
              <a:ext cx="271398" cy="378682"/>
            </a:xfrm>
            <a:custGeom>
              <a:avLst/>
              <a:gdLst/>
              <a:ahLst/>
              <a:cxnLst/>
              <a:rect l="l" t="t" r="r" b="b"/>
              <a:pathLst>
                <a:path w="17053" h="23794" extrusionOk="0">
                  <a:moveTo>
                    <a:pt x="7010" y="0"/>
                  </a:moveTo>
                  <a:cubicBezTo>
                    <a:pt x="5217" y="0"/>
                    <a:pt x="3856" y="194"/>
                    <a:pt x="3527" y="541"/>
                  </a:cubicBezTo>
                  <a:cubicBezTo>
                    <a:pt x="3010" y="1118"/>
                    <a:pt x="1065" y="4979"/>
                    <a:pt x="548" y="7866"/>
                  </a:cubicBezTo>
                  <a:cubicBezTo>
                    <a:pt x="1" y="10754"/>
                    <a:pt x="1065" y="23155"/>
                    <a:pt x="1065" y="23155"/>
                  </a:cubicBezTo>
                  <a:lnTo>
                    <a:pt x="12706" y="23793"/>
                  </a:lnTo>
                  <a:cubicBezTo>
                    <a:pt x="12706" y="23793"/>
                    <a:pt x="14256" y="9356"/>
                    <a:pt x="14773" y="8140"/>
                  </a:cubicBezTo>
                  <a:cubicBezTo>
                    <a:pt x="15320" y="6954"/>
                    <a:pt x="17053" y="2517"/>
                    <a:pt x="17053" y="2517"/>
                  </a:cubicBezTo>
                  <a:cubicBezTo>
                    <a:pt x="17053" y="2517"/>
                    <a:pt x="14895" y="814"/>
                    <a:pt x="10974" y="267"/>
                  </a:cubicBezTo>
                  <a:cubicBezTo>
                    <a:pt x="9579" y="85"/>
                    <a:pt x="8200" y="0"/>
                    <a:pt x="7010" y="0"/>
                  </a:cubicBezTo>
                  <a:close/>
                </a:path>
              </a:pathLst>
            </a:custGeom>
            <a:solidFill>
              <a:srgbClr val="BCA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6759588" y="2282333"/>
              <a:ext cx="142694" cy="172646"/>
            </a:xfrm>
            <a:custGeom>
              <a:avLst/>
              <a:gdLst/>
              <a:ahLst/>
              <a:cxnLst/>
              <a:rect l="l" t="t" r="r" b="b"/>
              <a:pathLst>
                <a:path w="8966" h="10848" extrusionOk="0">
                  <a:moveTo>
                    <a:pt x="5350" y="1"/>
                  </a:moveTo>
                  <a:cubicBezTo>
                    <a:pt x="4289" y="1"/>
                    <a:pt x="1269" y="3221"/>
                    <a:pt x="546" y="6233"/>
                  </a:cubicBezTo>
                  <a:cubicBezTo>
                    <a:pt x="1" y="8500"/>
                    <a:pt x="404" y="10848"/>
                    <a:pt x="3136" y="10848"/>
                  </a:cubicBezTo>
                  <a:cubicBezTo>
                    <a:pt x="3297" y="10848"/>
                    <a:pt x="3468" y="10840"/>
                    <a:pt x="3646" y="10823"/>
                  </a:cubicBezTo>
                  <a:cubicBezTo>
                    <a:pt x="6807" y="10519"/>
                    <a:pt x="8479" y="6810"/>
                    <a:pt x="8479" y="6810"/>
                  </a:cubicBezTo>
                  <a:cubicBezTo>
                    <a:pt x="8479" y="6810"/>
                    <a:pt x="8965" y="5655"/>
                    <a:pt x="8905" y="4683"/>
                  </a:cubicBezTo>
                  <a:cubicBezTo>
                    <a:pt x="8783" y="3649"/>
                    <a:pt x="6382" y="93"/>
                    <a:pt x="5379" y="2"/>
                  </a:cubicBezTo>
                  <a:cubicBezTo>
                    <a:pt x="5369" y="1"/>
                    <a:pt x="5360" y="1"/>
                    <a:pt x="5350" y="1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6764395" y="2394113"/>
              <a:ext cx="146593" cy="168508"/>
            </a:xfrm>
            <a:custGeom>
              <a:avLst/>
              <a:gdLst/>
              <a:ahLst/>
              <a:cxnLst/>
              <a:rect l="l" t="t" r="r" b="b"/>
              <a:pathLst>
                <a:path w="9211" h="10588" extrusionOk="0">
                  <a:moveTo>
                    <a:pt x="7873" y="0"/>
                  </a:moveTo>
                  <a:cubicBezTo>
                    <a:pt x="7873" y="0"/>
                    <a:pt x="4712" y="395"/>
                    <a:pt x="4317" y="882"/>
                  </a:cubicBezTo>
                  <a:cubicBezTo>
                    <a:pt x="3891" y="1338"/>
                    <a:pt x="2493" y="6383"/>
                    <a:pt x="2493" y="6383"/>
                  </a:cubicBezTo>
                  <a:lnTo>
                    <a:pt x="761" y="6596"/>
                  </a:lnTo>
                  <a:cubicBezTo>
                    <a:pt x="761" y="6596"/>
                    <a:pt x="730" y="6596"/>
                    <a:pt x="669" y="6961"/>
                  </a:cubicBezTo>
                  <a:cubicBezTo>
                    <a:pt x="578" y="7356"/>
                    <a:pt x="1" y="9484"/>
                    <a:pt x="2554" y="10426"/>
                  </a:cubicBezTo>
                  <a:cubicBezTo>
                    <a:pt x="2853" y="10538"/>
                    <a:pt x="3170" y="10587"/>
                    <a:pt x="3496" y="10587"/>
                  </a:cubicBezTo>
                  <a:cubicBezTo>
                    <a:pt x="5915" y="10587"/>
                    <a:pt x="8841" y="7845"/>
                    <a:pt x="9028" y="7417"/>
                  </a:cubicBezTo>
                  <a:cubicBezTo>
                    <a:pt x="9211" y="6930"/>
                    <a:pt x="6141" y="6748"/>
                    <a:pt x="6141" y="6748"/>
                  </a:cubicBezTo>
                  <a:cubicBezTo>
                    <a:pt x="6141" y="6748"/>
                    <a:pt x="5776" y="6535"/>
                    <a:pt x="6049" y="5532"/>
                  </a:cubicBezTo>
                  <a:cubicBezTo>
                    <a:pt x="6293" y="4499"/>
                    <a:pt x="7873" y="0"/>
                    <a:pt x="7873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797295" y="2277717"/>
              <a:ext cx="121431" cy="129946"/>
            </a:xfrm>
            <a:custGeom>
              <a:avLst/>
              <a:gdLst/>
              <a:ahLst/>
              <a:cxnLst/>
              <a:rect l="l" t="t" r="r" b="b"/>
              <a:pathLst>
                <a:path w="7630" h="8165" extrusionOk="0">
                  <a:moveTo>
                    <a:pt x="3214" y="1"/>
                  </a:moveTo>
                  <a:cubicBezTo>
                    <a:pt x="2935" y="1"/>
                    <a:pt x="2649" y="54"/>
                    <a:pt x="2341" y="170"/>
                  </a:cubicBezTo>
                  <a:cubicBezTo>
                    <a:pt x="1247" y="596"/>
                    <a:pt x="1" y="2723"/>
                    <a:pt x="1" y="2723"/>
                  </a:cubicBezTo>
                  <a:cubicBezTo>
                    <a:pt x="1" y="2723"/>
                    <a:pt x="882" y="1903"/>
                    <a:pt x="1946" y="1477"/>
                  </a:cubicBezTo>
                  <a:cubicBezTo>
                    <a:pt x="2477" y="1261"/>
                    <a:pt x="2893" y="1223"/>
                    <a:pt x="3121" y="1223"/>
                  </a:cubicBezTo>
                  <a:cubicBezTo>
                    <a:pt x="3246" y="1223"/>
                    <a:pt x="3314" y="1234"/>
                    <a:pt x="3314" y="1234"/>
                  </a:cubicBezTo>
                  <a:cubicBezTo>
                    <a:pt x="3314" y="1234"/>
                    <a:pt x="4590" y="3453"/>
                    <a:pt x="4894" y="4517"/>
                  </a:cubicBezTo>
                  <a:cubicBezTo>
                    <a:pt x="5350" y="6189"/>
                    <a:pt x="5320" y="8164"/>
                    <a:pt x="5320" y="8164"/>
                  </a:cubicBezTo>
                  <a:cubicBezTo>
                    <a:pt x="5320" y="8164"/>
                    <a:pt x="7113" y="7587"/>
                    <a:pt x="7356" y="6705"/>
                  </a:cubicBezTo>
                  <a:cubicBezTo>
                    <a:pt x="7630" y="5885"/>
                    <a:pt x="6840" y="1568"/>
                    <a:pt x="5593" y="900"/>
                  </a:cubicBezTo>
                  <a:cubicBezTo>
                    <a:pt x="4645" y="370"/>
                    <a:pt x="3952" y="1"/>
                    <a:pt x="3214" y="1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873248" y="2393668"/>
              <a:ext cx="45469" cy="30063"/>
            </a:xfrm>
            <a:custGeom>
              <a:avLst/>
              <a:gdLst/>
              <a:ahLst/>
              <a:cxnLst/>
              <a:rect l="l" t="t" r="r" b="b"/>
              <a:pathLst>
                <a:path w="2857" h="1889" extrusionOk="0">
                  <a:moveTo>
                    <a:pt x="1725" y="0"/>
                  </a:moveTo>
                  <a:cubicBezTo>
                    <a:pt x="1640" y="0"/>
                    <a:pt x="1552" y="9"/>
                    <a:pt x="1460" y="28"/>
                  </a:cubicBezTo>
                  <a:cubicBezTo>
                    <a:pt x="578" y="241"/>
                    <a:pt x="1" y="1183"/>
                    <a:pt x="1" y="1183"/>
                  </a:cubicBezTo>
                  <a:lnTo>
                    <a:pt x="821" y="1639"/>
                  </a:lnTo>
                  <a:cubicBezTo>
                    <a:pt x="821" y="1639"/>
                    <a:pt x="1355" y="1889"/>
                    <a:pt x="1846" y="1889"/>
                  </a:cubicBezTo>
                  <a:cubicBezTo>
                    <a:pt x="2159" y="1889"/>
                    <a:pt x="2454" y="1788"/>
                    <a:pt x="2584" y="1457"/>
                  </a:cubicBezTo>
                  <a:cubicBezTo>
                    <a:pt x="2857" y="667"/>
                    <a:pt x="2446" y="0"/>
                    <a:pt x="1725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326563" y="2515062"/>
              <a:ext cx="146593" cy="158673"/>
            </a:xfrm>
            <a:custGeom>
              <a:avLst/>
              <a:gdLst/>
              <a:ahLst/>
              <a:cxnLst/>
              <a:rect l="l" t="t" r="r" b="b"/>
              <a:pathLst>
                <a:path w="9211" h="9970" extrusionOk="0">
                  <a:moveTo>
                    <a:pt x="4013" y="0"/>
                  </a:moveTo>
                  <a:lnTo>
                    <a:pt x="1" y="6535"/>
                  </a:lnTo>
                  <a:lnTo>
                    <a:pt x="5897" y="9970"/>
                  </a:lnTo>
                  <a:lnTo>
                    <a:pt x="9210" y="2857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384626" y="2529084"/>
              <a:ext cx="800604" cy="509407"/>
            </a:xfrm>
            <a:custGeom>
              <a:avLst/>
              <a:gdLst/>
              <a:ahLst/>
              <a:cxnLst/>
              <a:rect l="l" t="t" r="r" b="b"/>
              <a:pathLst>
                <a:path w="50305" h="32008" extrusionOk="0">
                  <a:moveTo>
                    <a:pt x="4955" y="1"/>
                  </a:moveTo>
                  <a:lnTo>
                    <a:pt x="0" y="9362"/>
                  </a:lnTo>
                  <a:lnTo>
                    <a:pt x="43861" y="32007"/>
                  </a:lnTo>
                  <a:cubicBezTo>
                    <a:pt x="43861" y="32007"/>
                    <a:pt x="43871" y="32008"/>
                    <a:pt x="43891" y="32008"/>
                  </a:cubicBezTo>
                  <a:cubicBezTo>
                    <a:pt x="44194" y="32008"/>
                    <a:pt x="46707" y="31900"/>
                    <a:pt x="48390" y="28420"/>
                  </a:cubicBezTo>
                  <a:cubicBezTo>
                    <a:pt x="50305" y="24408"/>
                    <a:pt x="47387" y="22493"/>
                    <a:pt x="47387" y="22493"/>
                  </a:cubicBezTo>
                  <a:lnTo>
                    <a:pt x="4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555884" y="1987227"/>
              <a:ext cx="842222" cy="820530"/>
            </a:xfrm>
            <a:custGeom>
              <a:avLst/>
              <a:gdLst/>
              <a:ahLst/>
              <a:cxnLst/>
              <a:rect l="l" t="t" r="r" b="b"/>
              <a:pathLst>
                <a:path w="52920" h="51557" extrusionOk="0">
                  <a:moveTo>
                    <a:pt x="26465" y="0"/>
                  </a:moveTo>
                  <a:cubicBezTo>
                    <a:pt x="12831" y="0"/>
                    <a:pt x="1407" y="10706"/>
                    <a:pt x="699" y="24470"/>
                  </a:cubicBezTo>
                  <a:cubicBezTo>
                    <a:pt x="0" y="38695"/>
                    <a:pt x="10943" y="50793"/>
                    <a:pt x="25137" y="51522"/>
                  </a:cubicBezTo>
                  <a:cubicBezTo>
                    <a:pt x="25587" y="51545"/>
                    <a:pt x="26035" y="51556"/>
                    <a:pt x="26480" y="51556"/>
                  </a:cubicBezTo>
                  <a:cubicBezTo>
                    <a:pt x="40116" y="51556"/>
                    <a:pt x="51483" y="40859"/>
                    <a:pt x="52190" y="27084"/>
                  </a:cubicBezTo>
                  <a:cubicBezTo>
                    <a:pt x="52919" y="12889"/>
                    <a:pt x="41977" y="761"/>
                    <a:pt x="27752" y="32"/>
                  </a:cubicBezTo>
                  <a:cubicBezTo>
                    <a:pt x="27321" y="11"/>
                    <a:pt x="26892" y="0"/>
                    <a:pt x="26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527823" y="1960073"/>
              <a:ext cx="897845" cy="874291"/>
            </a:xfrm>
            <a:custGeom>
              <a:avLst/>
              <a:gdLst/>
              <a:ahLst/>
              <a:cxnLst/>
              <a:rect l="l" t="t" r="r" b="b"/>
              <a:pathLst>
                <a:path w="56415" h="54935" extrusionOk="0">
                  <a:moveTo>
                    <a:pt x="28213" y="6056"/>
                  </a:moveTo>
                  <a:cubicBezTo>
                    <a:pt x="28584" y="6056"/>
                    <a:pt x="28957" y="6065"/>
                    <a:pt x="29332" y="6084"/>
                  </a:cubicBezTo>
                  <a:cubicBezTo>
                    <a:pt x="41156" y="6692"/>
                    <a:pt x="50244" y="16753"/>
                    <a:pt x="49636" y="28577"/>
                  </a:cubicBezTo>
                  <a:cubicBezTo>
                    <a:pt x="48989" y="40025"/>
                    <a:pt x="39566" y="48880"/>
                    <a:pt x="28263" y="48880"/>
                  </a:cubicBezTo>
                  <a:cubicBezTo>
                    <a:pt x="27892" y="48880"/>
                    <a:pt x="27519" y="48870"/>
                    <a:pt x="27144" y="48851"/>
                  </a:cubicBezTo>
                  <a:cubicBezTo>
                    <a:pt x="15320" y="48243"/>
                    <a:pt x="6231" y="38182"/>
                    <a:pt x="6839" y="26358"/>
                  </a:cubicBezTo>
                  <a:cubicBezTo>
                    <a:pt x="7428" y="14939"/>
                    <a:pt x="16880" y="6056"/>
                    <a:pt x="28213" y="6056"/>
                  </a:cubicBezTo>
                  <a:close/>
                  <a:moveTo>
                    <a:pt x="28206" y="1"/>
                  </a:moveTo>
                  <a:cubicBezTo>
                    <a:pt x="13651" y="1"/>
                    <a:pt x="1497" y="11415"/>
                    <a:pt x="760" y="26054"/>
                  </a:cubicBezTo>
                  <a:cubicBezTo>
                    <a:pt x="0" y="41222"/>
                    <a:pt x="11672" y="54140"/>
                    <a:pt x="26779" y="54900"/>
                  </a:cubicBezTo>
                  <a:cubicBezTo>
                    <a:pt x="27248" y="54923"/>
                    <a:pt x="27714" y="54935"/>
                    <a:pt x="28179" y="54935"/>
                  </a:cubicBezTo>
                  <a:cubicBezTo>
                    <a:pt x="42733" y="54935"/>
                    <a:pt x="54888" y="43521"/>
                    <a:pt x="55624" y="28881"/>
                  </a:cubicBezTo>
                  <a:cubicBezTo>
                    <a:pt x="56415" y="13714"/>
                    <a:pt x="44743" y="796"/>
                    <a:pt x="29606" y="36"/>
                  </a:cubicBezTo>
                  <a:cubicBezTo>
                    <a:pt x="29137" y="12"/>
                    <a:pt x="28670" y="1"/>
                    <a:pt x="28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712153" y="2141775"/>
              <a:ext cx="222539" cy="227457"/>
            </a:xfrm>
            <a:custGeom>
              <a:avLst/>
              <a:gdLst/>
              <a:ahLst/>
              <a:cxnLst/>
              <a:rect l="l" t="t" r="r" b="b"/>
              <a:pathLst>
                <a:path w="13983" h="14292" extrusionOk="0">
                  <a:moveTo>
                    <a:pt x="9481" y="0"/>
                  </a:moveTo>
                  <a:cubicBezTo>
                    <a:pt x="7423" y="0"/>
                    <a:pt x="4949" y="1404"/>
                    <a:pt x="3100" y="3848"/>
                  </a:cubicBezTo>
                  <a:cubicBezTo>
                    <a:pt x="426" y="7343"/>
                    <a:pt x="0" y="11660"/>
                    <a:pt x="2189" y="13483"/>
                  </a:cubicBezTo>
                  <a:cubicBezTo>
                    <a:pt x="2838" y="14032"/>
                    <a:pt x="3646" y="14292"/>
                    <a:pt x="4532" y="14292"/>
                  </a:cubicBezTo>
                  <a:cubicBezTo>
                    <a:pt x="6590" y="14292"/>
                    <a:pt x="9063" y="12888"/>
                    <a:pt x="10912" y="10444"/>
                  </a:cubicBezTo>
                  <a:cubicBezTo>
                    <a:pt x="13587" y="6948"/>
                    <a:pt x="13982" y="2632"/>
                    <a:pt x="11824" y="808"/>
                  </a:cubicBezTo>
                  <a:cubicBezTo>
                    <a:pt x="11175" y="260"/>
                    <a:pt x="10366" y="0"/>
                    <a:pt x="9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490089" y="2730140"/>
              <a:ext cx="104148" cy="74737"/>
            </a:xfrm>
            <a:custGeom>
              <a:avLst/>
              <a:gdLst/>
              <a:ahLst/>
              <a:cxnLst/>
              <a:rect l="l" t="t" r="r" b="b"/>
              <a:pathLst>
                <a:path w="6544" h="4696" extrusionOk="0">
                  <a:moveTo>
                    <a:pt x="3616" y="1"/>
                  </a:moveTo>
                  <a:cubicBezTo>
                    <a:pt x="2255" y="1"/>
                    <a:pt x="928" y="980"/>
                    <a:pt x="487" y="1746"/>
                  </a:cubicBezTo>
                  <a:cubicBezTo>
                    <a:pt x="0" y="2566"/>
                    <a:pt x="1429" y="4664"/>
                    <a:pt x="3161" y="4694"/>
                  </a:cubicBezTo>
                  <a:cubicBezTo>
                    <a:pt x="3183" y="4695"/>
                    <a:pt x="3205" y="4696"/>
                    <a:pt x="3227" y="4696"/>
                  </a:cubicBezTo>
                  <a:cubicBezTo>
                    <a:pt x="4907" y="4696"/>
                    <a:pt x="6544" y="1277"/>
                    <a:pt x="4864" y="317"/>
                  </a:cubicBezTo>
                  <a:cubicBezTo>
                    <a:pt x="4461" y="94"/>
                    <a:pt x="4037" y="1"/>
                    <a:pt x="3616" y="1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937105" y="2954609"/>
              <a:ext cx="96381" cy="76487"/>
            </a:xfrm>
            <a:custGeom>
              <a:avLst/>
              <a:gdLst/>
              <a:ahLst/>
              <a:cxnLst/>
              <a:rect l="l" t="t" r="r" b="b"/>
              <a:pathLst>
                <a:path w="6056" h="4806" extrusionOk="0">
                  <a:moveTo>
                    <a:pt x="2920" y="1"/>
                  </a:moveTo>
                  <a:cubicBezTo>
                    <a:pt x="2767" y="1"/>
                    <a:pt x="2614" y="14"/>
                    <a:pt x="2463" y="44"/>
                  </a:cubicBezTo>
                  <a:cubicBezTo>
                    <a:pt x="791" y="439"/>
                    <a:pt x="1" y="4239"/>
                    <a:pt x="1886" y="4725"/>
                  </a:cubicBezTo>
                  <a:cubicBezTo>
                    <a:pt x="2103" y="4780"/>
                    <a:pt x="2319" y="4806"/>
                    <a:pt x="2529" y="4806"/>
                  </a:cubicBezTo>
                  <a:cubicBezTo>
                    <a:pt x="4170" y="4806"/>
                    <a:pt x="5537" y="3263"/>
                    <a:pt x="5807" y="2293"/>
                  </a:cubicBezTo>
                  <a:cubicBezTo>
                    <a:pt x="6056" y="1462"/>
                    <a:pt x="4488" y="1"/>
                    <a:pt x="2920" y="1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978234" y="2922410"/>
              <a:ext cx="70647" cy="71474"/>
            </a:xfrm>
            <a:custGeom>
              <a:avLst/>
              <a:gdLst/>
              <a:ahLst/>
              <a:cxnLst/>
              <a:rect l="l" t="t" r="r" b="b"/>
              <a:pathLst>
                <a:path w="4439" h="4491" extrusionOk="0">
                  <a:moveTo>
                    <a:pt x="1764" y="0"/>
                  </a:moveTo>
                  <a:lnTo>
                    <a:pt x="1" y="2797"/>
                  </a:lnTo>
                  <a:cubicBezTo>
                    <a:pt x="1" y="2797"/>
                    <a:pt x="1651" y="4491"/>
                    <a:pt x="2480" y="4491"/>
                  </a:cubicBezTo>
                  <a:cubicBezTo>
                    <a:pt x="2626" y="4491"/>
                    <a:pt x="2746" y="4439"/>
                    <a:pt x="2827" y="4316"/>
                  </a:cubicBezTo>
                  <a:cubicBezTo>
                    <a:pt x="3405" y="3526"/>
                    <a:pt x="4438" y="1216"/>
                    <a:pt x="4438" y="1216"/>
                  </a:cubicBezTo>
                  <a:lnTo>
                    <a:pt x="1764" y="0"/>
                  </a:ln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6897441" y="2502966"/>
              <a:ext cx="228826" cy="467790"/>
            </a:xfrm>
            <a:custGeom>
              <a:avLst/>
              <a:gdLst/>
              <a:ahLst/>
              <a:cxnLst/>
              <a:rect l="l" t="t" r="r" b="b"/>
              <a:pathLst>
                <a:path w="14378" h="29393" extrusionOk="0">
                  <a:moveTo>
                    <a:pt x="1733" y="0"/>
                  </a:moveTo>
                  <a:lnTo>
                    <a:pt x="1" y="6809"/>
                  </a:lnTo>
                  <a:cubicBezTo>
                    <a:pt x="1" y="6809"/>
                    <a:pt x="8481" y="13952"/>
                    <a:pt x="8663" y="17417"/>
                  </a:cubicBezTo>
                  <a:cubicBezTo>
                    <a:pt x="8876" y="20912"/>
                    <a:pt x="5988" y="27204"/>
                    <a:pt x="5988" y="27204"/>
                  </a:cubicBezTo>
                  <a:lnTo>
                    <a:pt x="9332" y="29393"/>
                  </a:lnTo>
                  <a:cubicBezTo>
                    <a:pt x="9332" y="29393"/>
                    <a:pt x="14378" y="20882"/>
                    <a:pt x="14378" y="17326"/>
                  </a:cubicBezTo>
                  <a:cubicBezTo>
                    <a:pt x="14378" y="14742"/>
                    <a:pt x="9727" y="5684"/>
                    <a:pt x="7144" y="3101"/>
                  </a:cubicBezTo>
                  <a:cubicBezTo>
                    <a:pt x="4560" y="517"/>
                    <a:pt x="1733" y="0"/>
                    <a:pt x="1733" y="0"/>
                  </a:cubicBezTo>
                  <a:close/>
                </a:path>
              </a:pathLst>
            </a:custGeom>
            <a:solidFill>
              <a:srgbClr val="BCA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222557" y="3638903"/>
              <a:ext cx="203664" cy="80196"/>
            </a:xfrm>
            <a:custGeom>
              <a:avLst/>
              <a:gdLst/>
              <a:ahLst/>
              <a:cxnLst/>
              <a:rect l="l" t="t" r="r" b="b"/>
              <a:pathLst>
                <a:path w="12797" h="5039" extrusionOk="0">
                  <a:moveTo>
                    <a:pt x="10943" y="0"/>
                  </a:moveTo>
                  <a:lnTo>
                    <a:pt x="7235" y="152"/>
                  </a:lnTo>
                  <a:cubicBezTo>
                    <a:pt x="6961" y="517"/>
                    <a:pt x="0" y="3374"/>
                    <a:pt x="152" y="4377"/>
                  </a:cubicBezTo>
                  <a:cubicBezTo>
                    <a:pt x="211" y="4845"/>
                    <a:pt x="2864" y="5039"/>
                    <a:pt x="5667" y="5039"/>
                  </a:cubicBezTo>
                  <a:cubicBezTo>
                    <a:pt x="8684" y="5039"/>
                    <a:pt x="11874" y="4815"/>
                    <a:pt x="12189" y="4468"/>
                  </a:cubicBezTo>
                  <a:cubicBezTo>
                    <a:pt x="12797" y="3860"/>
                    <a:pt x="10943" y="0"/>
                    <a:pt x="10943" y="0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8627012" y="3556169"/>
              <a:ext cx="107394" cy="151941"/>
            </a:xfrm>
            <a:custGeom>
              <a:avLst/>
              <a:gdLst/>
              <a:ahLst/>
              <a:cxnLst/>
              <a:rect l="l" t="t" r="r" b="b"/>
              <a:pathLst>
                <a:path w="6748" h="9547" extrusionOk="0">
                  <a:moveTo>
                    <a:pt x="4256" y="0"/>
                  </a:moveTo>
                  <a:lnTo>
                    <a:pt x="1338" y="1520"/>
                  </a:lnTo>
                  <a:cubicBezTo>
                    <a:pt x="1338" y="1520"/>
                    <a:pt x="0" y="8359"/>
                    <a:pt x="760" y="9210"/>
                  </a:cubicBezTo>
                  <a:cubicBezTo>
                    <a:pt x="957" y="9439"/>
                    <a:pt x="1255" y="9547"/>
                    <a:pt x="1613" y="9547"/>
                  </a:cubicBezTo>
                  <a:cubicBezTo>
                    <a:pt x="2636" y="9547"/>
                    <a:pt x="4156" y="8667"/>
                    <a:pt x="5259" y="7204"/>
                  </a:cubicBezTo>
                  <a:cubicBezTo>
                    <a:pt x="6748" y="5228"/>
                    <a:pt x="4256" y="0"/>
                    <a:pt x="4256" y="0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8266089" y="2925785"/>
              <a:ext cx="437822" cy="727570"/>
            </a:xfrm>
            <a:custGeom>
              <a:avLst/>
              <a:gdLst/>
              <a:ahLst/>
              <a:cxnLst/>
              <a:rect l="l" t="t" r="r" b="b"/>
              <a:pathLst>
                <a:path w="27510" h="45716" extrusionOk="0">
                  <a:moveTo>
                    <a:pt x="13709" y="1"/>
                  </a:moveTo>
                  <a:lnTo>
                    <a:pt x="153" y="1977"/>
                  </a:lnTo>
                  <a:cubicBezTo>
                    <a:pt x="153" y="1977"/>
                    <a:pt x="1" y="12463"/>
                    <a:pt x="913" y="24105"/>
                  </a:cubicBezTo>
                  <a:cubicBezTo>
                    <a:pt x="1916" y="36901"/>
                    <a:pt x="4044" y="45716"/>
                    <a:pt x="4044" y="45716"/>
                  </a:cubicBezTo>
                  <a:lnTo>
                    <a:pt x="8755" y="45473"/>
                  </a:lnTo>
                  <a:cubicBezTo>
                    <a:pt x="8755" y="45473"/>
                    <a:pt x="8208" y="37053"/>
                    <a:pt x="8025" y="27934"/>
                  </a:cubicBezTo>
                  <a:cubicBezTo>
                    <a:pt x="7843" y="18816"/>
                    <a:pt x="7630" y="8452"/>
                    <a:pt x="7630" y="8451"/>
                  </a:cubicBezTo>
                  <a:lnTo>
                    <a:pt x="7630" y="8451"/>
                  </a:lnTo>
                  <a:cubicBezTo>
                    <a:pt x="7631" y="8453"/>
                    <a:pt x="9880" y="20975"/>
                    <a:pt x="14864" y="30822"/>
                  </a:cubicBezTo>
                  <a:cubicBezTo>
                    <a:pt x="19029" y="39059"/>
                    <a:pt x="23679" y="42646"/>
                    <a:pt x="23679" y="42646"/>
                  </a:cubicBezTo>
                  <a:lnTo>
                    <a:pt x="27509" y="40275"/>
                  </a:lnTo>
                  <a:cubicBezTo>
                    <a:pt x="27509" y="40275"/>
                    <a:pt x="20944" y="28846"/>
                    <a:pt x="18056" y="18877"/>
                  </a:cubicBezTo>
                  <a:cubicBezTo>
                    <a:pt x="15199" y="8937"/>
                    <a:pt x="13709" y="1"/>
                    <a:pt x="13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211909" y="2238817"/>
              <a:ext cx="235606" cy="367175"/>
            </a:xfrm>
            <a:custGeom>
              <a:avLst/>
              <a:gdLst/>
              <a:ahLst/>
              <a:cxnLst/>
              <a:rect l="l" t="t" r="r" b="b"/>
              <a:pathLst>
                <a:path w="14804" h="23071" extrusionOk="0">
                  <a:moveTo>
                    <a:pt x="3496" y="0"/>
                  </a:moveTo>
                  <a:lnTo>
                    <a:pt x="92" y="152"/>
                  </a:lnTo>
                  <a:cubicBezTo>
                    <a:pt x="92" y="152"/>
                    <a:pt x="1" y="5867"/>
                    <a:pt x="1672" y="11672"/>
                  </a:cubicBezTo>
                  <a:cubicBezTo>
                    <a:pt x="3344" y="17508"/>
                    <a:pt x="7144" y="23070"/>
                    <a:pt x="7144" y="23070"/>
                  </a:cubicBezTo>
                  <a:lnTo>
                    <a:pt x="14803" y="22128"/>
                  </a:lnTo>
                  <a:cubicBezTo>
                    <a:pt x="14803" y="22128"/>
                    <a:pt x="9028" y="14560"/>
                    <a:pt x="7144" y="10365"/>
                  </a:cubicBezTo>
                  <a:cubicBezTo>
                    <a:pt x="5229" y="6201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8244331" y="2531711"/>
              <a:ext cx="251552" cy="447673"/>
            </a:xfrm>
            <a:custGeom>
              <a:avLst/>
              <a:gdLst/>
              <a:ahLst/>
              <a:cxnLst/>
              <a:rect l="l" t="t" r="r" b="b"/>
              <a:pathLst>
                <a:path w="15806" h="28129" extrusionOk="0">
                  <a:moveTo>
                    <a:pt x="9561" y="1"/>
                  </a:moveTo>
                  <a:cubicBezTo>
                    <a:pt x="7293" y="1"/>
                    <a:pt x="4195" y="1447"/>
                    <a:pt x="4195" y="1447"/>
                  </a:cubicBezTo>
                  <a:cubicBezTo>
                    <a:pt x="4195" y="1447"/>
                    <a:pt x="335" y="6644"/>
                    <a:pt x="183" y="14669"/>
                  </a:cubicBezTo>
                  <a:cubicBezTo>
                    <a:pt x="0" y="22663"/>
                    <a:pt x="426" y="28073"/>
                    <a:pt x="426" y="28073"/>
                  </a:cubicBezTo>
                  <a:cubicBezTo>
                    <a:pt x="426" y="28073"/>
                    <a:pt x="1361" y="28128"/>
                    <a:pt x="2737" y="28128"/>
                  </a:cubicBezTo>
                  <a:cubicBezTo>
                    <a:pt x="4418" y="28128"/>
                    <a:pt x="6756" y="28046"/>
                    <a:pt x="8845" y="27678"/>
                  </a:cubicBezTo>
                  <a:cubicBezTo>
                    <a:pt x="12584" y="27040"/>
                    <a:pt x="15806" y="26219"/>
                    <a:pt x="15806" y="26219"/>
                  </a:cubicBezTo>
                  <a:cubicBezTo>
                    <a:pt x="15806" y="26219"/>
                    <a:pt x="14438" y="17617"/>
                    <a:pt x="14256" y="10748"/>
                  </a:cubicBezTo>
                  <a:cubicBezTo>
                    <a:pt x="14073" y="3817"/>
                    <a:pt x="12766" y="687"/>
                    <a:pt x="10517" y="109"/>
                  </a:cubicBezTo>
                  <a:cubicBezTo>
                    <a:pt x="10226" y="33"/>
                    <a:pt x="9903" y="1"/>
                    <a:pt x="9561" y="1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978238" y="1762758"/>
              <a:ext cx="507943" cy="507959"/>
            </a:xfrm>
            <a:custGeom>
              <a:avLst/>
              <a:gdLst/>
              <a:ahLst/>
              <a:cxnLst/>
              <a:rect l="l" t="t" r="r" b="b"/>
              <a:pathLst>
                <a:path w="31916" h="31917" extrusionOk="0">
                  <a:moveTo>
                    <a:pt x="15958" y="1"/>
                  </a:moveTo>
                  <a:cubicBezTo>
                    <a:pt x="7144" y="1"/>
                    <a:pt x="1" y="7144"/>
                    <a:pt x="1" y="15959"/>
                  </a:cubicBezTo>
                  <a:cubicBezTo>
                    <a:pt x="1" y="24773"/>
                    <a:pt x="7144" y="31916"/>
                    <a:pt x="15958" y="31916"/>
                  </a:cubicBezTo>
                  <a:cubicBezTo>
                    <a:pt x="24773" y="31916"/>
                    <a:pt x="31916" y="24773"/>
                    <a:pt x="31916" y="15959"/>
                  </a:cubicBezTo>
                  <a:cubicBezTo>
                    <a:pt x="31916" y="7144"/>
                    <a:pt x="24773" y="1"/>
                    <a:pt x="15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8042095" y="1827108"/>
              <a:ext cx="379764" cy="379764"/>
            </a:xfrm>
            <a:custGeom>
              <a:avLst/>
              <a:gdLst/>
              <a:ahLst/>
              <a:cxnLst/>
              <a:rect l="l" t="t" r="r" b="b"/>
              <a:pathLst>
                <a:path w="23862" h="23862" extrusionOk="0">
                  <a:moveTo>
                    <a:pt x="11946" y="1"/>
                  </a:moveTo>
                  <a:cubicBezTo>
                    <a:pt x="5350" y="1"/>
                    <a:pt x="1" y="5320"/>
                    <a:pt x="1" y="11916"/>
                  </a:cubicBezTo>
                  <a:cubicBezTo>
                    <a:pt x="1" y="18511"/>
                    <a:pt x="5350" y="23861"/>
                    <a:pt x="11946" y="23861"/>
                  </a:cubicBezTo>
                  <a:cubicBezTo>
                    <a:pt x="18542" y="23861"/>
                    <a:pt x="23861" y="18511"/>
                    <a:pt x="23861" y="11916"/>
                  </a:cubicBezTo>
                  <a:cubicBezTo>
                    <a:pt x="23861" y="5320"/>
                    <a:pt x="18542" y="1"/>
                    <a:pt x="1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8042589" y="1827108"/>
              <a:ext cx="327021" cy="336220"/>
            </a:xfrm>
            <a:custGeom>
              <a:avLst/>
              <a:gdLst/>
              <a:ahLst/>
              <a:cxnLst/>
              <a:rect l="l" t="t" r="r" b="b"/>
              <a:pathLst>
                <a:path w="20548" h="21126" extrusionOk="0">
                  <a:moveTo>
                    <a:pt x="11915" y="1"/>
                  </a:moveTo>
                  <a:cubicBezTo>
                    <a:pt x="5319" y="1"/>
                    <a:pt x="0" y="5350"/>
                    <a:pt x="0" y="11916"/>
                  </a:cubicBezTo>
                  <a:cubicBezTo>
                    <a:pt x="0" y="15654"/>
                    <a:pt x="1642" y="18937"/>
                    <a:pt x="4316" y="21126"/>
                  </a:cubicBezTo>
                  <a:cubicBezTo>
                    <a:pt x="2280" y="18998"/>
                    <a:pt x="1003" y="16080"/>
                    <a:pt x="1003" y="12888"/>
                  </a:cubicBezTo>
                  <a:cubicBezTo>
                    <a:pt x="1003" y="6262"/>
                    <a:pt x="6383" y="943"/>
                    <a:pt x="12949" y="943"/>
                  </a:cubicBezTo>
                  <a:cubicBezTo>
                    <a:pt x="15836" y="943"/>
                    <a:pt x="18481" y="1976"/>
                    <a:pt x="20548" y="3678"/>
                  </a:cubicBezTo>
                  <a:cubicBezTo>
                    <a:pt x="18390" y="1399"/>
                    <a:pt x="15289" y="1"/>
                    <a:pt x="11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8104027" y="1888068"/>
              <a:ext cx="329440" cy="328963"/>
            </a:xfrm>
            <a:custGeom>
              <a:avLst/>
              <a:gdLst/>
              <a:ahLst/>
              <a:cxnLst/>
              <a:rect l="l" t="t" r="r" b="b"/>
              <a:pathLst>
                <a:path w="20700" h="20670" extrusionOk="0">
                  <a:moveTo>
                    <a:pt x="16840" y="0"/>
                  </a:moveTo>
                  <a:cubicBezTo>
                    <a:pt x="18815" y="2128"/>
                    <a:pt x="20031" y="4985"/>
                    <a:pt x="20031" y="8086"/>
                  </a:cubicBezTo>
                  <a:cubicBezTo>
                    <a:pt x="20031" y="14712"/>
                    <a:pt x="14682" y="20031"/>
                    <a:pt x="8086" y="20031"/>
                  </a:cubicBezTo>
                  <a:cubicBezTo>
                    <a:pt x="4985" y="20031"/>
                    <a:pt x="2128" y="18815"/>
                    <a:pt x="0" y="16840"/>
                  </a:cubicBezTo>
                  <a:lnTo>
                    <a:pt x="0" y="16840"/>
                  </a:lnTo>
                  <a:cubicBezTo>
                    <a:pt x="2158" y="19180"/>
                    <a:pt x="5289" y="20669"/>
                    <a:pt x="8785" y="20669"/>
                  </a:cubicBezTo>
                  <a:cubicBezTo>
                    <a:pt x="15381" y="20669"/>
                    <a:pt x="20700" y="15320"/>
                    <a:pt x="20700" y="8754"/>
                  </a:cubicBezTo>
                  <a:cubicBezTo>
                    <a:pt x="20669" y="5289"/>
                    <a:pt x="19180" y="2159"/>
                    <a:pt x="16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8188209" y="1926776"/>
              <a:ext cx="116116" cy="223017"/>
            </a:xfrm>
            <a:custGeom>
              <a:avLst/>
              <a:gdLst/>
              <a:ahLst/>
              <a:cxnLst/>
              <a:rect l="l" t="t" r="r" b="b"/>
              <a:pathLst>
                <a:path w="7296" h="14013" extrusionOk="0">
                  <a:moveTo>
                    <a:pt x="3192" y="2827"/>
                  </a:moveTo>
                  <a:lnTo>
                    <a:pt x="3192" y="5927"/>
                  </a:lnTo>
                  <a:cubicBezTo>
                    <a:pt x="2584" y="5836"/>
                    <a:pt x="2128" y="5654"/>
                    <a:pt x="1824" y="5410"/>
                  </a:cubicBezTo>
                  <a:cubicBezTo>
                    <a:pt x="1550" y="5167"/>
                    <a:pt x="1398" y="4833"/>
                    <a:pt x="1398" y="4407"/>
                  </a:cubicBezTo>
                  <a:cubicBezTo>
                    <a:pt x="1398" y="3952"/>
                    <a:pt x="1550" y="3587"/>
                    <a:pt x="1854" y="3344"/>
                  </a:cubicBezTo>
                  <a:cubicBezTo>
                    <a:pt x="2158" y="3070"/>
                    <a:pt x="2614" y="2888"/>
                    <a:pt x="3192" y="2827"/>
                  </a:cubicBezTo>
                  <a:close/>
                  <a:moveTo>
                    <a:pt x="3952" y="7386"/>
                  </a:moveTo>
                  <a:cubicBezTo>
                    <a:pt x="4620" y="7508"/>
                    <a:pt x="5107" y="7690"/>
                    <a:pt x="5411" y="7964"/>
                  </a:cubicBezTo>
                  <a:cubicBezTo>
                    <a:pt x="5745" y="8207"/>
                    <a:pt x="5897" y="8572"/>
                    <a:pt x="5897" y="8997"/>
                  </a:cubicBezTo>
                  <a:cubicBezTo>
                    <a:pt x="5897" y="9453"/>
                    <a:pt x="5715" y="9818"/>
                    <a:pt x="5411" y="10091"/>
                  </a:cubicBezTo>
                  <a:cubicBezTo>
                    <a:pt x="5076" y="10365"/>
                    <a:pt x="4590" y="10547"/>
                    <a:pt x="3952" y="10639"/>
                  </a:cubicBezTo>
                  <a:lnTo>
                    <a:pt x="3952" y="7386"/>
                  </a:lnTo>
                  <a:close/>
                  <a:moveTo>
                    <a:pt x="3192" y="0"/>
                  </a:moveTo>
                  <a:lnTo>
                    <a:pt x="3192" y="1763"/>
                  </a:lnTo>
                  <a:cubicBezTo>
                    <a:pt x="2189" y="1824"/>
                    <a:pt x="1398" y="2097"/>
                    <a:pt x="851" y="2584"/>
                  </a:cubicBezTo>
                  <a:cubicBezTo>
                    <a:pt x="274" y="3070"/>
                    <a:pt x="0" y="3708"/>
                    <a:pt x="0" y="4529"/>
                  </a:cubicBezTo>
                  <a:cubicBezTo>
                    <a:pt x="0" y="5289"/>
                    <a:pt x="274" y="5866"/>
                    <a:pt x="760" y="6292"/>
                  </a:cubicBezTo>
                  <a:cubicBezTo>
                    <a:pt x="1277" y="6748"/>
                    <a:pt x="2098" y="7052"/>
                    <a:pt x="3192" y="7234"/>
                  </a:cubicBezTo>
                  <a:lnTo>
                    <a:pt x="3192" y="10669"/>
                  </a:lnTo>
                  <a:cubicBezTo>
                    <a:pt x="2645" y="10669"/>
                    <a:pt x="2098" y="10578"/>
                    <a:pt x="1581" y="10426"/>
                  </a:cubicBezTo>
                  <a:cubicBezTo>
                    <a:pt x="1034" y="10243"/>
                    <a:pt x="517" y="10000"/>
                    <a:pt x="0" y="9696"/>
                  </a:cubicBezTo>
                  <a:lnTo>
                    <a:pt x="0" y="11034"/>
                  </a:lnTo>
                  <a:cubicBezTo>
                    <a:pt x="547" y="11277"/>
                    <a:pt x="1064" y="11429"/>
                    <a:pt x="1611" y="11550"/>
                  </a:cubicBezTo>
                  <a:cubicBezTo>
                    <a:pt x="2128" y="11672"/>
                    <a:pt x="2675" y="11733"/>
                    <a:pt x="3192" y="11733"/>
                  </a:cubicBezTo>
                  <a:lnTo>
                    <a:pt x="3192" y="14012"/>
                  </a:lnTo>
                  <a:lnTo>
                    <a:pt x="3952" y="14012"/>
                  </a:lnTo>
                  <a:lnTo>
                    <a:pt x="3952" y="11733"/>
                  </a:lnTo>
                  <a:cubicBezTo>
                    <a:pt x="5046" y="11642"/>
                    <a:pt x="5867" y="11368"/>
                    <a:pt x="6414" y="10882"/>
                  </a:cubicBezTo>
                  <a:cubicBezTo>
                    <a:pt x="6991" y="10395"/>
                    <a:pt x="7295" y="9727"/>
                    <a:pt x="7295" y="8876"/>
                  </a:cubicBezTo>
                  <a:cubicBezTo>
                    <a:pt x="7295" y="8085"/>
                    <a:pt x="7022" y="7447"/>
                    <a:pt x="6475" y="7021"/>
                  </a:cubicBezTo>
                  <a:cubicBezTo>
                    <a:pt x="5927" y="6566"/>
                    <a:pt x="5107" y="6231"/>
                    <a:pt x="3952" y="6049"/>
                  </a:cubicBezTo>
                  <a:lnTo>
                    <a:pt x="3952" y="2827"/>
                  </a:lnTo>
                  <a:cubicBezTo>
                    <a:pt x="4408" y="2857"/>
                    <a:pt x="4864" y="2918"/>
                    <a:pt x="5320" y="3040"/>
                  </a:cubicBezTo>
                  <a:cubicBezTo>
                    <a:pt x="5745" y="3161"/>
                    <a:pt x="6171" y="3313"/>
                    <a:pt x="6596" y="3526"/>
                  </a:cubicBezTo>
                  <a:lnTo>
                    <a:pt x="6596" y="2219"/>
                  </a:lnTo>
                  <a:cubicBezTo>
                    <a:pt x="6171" y="2067"/>
                    <a:pt x="5745" y="1976"/>
                    <a:pt x="5320" y="1885"/>
                  </a:cubicBezTo>
                  <a:cubicBezTo>
                    <a:pt x="4864" y="1824"/>
                    <a:pt x="4438" y="1763"/>
                    <a:pt x="3952" y="1733"/>
                  </a:cubicBezTo>
                  <a:lnTo>
                    <a:pt x="39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8179503" y="1917577"/>
              <a:ext cx="115622" cy="223017"/>
            </a:xfrm>
            <a:custGeom>
              <a:avLst/>
              <a:gdLst/>
              <a:ahLst/>
              <a:cxnLst/>
              <a:rect l="l" t="t" r="r" b="b"/>
              <a:pathLst>
                <a:path w="7265" h="14013" extrusionOk="0">
                  <a:moveTo>
                    <a:pt x="3192" y="2827"/>
                  </a:moveTo>
                  <a:lnTo>
                    <a:pt x="3192" y="5928"/>
                  </a:lnTo>
                  <a:cubicBezTo>
                    <a:pt x="2553" y="5837"/>
                    <a:pt x="2097" y="5654"/>
                    <a:pt x="1793" y="5411"/>
                  </a:cubicBezTo>
                  <a:cubicBezTo>
                    <a:pt x="1520" y="5168"/>
                    <a:pt x="1398" y="4833"/>
                    <a:pt x="1398" y="4408"/>
                  </a:cubicBezTo>
                  <a:cubicBezTo>
                    <a:pt x="1398" y="3952"/>
                    <a:pt x="1550" y="3618"/>
                    <a:pt x="1854" y="3344"/>
                  </a:cubicBezTo>
                  <a:cubicBezTo>
                    <a:pt x="2158" y="3071"/>
                    <a:pt x="2584" y="2919"/>
                    <a:pt x="3192" y="2827"/>
                  </a:cubicBezTo>
                  <a:close/>
                  <a:moveTo>
                    <a:pt x="3952" y="7387"/>
                  </a:moveTo>
                  <a:cubicBezTo>
                    <a:pt x="4620" y="7508"/>
                    <a:pt x="5107" y="7691"/>
                    <a:pt x="5411" y="7964"/>
                  </a:cubicBezTo>
                  <a:cubicBezTo>
                    <a:pt x="5715" y="8207"/>
                    <a:pt x="5867" y="8572"/>
                    <a:pt x="5867" y="9028"/>
                  </a:cubicBezTo>
                  <a:cubicBezTo>
                    <a:pt x="5867" y="9484"/>
                    <a:pt x="5715" y="9849"/>
                    <a:pt x="5380" y="10122"/>
                  </a:cubicBezTo>
                  <a:cubicBezTo>
                    <a:pt x="5046" y="10396"/>
                    <a:pt x="4590" y="10578"/>
                    <a:pt x="3952" y="10669"/>
                  </a:cubicBezTo>
                  <a:lnTo>
                    <a:pt x="3952" y="7387"/>
                  </a:lnTo>
                  <a:close/>
                  <a:moveTo>
                    <a:pt x="3192" y="1"/>
                  </a:moveTo>
                  <a:lnTo>
                    <a:pt x="3192" y="1764"/>
                  </a:lnTo>
                  <a:cubicBezTo>
                    <a:pt x="2158" y="1855"/>
                    <a:pt x="1368" y="2128"/>
                    <a:pt x="821" y="2584"/>
                  </a:cubicBezTo>
                  <a:cubicBezTo>
                    <a:pt x="274" y="3071"/>
                    <a:pt x="0" y="3709"/>
                    <a:pt x="0" y="4530"/>
                  </a:cubicBezTo>
                  <a:cubicBezTo>
                    <a:pt x="0" y="5289"/>
                    <a:pt x="243" y="5867"/>
                    <a:pt x="760" y="6323"/>
                  </a:cubicBezTo>
                  <a:cubicBezTo>
                    <a:pt x="1246" y="6748"/>
                    <a:pt x="2067" y="7052"/>
                    <a:pt x="3192" y="7235"/>
                  </a:cubicBezTo>
                  <a:lnTo>
                    <a:pt x="3192" y="10669"/>
                  </a:lnTo>
                  <a:cubicBezTo>
                    <a:pt x="2614" y="10669"/>
                    <a:pt x="2067" y="10578"/>
                    <a:pt x="1550" y="10426"/>
                  </a:cubicBezTo>
                  <a:cubicBezTo>
                    <a:pt x="1034" y="10274"/>
                    <a:pt x="517" y="10031"/>
                    <a:pt x="0" y="9697"/>
                  </a:cubicBezTo>
                  <a:lnTo>
                    <a:pt x="0" y="11065"/>
                  </a:lnTo>
                  <a:cubicBezTo>
                    <a:pt x="517" y="11277"/>
                    <a:pt x="1064" y="11460"/>
                    <a:pt x="1581" y="11581"/>
                  </a:cubicBezTo>
                  <a:cubicBezTo>
                    <a:pt x="2128" y="11672"/>
                    <a:pt x="2645" y="11733"/>
                    <a:pt x="3161" y="11764"/>
                  </a:cubicBezTo>
                  <a:lnTo>
                    <a:pt x="3192" y="14013"/>
                  </a:lnTo>
                  <a:lnTo>
                    <a:pt x="3952" y="14013"/>
                  </a:lnTo>
                  <a:lnTo>
                    <a:pt x="3952" y="11733"/>
                  </a:lnTo>
                  <a:cubicBezTo>
                    <a:pt x="5015" y="11672"/>
                    <a:pt x="5836" y="11369"/>
                    <a:pt x="6414" y="10882"/>
                  </a:cubicBezTo>
                  <a:cubicBezTo>
                    <a:pt x="6991" y="10396"/>
                    <a:pt x="7265" y="9727"/>
                    <a:pt x="7265" y="8876"/>
                  </a:cubicBezTo>
                  <a:cubicBezTo>
                    <a:pt x="7265" y="8086"/>
                    <a:pt x="6991" y="7478"/>
                    <a:pt x="6444" y="7022"/>
                  </a:cubicBezTo>
                  <a:cubicBezTo>
                    <a:pt x="5927" y="6566"/>
                    <a:pt x="5076" y="6262"/>
                    <a:pt x="3952" y="6080"/>
                  </a:cubicBezTo>
                  <a:lnTo>
                    <a:pt x="3952" y="2858"/>
                  </a:lnTo>
                  <a:cubicBezTo>
                    <a:pt x="4408" y="2858"/>
                    <a:pt x="4863" y="2949"/>
                    <a:pt x="5289" y="3040"/>
                  </a:cubicBezTo>
                  <a:cubicBezTo>
                    <a:pt x="5745" y="3162"/>
                    <a:pt x="6170" y="3344"/>
                    <a:pt x="6566" y="3557"/>
                  </a:cubicBezTo>
                  <a:lnTo>
                    <a:pt x="6566" y="2219"/>
                  </a:lnTo>
                  <a:cubicBezTo>
                    <a:pt x="6170" y="2098"/>
                    <a:pt x="5745" y="1976"/>
                    <a:pt x="5289" y="1915"/>
                  </a:cubicBezTo>
                  <a:cubicBezTo>
                    <a:pt x="4863" y="1824"/>
                    <a:pt x="4408" y="1764"/>
                    <a:pt x="3952" y="1764"/>
                  </a:cubicBezTo>
                  <a:lnTo>
                    <a:pt x="39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8299482" y="2344534"/>
              <a:ext cx="158195" cy="139049"/>
            </a:xfrm>
            <a:custGeom>
              <a:avLst/>
              <a:gdLst/>
              <a:ahLst/>
              <a:cxnLst/>
              <a:rect l="l" t="t" r="r" b="b"/>
              <a:pathLst>
                <a:path w="9940" h="8737" extrusionOk="0">
                  <a:moveTo>
                    <a:pt x="7244" y="0"/>
                  </a:moveTo>
                  <a:cubicBezTo>
                    <a:pt x="5802" y="0"/>
                    <a:pt x="2584" y="1011"/>
                    <a:pt x="1246" y="3267"/>
                  </a:cubicBezTo>
                  <a:cubicBezTo>
                    <a:pt x="0" y="5364"/>
                    <a:pt x="0" y="7978"/>
                    <a:pt x="3070" y="8647"/>
                  </a:cubicBezTo>
                  <a:cubicBezTo>
                    <a:pt x="3365" y="8708"/>
                    <a:pt x="3655" y="8736"/>
                    <a:pt x="3940" y="8736"/>
                  </a:cubicBezTo>
                  <a:cubicBezTo>
                    <a:pt x="6623" y="8736"/>
                    <a:pt x="8785" y="6276"/>
                    <a:pt x="8785" y="6276"/>
                  </a:cubicBezTo>
                  <a:cubicBezTo>
                    <a:pt x="8785" y="6276"/>
                    <a:pt x="9545" y="5364"/>
                    <a:pt x="9757" y="4331"/>
                  </a:cubicBezTo>
                  <a:cubicBezTo>
                    <a:pt x="9940" y="3358"/>
                    <a:pt x="8693" y="471"/>
                    <a:pt x="7782" y="76"/>
                  </a:cubicBezTo>
                  <a:cubicBezTo>
                    <a:pt x="7657" y="26"/>
                    <a:pt x="7473" y="0"/>
                    <a:pt x="7244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8326094" y="2427968"/>
              <a:ext cx="91432" cy="132572"/>
            </a:xfrm>
            <a:custGeom>
              <a:avLst/>
              <a:gdLst/>
              <a:ahLst/>
              <a:cxnLst/>
              <a:rect l="l" t="t" r="r" b="b"/>
              <a:pathLst>
                <a:path w="5745" h="8330" extrusionOk="0">
                  <a:moveTo>
                    <a:pt x="5198" y="1"/>
                  </a:moveTo>
                  <a:lnTo>
                    <a:pt x="1064" y="2250"/>
                  </a:lnTo>
                  <a:cubicBezTo>
                    <a:pt x="1064" y="2250"/>
                    <a:pt x="1125" y="3800"/>
                    <a:pt x="821" y="5685"/>
                  </a:cubicBezTo>
                  <a:cubicBezTo>
                    <a:pt x="638" y="6749"/>
                    <a:pt x="304" y="7691"/>
                    <a:pt x="0" y="8329"/>
                  </a:cubicBezTo>
                  <a:cubicBezTo>
                    <a:pt x="942" y="7813"/>
                    <a:pt x="2037" y="7448"/>
                    <a:pt x="3100" y="7235"/>
                  </a:cubicBezTo>
                  <a:cubicBezTo>
                    <a:pt x="3982" y="7053"/>
                    <a:pt x="4863" y="6931"/>
                    <a:pt x="5745" y="6810"/>
                  </a:cubicBezTo>
                  <a:cubicBezTo>
                    <a:pt x="5532" y="5776"/>
                    <a:pt x="5046" y="3284"/>
                    <a:pt x="5137" y="2098"/>
                  </a:cubicBezTo>
                  <a:cubicBezTo>
                    <a:pt x="5198" y="609"/>
                    <a:pt x="5198" y="1"/>
                    <a:pt x="5198" y="1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7984048" y="2131716"/>
              <a:ext cx="115622" cy="201914"/>
            </a:xfrm>
            <a:custGeom>
              <a:avLst/>
              <a:gdLst/>
              <a:ahLst/>
              <a:cxnLst/>
              <a:rect l="l" t="t" r="r" b="b"/>
              <a:pathLst>
                <a:path w="7265" h="12687" extrusionOk="0">
                  <a:moveTo>
                    <a:pt x="1063" y="1"/>
                  </a:moveTo>
                  <a:cubicBezTo>
                    <a:pt x="1042" y="1"/>
                    <a:pt x="1022" y="4"/>
                    <a:pt x="1003" y="12"/>
                  </a:cubicBezTo>
                  <a:cubicBezTo>
                    <a:pt x="335" y="285"/>
                    <a:pt x="0" y="3629"/>
                    <a:pt x="1186" y="5544"/>
                  </a:cubicBezTo>
                  <a:cubicBezTo>
                    <a:pt x="2371" y="7489"/>
                    <a:pt x="3678" y="8583"/>
                    <a:pt x="3678" y="8583"/>
                  </a:cubicBezTo>
                  <a:cubicBezTo>
                    <a:pt x="3678" y="8583"/>
                    <a:pt x="3587" y="9282"/>
                    <a:pt x="3678" y="10741"/>
                  </a:cubicBezTo>
                  <a:cubicBezTo>
                    <a:pt x="3739" y="12231"/>
                    <a:pt x="3921" y="12687"/>
                    <a:pt x="3921" y="12687"/>
                  </a:cubicBezTo>
                  <a:lnTo>
                    <a:pt x="7265" y="11744"/>
                  </a:lnTo>
                  <a:lnTo>
                    <a:pt x="5988" y="8492"/>
                  </a:lnTo>
                  <a:cubicBezTo>
                    <a:pt x="5988" y="8492"/>
                    <a:pt x="6566" y="3690"/>
                    <a:pt x="5897" y="2626"/>
                  </a:cubicBezTo>
                  <a:cubicBezTo>
                    <a:pt x="5806" y="2467"/>
                    <a:pt x="5717" y="2400"/>
                    <a:pt x="5629" y="2400"/>
                  </a:cubicBezTo>
                  <a:cubicBezTo>
                    <a:pt x="5130" y="2400"/>
                    <a:pt x="4712" y="4602"/>
                    <a:pt x="4712" y="4602"/>
                  </a:cubicBezTo>
                  <a:cubicBezTo>
                    <a:pt x="4712" y="4602"/>
                    <a:pt x="1836" y="1"/>
                    <a:pt x="1063" y="1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8380274" y="2294970"/>
              <a:ext cx="120461" cy="200768"/>
            </a:xfrm>
            <a:custGeom>
              <a:avLst/>
              <a:gdLst/>
              <a:ahLst/>
              <a:cxnLst/>
              <a:rect l="l" t="t" r="r" b="b"/>
              <a:pathLst>
                <a:path w="7569" h="12615" extrusionOk="0">
                  <a:moveTo>
                    <a:pt x="2722" y="0"/>
                  </a:moveTo>
                  <a:cubicBezTo>
                    <a:pt x="1740" y="0"/>
                    <a:pt x="647" y="644"/>
                    <a:pt x="396" y="1883"/>
                  </a:cubicBezTo>
                  <a:cubicBezTo>
                    <a:pt x="0" y="3615"/>
                    <a:pt x="2523" y="5621"/>
                    <a:pt x="2523" y="6442"/>
                  </a:cubicBezTo>
                  <a:cubicBezTo>
                    <a:pt x="2523" y="7232"/>
                    <a:pt x="2037" y="9542"/>
                    <a:pt x="2037" y="9542"/>
                  </a:cubicBezTo>
                  <a:cubicBezTo>
                    <a:pt x="2037" y="9542"/>
                    <a:pt x="1003" y="10393"/>
                    <a:pt x="760" y="10880"/>
                  </a:cubicBezTo>
                  <a:cubicBezTo>
                    <a:pt x="547" y="11336"/>
                    <a:pt x="851" y="12308"/>
                    <a:pt x="1824" y="12582"/>
                  </a:cubicBezTo>
                  <a:cubicBezTo>
                    <a:pt x="1902" y="12604"/>
                    <a:pt x="1990" y="12614"/>
                    <a:pt x="2087" y="12614"/>
                  </a:cubicBezTo>
                  <a:cubicBezTo>
                    <a:pt x="3189" y="12614"/>
                    <a:pt x="5382" y="11253"/>
                    <a:pt x="6444" y="10302"/>
                  </a:cubicBezTo>
                  <a:cubicBezTo>
                    <a:pt x="7569" y="9269"/>
                    <a:pt x="7235" y="8327"/>
                    <a:pt x="6809" y="7688"/>
                  </a:cubicBezTo>
                  <a:cubicBezTo>
                    <a:pt x="6383" y="7050"/>
                    <a:pt x="6991" y="6351"/>
                    <a:pt x="6748" y="5378"/>
                  </a:cubicBezTo>
                  <a:cubicBezTo>
                    <a:pt x="6444" y="4375"/>
                    <a:pt x="5624" y="4922"/>
                    <a:pt x="5380" y="4345"/>
                  </a:cubicBezTo>
                  <a:cubicBezTo>
                    <a:pt x="5107" y="3798"/>
                    <a:pt x="4864" y="1214"/>
                    <a:pt x="3891" y="393"/>
                  </a:cubicBezTo>
                  <a:cubicBezTo>
                    <a:pt x="3581" y="130"/>
                    <a:pt x="3162" y="0"/>
                    <a:pt x="2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8398164" y="2436690"/>
              <a:ext cx="45978" cy="39803"/>
            </a:xfrm>
            <a:custGeom>
              <a:avLst/>
              <a:gdLst/>
              <a:ahLst/>
              <a:cxnLst/>
              <a:rect l="l" t="t" r="r" b="b"/>
              <a:pathLst>
                <a:path w="2889" h="2501" extrusionOk="0">
                  <a:moveTo>
                    <a:pt x="548" y="0"/>
                  </a:moveTo>
                  <a:cubicBezTo>
                    <a:pt x="548" y="0"/>
                    <a:pt x="1" y="304"/>
                    <a:pt x="183" y="1398"/>
                  </a:cubicBezTo>
                  <a:cubicBezTo>
                    <a:pt x="297" y="2062"/>
                    <a:pt x="790" y="2501"/>
                    <a:pt x="1292" y="2501"/>
                  </a:cubicBezTo>
                  <a:cubicBezTo>
                    <a:pt x="1594" y="2501"/>
                    <a:pt x="1900" y="2342"/>
                    <a:pt x="2129" y="1976"/>
                  </a:cubicBezTo>
                  <a:cubicBezTo>
                    <a:pt x="2889" y="730"/>
                    <a:pt x="548" y="0"/>
                    <a:pt x="548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8031941" y="2293474"/>
              <a:ext cx="335249" cy="425726"/>
            </a:xfrm>
            <a:custGeom>
              <a:avLst/>
              <a:gdLst/>
              <a:ahLst/>
              <a:cxnLst/>
              <a:rect l="l" t="t" r="r" b="b"/>
              <a:pathLst>
                <a:path w="21065" h="26750" extrusionOk="0">
                  <a:moveTo>
                    <a:pt x="3800" y="1"/>
                  </a:moveTo>
                  <a:lnTo>
                    <a:pt x="669" y="578"/>
                  </a:lnTo>
                  <a:cubicBezTo>
                    <a:pt x="669" y="578"/>
                    <a:pt x="0" y="8299"/>
                    <a:pt x="3283" y="14196"/>
                  </a:cubicBezTo>
                  <a:cubicBezTo>
                    <a:pt x="6536" y="20092"/>
                    <a:pt x="16110" y="26749"/>
                    <a:pt x="16110" y="26749"/>
                  </a:cubicBezTo>
                  <a:lnTo>
                    <a:pt x="21065" y="17418"/>
                  </a:lnTo>
                  <a:cubicBezTo>
                    <a:pt x="21065" y="17418"/>
                    <a:pt x="13040" y="16870"/>
                    <a:pt x="9332" y="11855"/>
                  </a:cubicBezTo>
                  <a:cubicBezTo>
                    <a:pt x="5593" y="6779"/>
                    <a:pt x="3800" y="1"/>
                    <a:pt x="3800" y="1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4"/>
          <p:cNvSpPr txBox="1">
            <a:spLocks noGrp="1"/>
          </p:cNvSpPr>
          <p:nvPr>
            <p:ph type="title"/>
          </p:nvPr>
        </p:nvSpPr>
        <p:spPr>
          <a:xfrm>
            <a:off x="448976" y="207473"/>
            <a:ext cx="8237700" cy="634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are we doing it?</a:t>
            </a:r>
            <a:endParaRPr lang="en-IN" sz="4000" dirty="0"/>
          </a:p>
        </p:txBody>
      </p:sp>
      <p:sp>
        <p:nvSpPr>
          <p:cNvPr id="1177" name="Google Shape;1177;p34"/>
          <p:cNvSpPr txBox="1"/>
          <p:nvPr/>
        </p:nvSpPr>
        <p:spPr>
          <a:xfrm>
            <a:off x="448976" y="949667"/>
            <a:ext cx="8237700" cy="152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" marR="109855" indent="-6350">
              <a:lnSpc>
                <a:spcPct val="127000"/>
              </a:lnSpc>
              <a:spcAft>
                <a:spcPts val="15"/>
              </a:spcAft>
            </a:pPr>
            <a:r>
              <a:rPr lang="en-IN" sz="1600" dirty="0">
                <a:solidFill>
                  <a:srgbClr val="212121"/>
                </a:solidFill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We are examining a number of different forecasting techniques to predict future stock returns based on past returns and numerical news indicators to construct a portfolio of multiple stocks in order to diversify the risk. We do this by applying supervised learning methods for stock price forecasting by interpreting the seemingly chaotic market data.</a:t>
            </a:r>
          </a:p>
        </p:txBody>
      </p:sp>
      <p:grpSp>
        <p:nvGrpSpPr>
          <p:cNvPr id="1178" name="Google Shape;1178;p34"/>
          <p:cNvGrpSpPr/>
          <p:nvPr/>
        </p:nvGrpSpPr>
        <p:grpSpPr>
          <a:xfrm>
            <a:off x="2349587" y="3394649"/>
            <a:ext cx="1207507" cy="697193"/>
            <a:chOff x="451868" y="1950683"/>
            <a:chExt cx="1207507" cy="697193"/>
          </a:xfrm>
        </p:grpSpPr>
        <p:sp>
          <p:nvSpPr>
            <p:cNvPr id="1179" name="Google Shape;1179;p34"/>
            <p:cNvSpPr txBox="1"/>
            <p:nvPr/>
          </p:nvSpPr>
          <p:spPr>
            <a:xfrm>
              <a:off x="451875" y="2362876"/>
              <a:ext cx="12075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Weekly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1" name="Google Shape;1181;p34"/>
            <p:cNvSpPr txBox="1"/>
            <p:nvPr/>
          </p:nvSpPr>
          <p:spPr>
            <a:xfrm>
              <a:off x="451868" y="1950683"/>
              <a:ext cx="1207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2700" b="1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82" name="Google Shape;1182;p34"/>
          <p:cNvGrpSpPr/>
          <p:nvPr/>
        </p:nvGrpSpPr>
        <p:grpSpPr>
          <a:xfrm>
            <a:off x="5422486" y="3397566"/>
            <a:ext cx="1207505" cy="697193"/>
            <a:chOff x="7484627" y="1950683"/>
            <a:chExt cx="1207505" cy="697193"/>
          </a:xfrm>
        </p:grpSpPr>
        <p:sp>
          <p:nvSpPr>
            <p:cNvPr id="1183" name="Google Shape;1183;p34"/>
            <p:cNvSpPr txBox="1"/>
            <p:nvPr/>
          </p:nvSpPr>
          <p:spPr>
            <a:xfrm>
              <a:off x="7484627" y="2362876"/>
              <a:ext cx="12075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Historic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5" name="Google Shape;1185;p34"/>
            <p:cNvSpPr txBox="1"/>
            <p:nvPr/>
          </p:nvSpPr>
          <p:spPr>
            <a:xfrm>
              <a:off x="7484632" y="1950683"/>
              <a:ext cx="1207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86" name="Google Shape;1186;p34"/>
          <p:cNvGrpSpPr/>
          <p:nvPr/>
        </p:nvGrpSpPr>
        <p:grpSpPr>
          <a:xfrm>
            <a:off x="2513996" y="2939359"/>
            <a:ext cx="439341" cy="437199"/>
            <a:chOff x="-62151950" y="4111775"/>
            <a:chExt cx="318225" cy="316650"/>
          </a:xfrm>
        </p:grpSpPr>
        <p:sp>
          <p:nvSpPr>
            <p:cNvPr id="1187" name="Google Shape;1187;p34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654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34"/>
          <p:cNvGrpSpPr/>
          <p:nvPr/>
        </p:nvGrpSpPr>
        <p:grpSpPr>
          <a:xfrm>
            <a:off x="5972081" y="2912398"/>
            <a:ext cx="437167" cy="438303"/>
            <a:chOff x="-61783350" y="3743950"/>
            <a:chExt cx="316650" cy="317450"/>
          </a:xfrm>
        </p:grpSpPr>
        <p:sp>
          <p:nvSpPr>
            <p:cNvPr id="1192" name="Google Shape;1192;p3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EC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EC9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94" name="Google Shape;1194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121" y="2538169"/>
            <a:ext cx="3495745" cy="206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7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break it into steps</a:t>
            </a:r>
            <a:endParaRPr dirty="0"/>
          </a:p>
        </p:txBody>
      </p:sp>
      <p:grpSp>
        <p:nvGrpSpPr>
          <p:cNvPr id="2106" name="Google Shape;2106;p47"/>
          <p:cNvGrpSpPr/>
          <p:nvPr/>
        </p:nvGrpSpPr>
        <p:grpSpPr>
          <a:xfrm>
            <a:off x="7568761" y="1376698"/>
            <a:ext cx="460528" cy="431735"/>
            <a:chOff x="4456875" y="2635825"/>
            <a:chExt cx="481825" cy="451700"/>
          </a:xfrm>
        </p:grpSpPr>
        <p:sp>
          <p:nvSpPr>
            <p:cNvPr id="2107" name="Google Shape;2107;p47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0" name="Google Shape;2110;p47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13" name="Google Shape;2113;p47"/>
          <p:cNvGrpSpPr/>
          <p:nvPr/>
        </p:nvGrpSpPr>
        <p:grpSpPr>
          <a:xfrm>
            <a:off x="3265380" y="1397864"/>
            <a:ext cx="461890" cy="379644"/>
            <a:chOff x="6234950" y="3255925"/>
            <a:chExt cx="483250" cy="397200"/>
          </a:xfrm>
        </p:grpSpPr>
        <p:sp>
          <p:nvSpPr>
            <p:cNvPr id="2114" name="Google Shape;2114;p47"/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20" name="Google Shape;2120;p47"/>
          <p:cNvGrpSpPr/>
          <p:nvPr/>
        </p:nvGrpSpPr>
        <p:grpSpPr>
          <a:xfrm>
            <a:off x="5447088" y="1362601"/>
            <a:ext cx="401173" cy="459907"/>
            <a:chOff x="3895050" y="3806775"/>
            <a:chExt cx="419725" cy="481175"/>
          </a:xfrm>
        </p:grpSpPr>
        <p:sp>
          <p:nvSpPr>
            <p:cNvPr id="2121" name="Google Shape;2121;p47"/>
            <p:cNvSpPr/>
            <p:nvPr/>
          </p:nvSpPr>
          <p:spPr>
            <a:xfrm>
              <a:off x="3895050" y="3942650"/>
              <a:ext cx="419725" cy="345300"/>
            </a:xfrm>
            <a:custGeom>
              <a:avLst/>
              <a:gdLst/>
              <a:ahLst/>
              <a:cxnLst/>
              <a:rect l="l" t="t" r="r" b="b"/>
              <a:pathLst>
                <a:path w="16789" h="13812" extrusionOk="0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4016325" y="3806775"/>
              <a:ext cx="199225" cy="142475"/>
            </a:xfrm>
            <a:custGeom>
              <a:avLst/>
              <a:gdLst/>
              <a:ahLst/>
              <a:cxnLst/>
              <a:rect l="l" t="t" r="r" b="b"/>
              <a:pathLst>
                <a:path w="7969" h="5699" extrusionOk="0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23" name="Google Shape;2123;p47"/>
          <p:cNvGrpSpPr/>
          <p:nvPr/>
        </p:nvGrpSpPr>
        <p:grpSpPr>
          <a:xfrm>
            <a:off x="1114711" y="1397864"/>
            <a:ext cx="460528" cy="419142"/>
            <a:chOff x="1492675" y="4420975"/>
            <a:chExt cx="481825" cy="438525"/>
          </a:xfrm>
        </p:grpSpPr>
        <p:sp>
          <p:nvSpPr>
            <p:cNvPr id="2124" name="Google Shape;2124;p4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2129" name="Google Shape;2129;p47"/>
          <p:cNvCxnSpPr/>
          <p:nvPr/>
        </p:nvCxnSpPr>
        <p:spPr>
          <a:xfrm>
            <a:off x="557400" y="2241031"/>
            <a:ext cx="8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2130" name="Google Shape;2130;p47"/>
          <p:cNvGrpSpPr/>
          <p:nvPr/>
        </p:nvGrpSpPr>
        <p:grpSpPr>
          <a:xfrm>
            <a:off x="482649" y="2098531"/>
            <a:ext cx="1724666" cy="2347419"/>
            <a:chOff x="482649" y="1641331"/>
            <a:chExt cx="1724666" cy="2347419"/>
          </a:xfrm>
        </p:grpSpPr>
        <p:sp>
          <p:nvSpPr>
            <p:cNvPr id="2131" name="Google Shape;2131;p47"/>
            <p:cNvSpPr/>
            <p:nvPr/>
          </p:nvSpPr>
          <p:spPr>
            <a:xfrm>
              <a:off x="562132" y="2736550"/>
              <a:ext cx="1565700" cy="1252200"/>
            </a:xfrm>
            <a:prstGeom prst="roundRect">
              <a:avLst>
                <a:gd name="adj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47"/>
            <p:cNvSpPr txBox="1"/>
            <p:nvPr/>
          </p:nvSpPr>
          <p:spPr>
            <a:xfrm>
              <a:off x="557401" y="2827703"/>
              <a:ext cx="1570424" cy="1095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extracting the valuable data from our dataset and mapping it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1202482" y="1641331"/>
              <a:ext cx="285000" cy="285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7"/>
            <p:cNvSpPr txBox="1"/>
            <p:nvPr/>
          </p:nvSpPr>
          <p:spPr>
            <a:xfrm>
              <a:off x="482649" y="2275285"/>
              <a:ext cx="1724666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Extraction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36" name="Google Shape;2136;p47"/>
          <p:cNvGrpSpPr/>
          <p:nvPr/>
        </p:nvGrpSpPr>
        <p:grpSpPr>
          <a:xfrm>
            <a:off x="2384950" y="2098531"/>
            <a:ext cx="2222750" cy="2347419"/>
            <a:chOff x="2384950" y="1641331"/>
            <a:chExt cx="2222750" cy="2347419"/>
          </a:xfrm>
        </p:grpSpPr>
        <p:sp>
          <p:nvSpPr>
            <p:cNvPr id="2137" name="Google Shape;2137;p47"/>
            <p:cNvSpPr/>
            <p:nvPr/>
          </p:nvSpPr>
          <p:spPr>
            <a:xfrm>
              <a:off x="2713475" y="2736550"/>
              <a:ext cx="1565700" cy="12522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7"/>
            <p:cNvSpPr txBox="1"/>
            <p:nvPr/>
          </p:nvSpPr>
          <p:spPr>
            <a:xfrm>
              <a:off x="2713468" y="2736550"/>
              <a:ext cx="15657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selecting, manipulating, and transforming raw data into features 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0" name="Google Shape;2140;p47"/>
            <p:cNvSpPr/>
            <p:nvPr/>
          </p:nvSpPr>
          <p:spPr>
            <a:xfrm>
              <a:off x="3353825" y="1641331"/>
              <a:ext cx="285000" cy="28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7"/>
            <p:cNvSpPr txBox="1"/>
            <p:nvPr/>
          </p:nvSpPr>
          <p:spPr>
            <a:xfrm>
              <a:off x="2384950" y="2275285"/>
              <a:ext cx="2222750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42" name="Google Shape;2142;p47"/>
          <p:cNvGrpSpPr/>
          <p:nvPr/>
        </p:nvGrpSpPr>
        <p:grpSpPr>
          <a:xfrm>
            <a:off x="4505240" y="2098531"/>
            <a:ext cx="2305944" cy="2347419"/>
            <a:chOff x="4505240" y="1641331"/>
            <a:chExt cx="2305944" cy="2347419"/>
          </a:xfrm>
        </p:grpSpPr>
        <p:sp>
          <p:nvSpPr>
            <p:cNvPr id="2143" name="Google Shape;2143;p47"/>
            <p:cNvSpPr/>
            <p:nvPr/>
          </p:nvSpPr>
          <p:spPr>
            <a:xfrm>
              <a:off x="4864825" y="2736550"/>
              <a:ext cx="1565700" cy="1252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7"/>
            <p:cNvSpPr txBox="1"/>
            <p:nvPr/>
          </p:nvSpPr>
          <p:spPr>
            <a:xfrm>
              <a:off x="4864804" y="2736550"/>
              <a:ext cx="15657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setting up a minimum probability threshold for the outputs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6" name="Google Shape;2146;p47"/>
            <p:cNvSpPr/>
            <p:nvPr/>
          </p:nvSpPr>
          <p:spPr>
            <a:xfrm>
              <a:off x="5505175" y="1641331"/>
              <a:ext cx="285000" cy="28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7"/>
            <p:cNvSpPr txBox="1"/>
            <p:nvPr/>
          </p:nvSpPr>
          <p:spPr>
            <a:xfrm>
              <a:off x="4505240" y="2275285"/>
              <a:ext cx="2305944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 Parameter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48" name="Google Shape;2148;p47"/>
          <p:cNvGrpSpPr/>
          <p:nvPr/>
        </p:nvGrpSpPr>
        <p:grpSpPr>
          <a:xfrm>
            <a:off x="7016133" y="2098531"/>
            <a:ext cx="1565742" cy="2347419"/>
            <a:chOff x="7016133" y="1641331"/>
            <a:chExt cx="1565742" cy="2347419"/>
          </a:xfrm>
        </p:grpSpPr>
        <p:sp>
          <p:nvSpPr>
            <p:cNvPr id="2149" name="Google Shape;2149;p47"/>
            <p:cNvSpPr/>
            <p:nvPr/>
          </p:nvSpPr>
          <p:spPr>
            <a:xfrm>
              <a:off x="7016175" y="2736550"/>
              <a:ext cx="1565700" cy="12522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7"/>
            <p:cNvSpPr txBox="1"/>
            <p:nvPr/>
          </p:nvSpPr>
          <p:spPr>
            <a:xfrm>
              <a:off x="7016133" y="2735025"/>
              <a:ext cx="1565700" cy="1252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deploying various models and comparing their accuracies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7656525" y="1641331"/>
              <a:ext cx="285000" cy="28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7"/>
            <p:cNvSpPr txBox="1"/>
            <p:nvPr/>
          </p:nvSpPr>
          <p:spPr>
            <a:xfrm>
              <a:off x="7117575" y="2264506"/>
              <a:ext cx="13629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20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Models</a:t>
              </a:r>
              <a:endParaRPr sz="2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dependencies</a:t>
            </a:r>
            <a:endParaRPr sz="4000" dirty="0"/>
          </a:p>
        </p:txBody>
      </p:sp>
      <p:sp>
        <p:nvSpPr>
          <p:cNvPr id="737" name="Google Shape;737;p30"/>
          <p:cNvSpPr/>
          <p:nvPr/>
        </p:nvSpPr>
        <p:spPr>
          <a:xfrm>
            <a:off x="1146288" y="1190105"/>
            <a:ext cx="2167500" cy="4350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Yfinance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1146288" y="1958768"/>
            <a:ext cx="2167500" cy="435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Numpy</a:t>
            </a:r>
            <a:endParaRPr dirty="0"/>
          </a:p>
        </p:txBody>
      </p:sp>
      <p:sp>
        <p:nvSpPr>
          <p:cNvPr id="749" name="Google Shape;749;p30"/>
          <p:cNvSpPr/>
          <p:nvPr/>
        </p:nvSpPr>
        <p:spPr>
          <a:xfrm>
            <a:off x="1136838" y="2706495"/>
            <a:ext cx="2167500" cy="4350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Matplotlib</a:t>
            </a:r>
            <a:endParaRPr dirty="0"/>
          </a:p>
        </p:txBody>
      </p:sp>
      <p:sp>
        <p:nvSpPr>
          <p:cNvPr id="755" name="Google Shape;755;p30"/>
          <p:cNvSpPr/>
          <p:nvPr/>
        </p:nvSpPr>
        <p:spPr>
          <a:xfrm>
            <a:off x="1146288" y="3464042"/>
            <a:ext cx="2167500" cy="4350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Pandas</a:t>
            </a:r>
            <a:endParaRPr dirty="0"/>
          </a:p>
        </p:txBody>
      </p:sp>
      <p:sp>
        <p:nvSpPr>
          <p:cNvPr id="761" name="Google Shape;761;p30"/>
          <p:cNvSpPr/>
          <p:nvPr/>
        </p:nvSpPr>
        <p:spPr>
          <a:xfrm>
            <a:off x="1136838" y="4211769"/>
            <a:ext cx="2167500" cy="4350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Date-Time Module</a:t>
            </a:r>
            <a:endParaRPr dirty="0"/>
          </a:p>
        </p:txBody>
      </p:sp>
      <p:sp>
        <p:nvSpPr>
          <p:cNvPr id="762" name="Google Shape;762;p30"/>
          <p:cNvSpPr/>
          <p:nvPr/>
        </p:nvSpPr>
        <p:spPr>
          <a:xfrm rot="-5400000">
            <a:off x="-1070225" y="2720825"/>
            <a:ext cx="3451200" cy="39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Libraries</a:t>
            </a:r>
            <a:endParaRPr lang="en-IN" dirty="0">
              <a:solidFill>
                <a:schemeClr val="l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582921-D9A9-83B1-BE9E-B965FC3D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788" y="971190"/>
            <a:ext cx="5830212" cy="3977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B3CD-8046-3892-419A-F2D5FE97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75" y="410350"/>
            <a:ext cx="8237700" cy="568596"/>
          </a:xfrm>
        </p:spPr>
        <p:txBody>
          <a:bodyPr/>
          <a:lstStyle/>
          <a:p>
            <a:r>
              <a:rPr lang="en-US" dirty="0"/>
              <a:t>Our Results after comparing accuracies of different models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87753-8B22-1CB8-A580-3927FFB4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1" y="1345389"/>
            <a:ext cx="4560232" cy="3091482"/>
          </a:xfrm>
          <a:prstGeom prst="rect">
            <a:avLst/>
          </a:prstGeom>
        </p:spPr>
      </p:pic>
      <p:grpSp>
        <p:nvGrpSpPr>
          <p:cNvPr id="6" name="Google Shape;489;p24">
            <a:extLst>
              <a:ext uri="{FF2B5EF4-FFF2-40B4-BE49-F238E27FC236}">
                <a16:creationId xmlns:a16="http://schemas.microsoft.com/office/drawing/2014/main" id="{3ADDBD53-4933-6F39-30BE-7E2AFF141461}"/>
              </a:ext>
            </a:extLst>
          </p:cNvPr>
          <p:cNvGrpSpPr/>
          <p:nvPr/>
        </p:nvGrpSpPr>
        <p:grpSpPr>
          <a:xfrm>
            <a:off x="5065997" y="1031368"/>
            <a:ext cx="3776786" cy="894450"/>
            <a:chOff x="686001" y="880762"/>
            <a:chExt cx="3776786" cy="894450"/>
          </a:xfrm>
        </p:grpSpPr>
        <p:grpSp>
          <p:nvGrpSpPr>
            <p:cNvPr id="7" name="Google Shape;490;p24">
              <a:extLst>
                <a:ext uri="{FF2B5EF4-FFF2-40B4-BE49-F238E27FC236}">
                  <a16:creationId xmlns:a16="http://schemas.microsoft.com/office/drawing/2014/main" id="{0CF4AA7F-5033-274D-7403-BD9624F16379}"/>
                </a:ext>
              </a:extLst>
            </p:cNvPr>
            <p:cNvGrpSpPr/>
            <p:nvPr/>
          </p:nvGrpSpPr>
          <p:grpSpPr>
            <a:xfrm>
              <a:off x="1785950" y="880762"/>
              <a:ext cx="2676837" cy="894450"/>
              <a:chOff x="1328750" y="850925"/>
              <a:chExt cx="2676837" cy="894450"/>
            </a:xfrm>
          </p:grpSpPr>
          <p:sp>
            <p:nvSpPr>
              <p:cNvPr id="12" name="Google Shape;491;p24">
                <a:extLst>
                  <a:ext uri="{FF2B5EF4-FFF2-40B4-BE49-F238E27FC236}">
                    <a16:creationId xmlns:a16="http://schemas.microsoft.com/office/drawing/2014/main" id="{19739A13-4B70-9401-10B2-7AA868C35E5E}"/>
                  </a:ext>
                </a:extLst>
              </p:cNvPr>
              <p:cNvSpPr txBox="1"/>
              <p:nvPr/>
            </p:nvSpPr>
            <p:spPr>
              <a:xfrm>
                <a:off x="1328750" y="850925"/>
                <a:ext cx="20811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Random Forest</a:t>
                </a:r>
                <a:endParaRPr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" name="Google Shape;492;p24">
                <a:extLst>
                  <a:ext uri="{FF2B5EF4-FFF2-40B4-BE49-F238E27FC236}">
                    <a16:creationId xmlns:a16="http://schemas.microsoft.com/office/drawing/2014/main" id="{1F4FDD1E-A610-719A-BA45-91A25F4CAA0C}"/>
                  </a:ext>
                </a:extLst>
              </p:cNvPr>
              <p:cNvSpPr txBox="1"/>
              <p:nvPr/>
            </p:nvSpPr>
            <p:spPr>
              <a:xfrm>
                <a:off x="1328751" y="1210475"/>
                <a:ext cx="2676836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Supervised Learning Technique used for classification and regression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493;p24">
              <a:extLst>
                <a:ext uri="{FF2B5EF4-FFF2-40B4-BE49-F238E27FC236}">
                  <a16:creationId xmlns:a16="http://schemas.microsoft.com/office/drawing/2014/main" id="{F695E5F1-992F-06E1-8A56-0A4477AAAD59}"/>
                </a:ext>
              </a:extLst>
            </p:cNvPr>
            <p:cNvGrpSpPr/>
            <p:nvPr/>
          </p:nvGrpSpPr>
          <p:grpSpPr>
            <a:xfrm>
              <a:off x="686001" y="928837"/>
              <a:ext cx="798300" cy="798300"/>
              <a:chOff x="630276" y="869175"/>
              <a:chExt cx="798300" cy="798300"/>
            </a:xfrm>
          </p:grpSpPr>
          <p:sp>
            <p:nvSpPr>
              <p:cNvPr id="9" name="Google Shape;494;p24">
                <a:extLst>
                  <a:ext uri="{FF2B5EF4-FFF2-40B4-BE49-F238E27FC236}">
                    <a16:creationId xmlns:a16="http://schemas.microsoft.com/office/drawing/2014/main" id="{D52F36B9-C0E0-4805-8F75-D0288511B65E}"/>
                  </a:ext>
                </a:extLst>
              </p:cNvPr>
              <p:cNvSpPr/>
              <p:nvPr/>
            </p:nvSpPr>
            <p:spPr>
              <a:xfrm>
                <a:off x="630276" y="869175"/>
                <a:ext cx="798300" cy="798300"/>
              </a:xfrm>
              <a:prstGeom prst="donut">
                <a:avLst>
                  <a:gd name="adj" fmla="val 1332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495;p24">
                <a:extLst>
                  <a:ext uri="{FF2B5EF4-FFF2-40B4-BE49-F238E27FC236}">
                    <a16:creationId xmlns:a16="http://schemas.microsoft.com/office/drawing/2014/main" id="{2DA1FCD9-6067-6478-C644-EBA545A88FDE}"/>
                  </a:ext>
                </a:extLst>
              </p:cNvPr>
              <p:cNvSpPr/>
              <p:nvPr/>
            </p:nvSpPr>
            <p:spPr>
              <a:xfrm rot="-5400000" flipH="1">
                <a:off x="630276" y="869175"/>
                <a:ext cx="798300" cy="798300"/>
              </a:xfrm>
              <a:prstGeom prst="blockArc">
                <a:avLst>
                  <a:gd name="adj1" fmla="val 13317060"/>
                  <a:gd name="adj2" fmla="val 10824731"/>
                  <a:gd name="adj3" fmla="val 1394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496;p24">
                <a:extLst>
                  <a:ext uri="{FF2B5EF4-FFF2-40B4-BE49-F238E27FC236}">
                    <a16:creationId xmlns:a16="http://schemas.microsoft.com/office/drawing/2014/main" id="{005C7F82-9180-892D-40A3-96E53AA75D7F}"/>
                  </a:ext>
                </a:extLst>
              </p:cNvPr>
              <p:cNvSpPr txBox="1"/>
              <p:nvPr/>
            </p:nvSpPr>
            <p:spPr>
              <a:xfrm>
                <a:off x="630276" y="1149050"/>
                <a:ext cx="7983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dk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90%</a:t>
                </a:r>
                <a:endParaRPr sz="1600" b="1" dirty="0">
                  <a:solidFill>
                    <a:schemeClr val="dk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grpSp>
        <p:nvGrpSpPr>
          <p:cNvPr id="14" name="Google Shape;497;p24">
            <a:extLst>
              <a:ext uri="{FF2B5EF4-FFF2-40B4-BE49-F238E27FC236}">
                <a16:creationId xmlns:a16="http://schemas.microsoft.com/office/drawing/2014/main" id="{6F47DDE3-7976-3F60-65B2-DEB52F9B0BAB}"/>
              </a:ext>
            </a:extLst>
          </p:cNvPr>
          <p:cNvGrpSpPr/>
          <p:nvPr/>
        </p:nvGrpSpPr>
        <p:grpSpPr>
          <a:xfrm>
            <a:off x="5065997" y="2012481"/>
            <a:ext cx="3776786" cy="846375"/>
            <a:chOff x="686001" y="1885786"/>
            <a:chExt cx="3776786" cy="846375"/>
          </a:xfrm>
        </p:grpSpPr>
        <p:grpSp>
          <p:nvGrpSpPr>
            <p:cNvPr id="15" name="Google Shape;498;p24">
              <a:extLst>
                <a:ext uri="{FF2B5EF4-FFF2-40B4-BE49-F238E27FC236}">
                  <a16:creationId xmlns:a16="http://schemas.microsoft.com/office/drawing/2014/main" id="{8923E5BA-212D-7B0D-F6DC-8A46BE7603F6}"/>
                </a:ext>
              </a:extLst>
            </p:cNvPr>
            <p:cNvGrpSpPr/>
            <p:nvPr/>
          </p:nvGrpSpPr>
          <p:grpSpPr>
            <a:xfrm>
              <a:off x="1785950" y="1885786"/>
              <a:ext cx="2676837" cy="810113"/>
              <a:chOff x="1328750" y="1844361"/>
              <a:chExt cx="2676837" cy="810113"/>
            </a:xfrm>
          </p:grpSpPr>
          <p:sp>
            <p:nvSpPr>
              <p:cNvPr id="20" name="Google Shape;499;p24">
                <a:extLst>
                  <a:ext uri="{FF2B5EF4-FFF2-40B4-BE49-F238E27FC236}">
                    <a16:creationId xmlns:a16="http://schemas.microsoft.com/office/drawing/2014/main" id="{BBA7DDF9-C796-19B3-5F72-0F17168A695B}"/>
                  </a:ext>
                </a:extLst>
              </p:cNvPr>
              <p:cNvSpPr txBox="1"/>
              <p:nvPr/>
            </p:nvSpPr>
            <p:spPr>
              <a:xfrm>
                <a:off x="1328750" y="1844361"/>
                <a:ext cx="20811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Decision Tree</a:t>
                </a:r>
                <a:endParaRPr sz="20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" name="Google Shape;500;p24">
                <a:extLst>
                  <a:ext uri="{FF2B5EF4-FFF2-40B4-BE49-F238E27FC236}">
                    <a16:creationId xmlns:a16="http://schemas.microsoft.com/office/drawing/2014/main" id="{FDFF6A60-A414-F2B7-C4BB-49E470EDF824}"/>
                  </a:ext>
                </a:extLst>
              </p:cNvPr>
              <p:cNvSpPr txBox="1"/>
              <p:nvPr/>
            </p:nvSpPr>
            <p:spPr>
              <a:xfrm>
                <a:off x="1328750" y="2119574"/>
                <a:ext cx="2676837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Non-parametric supervised learning algorithm, which is utilized for both classification and regression tasks.</a:t>
                </a:r>
              </a:p>
            </p:txBody>
          </p:sp>
        </p:grpSp>
        <p:grpSp>
          <p:nvGrpSpPr>
            <p:cNvPr id="16" name="Google Shape;501;p24">
              <a:extLst>
                <a:ext uri="{FF2B5EF4-FFF2-40B4-BE49-F238E27FC236}">
                  <a16:creationId xmlns:a16="http://schemas.microsoft.com/office/drawing/2014/main" id="{ACBA6EE7-4F3A-9864-FB73-E621BA981548}"/>
                </a:ext>
              </a:extLst>
            </p:cNvPr>
            <p:cNvGrpSpPr/>
            <p:nvPr/>
          </p:nvGrpSpPr>
          <p:grpSpPr>
            <a:xfrm>
              <a:off x="686001" y="1933861"/>
              <a:ext cx="798300" cy="798300"/>
              <a:chOff x="630276" y="869175"/>
              <a:chExt cx="798300" cy="798300"/>
            </a:xfrm>
          </p:grpSpPr>
          <p:sp>
            <p:nvSpPr>
              <p:cNvPr id="17" name="Google Shape;502;p24">
                <a:extLst>
                  <a:ext uri="{FF2B5EF4-FFF2-40B4-BE49-F238E27FC236}">
                    <a16:creationId xmlns:a16="http://schemas.microsoft.com/office/drawing/2014/main" id="{729BD080-B74A-70E4-2730-BC9DCD7AC7E4}"/>
                  </a:ext>
                </a:extLst>
              </p:cNvPr>
              <p:cNvSpPr/>
              <p:nvPr/>
            </p:nvSpPr>
            <p:spPr>
              <a:xfrm>
                <a:off x="630276" y="869175"/>
                <a:ext cx="798300" cy="798300"/>
              </a:xfrm>
              <a:prstGeom prst="donut">
                <a:avLst>
                  <a:gd name="adj" fmla="val 1332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503;p24">
                <a:extLst>
                  <a:ext uri="{FF2B5EF4-FFF2-40B4-BE49-F238E27FC236}">
                    <a16:creationId xmlns:a16="http://schemas.microsoft.com/office/drawing/2014/main" id="{29442BFE-ECFB-870C-5EFF-692B9B17F705}"/>
                  </a:ext>
                </a:extLst>
              </p:cNvPr>
              <p:cNvSpPr/>
              <p:nvPr/>
            </p:nvSpPr>
            <p:spPr>
              <a:xfrm rot="-5400000" flipH="1">
                <a:off x="630276" y="869175"/>
                <a:ext cx="798300" cy="798300"/>
              </a:xfrm>
              <a:prstGeom prst="blockArc">
                <a:avLst>
                  <a:gd name="adj1" fmla="val 14580353"/>
                  <a:gd name="adj2" fmla="val 10824731"/>
                  <a:gd name="adj3" fmla="val 1394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504;p24">
                <a:extLst>
                  <a:ext uri="{FF2B5EF4-FFF2-40B4-BE49-F238E27FC236}">
                    <a16:creationId xmlns:a16="http://schemas.microsoft.com/office/drawing/2014/main" id="{A046DDD6-24A1-65A4-5DAD-BE68A7490C4B}"/>
                  </a:ext>
                </a:extLst>
              </p:cNvPr>
              <p:cNvSpPr txBox="1"/>
              <p:nvPr/>
            </p:nvSpPr>
            <p:spPr>
              <a:xfrm>
                <a:off x="630276" y="1149050"/>
                <a:ext cx="7983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85%</a:t>
                </a:r>
                <a:endParaRPr sz="1600" b="1" dirty="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grpSp>
        <p:nvGrpSpPr>
          <p:cNvPr id="22" name="Google Shape;505;p24">
            <a:extLst>
              <a:ext uri="{FF2B5EF4-FFF2-40B4-BE49-F238E27FC236}">
                <a16:creationId xmlns:a16="http://schemas.microsoft.com/office/drawing/2014/main" id="{D9DD420B-4974-988B-AA80-FF109021922C}"/>
              </a:ext>
            </a:extLst>
          </p:cNvPr>
          <p:cNvGrpSpPr/>
          <p:nvPr/>
        </p:nvGrpSpPr>
        <p:grpSpPr>
          <a:xfrm>
            <a:off x="5065997" y="2993593"/>
            <a:ext cx="3776788" cy="850032"/>
            <a:chOff x="686001" y="2858875"/>
            <a:chExt cx="3776788" cy="850032"/>
          </a:xfrm>
        </p:grpSpPr>
        <p:grpSp>
          <p:nvGrpSpPr>
            <p:cNvPr id="23" name="Google Shape;506;p24">
              <a:extLst>
                <a:ext uri="{FF2B5EF4-FFF2-40B4-BE49-F238E27FC236}">
                  <a16:creationId xmlns:a16="http://schemas.microsoft.com/office/drawing/2014/main" id="{EE63F202-9719-8201-0A6F-7B63900C463D}"/>
                </a:ext>
              </a:extLst>
            </p:cNvPr>
            <p:cNvGrpSpPr/>
            <p:nvPr/>
          </p:nvGrpSpPr>
          <p:grpSpPr>
            <a:xfrm>
              <a:off x="1785950" y="2858875"/>
              <a:ext cx="2676839" cy="850032"/>
              <a:chOff x="1328750" y="2817450"/>
              <a:chExt cx="2676839" cy="850032"/>
            </a:xfrm>
          </p:grpSpPr>
          <p:sp>
            <p:nvSpPr>
              <p:cNvPr id="28" name="Google Shape;507;p24">
                <a:extLst>
                  <a:ext uri="{FF2B5EF4-FFF2-40B4-BE49-F238E27FC236}">
                    <a16:creationId xmlns:a16="http://schemas.microsoft.com/office/drawing/2014/main" id="{E379F20F-AEED-D51D-CE26-7D5A20EDF57D}"/>
                  </a:ext>
                </a:extLst>
              </p:cNvPr>
              <p:cNvSpPr txBox="1"/>
              <p:nvPr/>
            </p:nvSpPr>
            <p:spPr>
              <a:xfrm>
                <a:off x="1328750" y="2817450"/>
                <a:ext cx="20811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Support Vector </a:t>
                </a:r>
                <a:endParaRPr sz="20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" name="Google Shape;508;p24">
                <a:extLst>
                  <a:ext uri="{FF2B5EF4-FFF2-40B4-BE49-F238E27FC236}">
                    <a16:creationId xmlns:a16="http://schemas.microsoft.com/office/drawing/2014/main" id="{DCE66574-62AA-F516-9530-1F04FC6816F7}"/>
                  </a:ext>
                </a:extLst>
              </p:cNvPr>
              <p:cNvSpPr txBox="1"/>
              <p:nvPr/>
            </p:nvSpPr>
            <p:spPr>
              <a:xfrm>
                <a:off x="1328751" y="3098886"/>
                <a:ext cx="2676838" cy="5685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Supervised learning methods used for classification, regression, and outliers detection.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4" name="Google Shape;509;p24">
              <a:extLst>
                <a:ext uri="{FF2B5EF4-FFF2-40B4-BE49-F238E27FC236}">
                  <a16:creationId xmlns:a16="http://schemas.microsoft.com/office/drawing/2014/main" id="{5C94DC6C-AC09-D7D2-7722-08669FAE6CE2}"/>
                </a:ext>
              </a:extLst>
            </p:cNvPr>
            <p:cNvGrpSpPr/>
            <p:nvPr/>
          </p:nvGrpSpPr>
          <p:grpSpPr>
            <a:xfrm>
              <a:off x="686001" y="2906950"/>
              <a:ext cx="798300" cy="798300"/>
              <a:chOff x="630276" y="869175"/>
              <a:chExt cx="798300" cy="798300"/>
            </a:xfrm>
          </p:grpSpPr>
          <p:sp>
            <p:nvSpPr>
              <p:cNvPr id="25" name="Google Shape;510;p24">
                <a:extLst>
                  <a:ext uri="{FF2B5EF4-FFF2-40B4-BE49-F238E27FC236}">
                    <a16:creationId xmlns:a16="http://schemas.microsoft.com/office/drawing/2014/main" id="{E2C34BF8-2AC7-A007-B56E-7B3722377CBC}"/>
                  </a:ext>
                </a:extLst>
              </p:cNvPr>
              <p:cNvSpPr/>
              <p:nvPr/>
            </p:nvSpPr>
            <p:spPr>
              <a:xfrm>
                <a:off x="630276" y="869175"/>
                <a:ext cx="798300" cy="798300"/>
              </a:xfrm>
              <a:prstGeom prst="donut">
                <a:avLst>
                  <a:gd name="adj" fmla="val 1332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511;p24">
                <a:extLst>
                  <a:ext uri="{FF2B5EF4-FFF2-40B4-BE49-F238E27FC236}">
                    <a16:creationId xmlns:a16="http://schemas.microsoft.com/office/drawing/2014/main" id="{14C47A5D-5815-D898-ED17-D8354AC95E0D}"/>
                  </a:ext>
                </a:extLst>
              </p:cNvPr>
              <p:cNvSpPr/>
              <p:nvPr/>
            </p:nvSpPr>
            <p:spPr>
              <a:xfrm rot="-5400000" flipH="1">
                <a:off x="630276" y="869175"/>
                <a:ext cx="798300" cy="798300"/>
              </a:xfrm>
              <a:prstGeom prst="blockArc">
                <a:avLst>
                  <a:gd name="adj1" fmla="val 16281624"/>
                  <a:gd name="adj2" fmla="val 10824731"/>
                  <a:gd name="adj3" fmla="val 1394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512;p24">
                <a:extLst>
                  <a:ext uri="{FF2B5EF4-FFF2-40B4-BE49-F238E27FC236}">
                    <a16:creationId xmlns:a16="http://schemas.microsoft.com/office/drawing/2014/main" id="{4A1C7F2B-9F70-BAB8-7C99-A4A5FC2664C0}"/>
                  </a:ext>
                </a:extLst>
              </p:cNvPr>
              <p:cNvSpPr txBox="1"/>
              <p:nvPr/>
            </p:nvSpPr>
            <p:spPr>
              <a:xfrm>
                <a:off x="630276" y="1149050"/>
                <a:ext cx="7983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accent5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70%</a:t>
                </a:r>
                <a:endParaRPr sz="1600" b="1" dirty="0">
                  <a:solidFill>
                    <a:schemeClr val="accent5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  <p:grpSp>
        <p:nvGrpSpPr>
          <p:cNvPr id="30" name="Google Shape;513;p24">
            <a:extLst>
              <a:ext uri="{FF2B5EF4-FFF2-40B4-BE49-F238E27FC236}">
                <a16:creationId xmlns:a16="http://schemas.microsoft.com/office/drawing/2014/main" id="{54395B36-429A-45B3-3631-A91D34019ADC}"/>
              </a:ext>
            </a:extLst>
          </p:cNvPr>
          <p:cNvGrpSpPr/>
          <p:nvPr/>
        </p:nvGrpSpPr>
        <p:grpSpPr>
          <a:xfrm>
            <a:off x="5065997" y="3974706"/>
            <a:ext cx="3776786" cy="894450"/>
            <a:chOff x="686001" y="3824100"/>
            <a:chExt cx="3776786" cy="894450"/>
          </a:xfrm>
        </p:grpSpPr>
        <p:grpSp>
          <p:nvGrpSpPr>
            <p:cNvPr id="31" name="Google Shape;514;p24">
              <a:extLst>
                <a:ext uri="{FF2B5EF4-FFF2-40B4-BE49-F238E27FC236}">
                  <a16:creationId xmlns:a16="http://schemas.microsoft.com/office/drawing/2014/main" id="{FE407129-2D8A-4987-9596-8FFF8087B5FC}"/>
                </a:ext>
              </a:extLst>
            </p:cNvPr>
            <p:cNvGrpSpPr/>
            <p:nvPr/>
          </p:nvGrpSpPr>
          <p:grpSpPr>
            <a:xfrm>
              <a:off x="1785950" y="3824100"/>
              <a:ext cx="2676837" cy="894450"/>
              <a:chOff x="1328750" y="3772475"/>
              <a:chExt cx="2676837" cy="894450"/>
            </a:xfrm>
          </p:grpSpPr>
          <p:sp>
            <p:nvSpPr>
              <p:cNvPr id="36" name="Google Shape;515;p24">
                <a:extLst>
                  <a:ext uri="{FF2B5EF4-FFF2-40B4-BE49-F238E27FC236}">
                    <a16:creationId xmlns:a16="http://schemas.microsoft.com/office/drawing/2014/main" id="{0F9362C7-AE36-F107-F3D7-0F92237EC839}"/>
                  </a:ext>
                </a:extLst>
              </p:cNvPr>
              <p:cNvSpPr txBox="1"/>
              <p:nvPr/>
            </p:nvSpPr>
            <p:spPr>
              <a:xfrm>
                <a:off x="1328750" y="3772475"/>
                <a:ext cx="2081100" cy="35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Logistic Regression</a:t>
                </a:r>
                <a:endParaRPr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7" name="Google Shape;516;p24">
                <a:extLst>
                  <a:ext uri="{FF2B5EF4-FFF2-40B4-BE49-F238E27FC236}">
                    <a16:creationId xmlns:a16="http://schemas.microsoft.com/office/drawing/2014/main" id="{F7A7149C-4FFB-9C1A-8A1C-33029AF789AA}"/>
                  </a:ext>
                </a:extLst>
              </p:cNvPr>
              <p:cNvSpPr txBox="1"/>
              <p:nvPr/>
            </p:nvSpPr>
            <p:spPr>
              <a:xfrm>
                <a:off x="1328751" y="4132025"/>
                <a:ext cx="2676836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Supervised Learning Technique used to solve classification problems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" name="Google Shape;517;p24">
              <a:extLst>
                <a:ext uri="{FF2B5EF4-FFF2-40B4-BE49-F238E27FC236}">
                  <a16:creationId xmlns:a16="http://schemas.microsoft.com/office/drawing/2014/main" id="{B8D9402E-9D37-4E7A-88CD-1B3AF5DFBBCB}"/>
                </a:ext>
              </a:extLst>
            </p:cNvPr>
            <p:cNvGrpSpPr/>
            <p:nvPr/>
          </p:nvGrpSpPr>
          <p:grpSpPr>
            <a:xfrm>
              <a:off x="686001" y="3872175"/>
              <a:ext cx="798300" cy="798300"/>
              <a:chOff x="630276" y="869175"/>
              <a:chExt cx="798300" cy="798300"/>
            </a:xfrm>
          </p:grpSpPr>
          <p:sp>
            <p:nvSpPr>
              <p:cNvPr id="33" name="Google Shape;518;p24">
                <a:extLst>
                  <a:ext uri="{FF2B5EF4-FFF2-40B4-BE49-F238E27FC236}">
                    <a16:creationId xmlns:a16="http://schemas.microsoft.com/office/drawing/2014/main" id="{484F36A3-A806-7BE4-9DC8-FA257596F634}"/>
                  </a:ext>
                </a:extLst>
              </p:cNvPr>
              <p:cNvSpPr/>
              <p:nvPr/>
            </p:nvSpPr>
            <p:spPr>
              <a:xfrm>
                <a:off x="630276" y="869175"/>
                <a:ext cx="798300" cy="798300"/>
              </a:xfrm>
              <a:prstGeom prst="donut">
                <a:avLst>
                  <a:gd name="adj" fmla="val 1332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519;p24">
                <a:extLst>
                  <a:ext uri="{FF2B5EF4-FFF2-40B4-BE49-F238E27FC236}">
                    <a16:creationId xmlns:a16="http://schemas.microsoft.com/office/drawing/2014/main" id="{5FCEE93A-8A16-B66B-654B-594678EDE592}"/>
                  </a:ext>
                </a:extLst>
              </p:cNvPr>
              <p:cNvSpPr/>
              <p:nvPr/>
            </p:nvSpPr>
            <p:spPr>
              <a:xfrm rot="-5400000" flipH="1">
                <a:off x="630276" y="869175"/>
                <a:ext cx="798300" cy="798300"/>
              </a:xfrm>
              <a:prstGeom prst="blockArc">
                <a:avLst>
                  <a:gd name="adj1" fmla="val 21002662"/>
                  <a:gd name="adj2" fmla="val 10824731"/>
                  <a:gd name="adj3" fmla="val 1394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>
                  <a:solidFill>
                    <a:srgbClr val="AAAAA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520;p24">
                <a:extLst>
                  <a:ext uri="{FF2B5EF4-FFF2-40B4-BE49-F238E27FC236}">
                    <a16:creationId xmlns:a16="http://schemas.microsoft.com/office/drawing/2014/main" id="{8993C4A4-C483-92DD-FC0E-793B1C8B2886}"/>
                  </a:ext>
                </a:extLst>
              </p:cNvPr>
              <p:cNvSpPr txBox="1"/>
              <p:nvPr/>
            </p:nvSpPr>
            <p:spPr>
              <a:xfrm>
                <a:off x="630276" y="1149050"/>
                <a:ext cx="7983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chemeClr val="accent4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58%</a:t>
                </a:r>
                <a:endParaRPr sz="1600" b="1" dirty="0">
                  <a:solidFill>
                    <a:schemeClr val="accent4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/>
              <a:t>Thank You!</a:t>
            </a:r>
            <a:endParaRPr sz="1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Trade Infographics by Slidesgo">
  <a:themeElements>
    <a:clrScheme name="Simple Light">
      <a:dk1>
        <a:srgbClr val="000000"/>
      </a:dk1>
      <a:lt1>
        <a:srgbClr val="FFFFFF"/>
      </a:lt1>
      <a:dk2>
        <a:srgbClr val="6541CE"/>
      </a:dk2>
      <a:lt2>
        <a:srgbClr val="8B7CFD"/>
      </a:lt2>
      <a:accent1>
        <a:srgbClr val="B0A1FF"/>
      </a:accent1>
      <a:accent2>
        <a:srgbClr val="C5B8F1"/>
      </a:accent2>
      <a:accent3>
        <a:srgbClr val="ECBC92"/>
      </a:accent3>
      <a:accent4>
        <a:srgbClr val="EC9B5B"/>
      </a:accent4>
      <a:accent5>
        <a:srgbClr val="D66E2D"/>
      </a:accent5>
      <a:accent6>
        <a:srgbClr val="E6D6C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Fira Sans Extra Condensed Medium</vt:lpstr>
      <vt:lpstr>Calibri</vt:lpstr>
      <vt:lpstr>Fira Sans</vt:lpstr>
      <vt:lpstr>Fira Sans Condensed</vt:lpstr>
      <vt:lpstr>Fira Sans Extra Condensed SemiBold</vt:lpstr>
      <vt:lpstr>Fira Sans Extra Condensed</vt:lpstr>
      <vt:lpstr>Roboto</vt:lpstr>
      <vt:lpstr>Arial</vt:lpstr>
      <vt:lpstr>Century Gothic</vt:lpstr>
      <vt:lpstr>International Trade Infographics by Slidesgo</vt:lpstr>
      <vt:lpstr>Stock Price  Prediction</vt:lpstr>
      <vt:lpstr>How are we doing it?</vt:lpstr>
      <vt:lpstr>Let’s break it into steps</vt:lpstr>
      <vt:lpstr>Our dependencies</vt:lpstr>
      <vt:lpstr>Our Results after comparing accuracies of different models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 Prediction</dc:title>
  <dc:creator>Deepanshi Sharma</dc:creator>
  <cp:lastModifiedBy>Deepanshi Sharma</cp:lastModifiedBy>
  <cp:revision>1</cp:revision>
  <dcterms:modified xsi:type="dcterms:W3CDTF">2023-04-16T15:49:34Z</dcterms:modified>
</cp:coreProperties>
</file>