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67" r:id="rId3"/>
    <p:sldId id="268" r:id="rId4"/>
    <p:sldId id="269" r:id="rId5"/>
    <p:sldId id="257" r:id="rId6"/>
    <p:sldId id="258" r:id="rId7"/>
    <p:sldId id="260" r:id="rId8"/>
    <p:sldId id="262" r:id="rId9"/>
    <p:sldId id="264" r:id="rId10"/>
    <p:sldId id="265" r:id="rId11"/>
    <p:sldId id="271" r:id="rId12"/>
    <p:sldId id="272" r:id="rId13"/>
    <p:sldId id="273" r:id="rId14"/>
    <p:sldId id="274" r:id="rId15"/>
    <p:sldId id="275" r:id="rId16"/>
    <p:sldId id="266" r:id="rId17"/>
    <p:sldId id="270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D5AA8-CCE8-4149-8CC2-75207E90C36B}" v="188" dt="2020-07-23T07:52:42.317"/>
    <p1510:client id="{769AF95C-00D1-4030-A0C0-60E42ECFE5B7}" v="2612" dt="2020-07-22T11:52:23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July 22,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47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3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2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5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887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3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2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5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July 22,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08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www.wikipedia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7325" y="549275"/>
            <a:ext cx="6373812" cy="3777421"/>
          </a:xfrm>
        </p:spPr>
        <p:txBody>
          <a:bodyPr anchor="b">
            <a:normAutofit/>
          </a:bodyPr>
          <a:lstStyle/>
          <a:p>
            <a:r>
              <a:rPr lang="en-GB" sz="8000">
                <a:cs typeface="Calibri Light"/>
              </a:rPr>
              <a:t>CHAT-APP</a:t>
            </a:r>
            <a:endParaRPr lang="en-GB" sz="8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7325" y="4542598"/>
            <a:ext cx="6373812" cy="1766128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chemeClr val="tx1">
                    <a:alpha val="60000"/>
                  </a:schemeClr>
                </a:solidFill>
                <a:cs typeface="Calibri"/>
              </a:rPr>
              <a:t>A MINIPROJECT FOR JAVA</a:t>
            </a:r>
            <a:endParaRPr lang="en-GB">
              <a:solidFill>
                <a:schemeClr val="tx1">
                  <a:alpha val="60000"/>
                </a:schemeClr>
              </a:solidFill>
              <a:cs typeface="Calibri"/>
            </a:endParaRPr>
          </a:p>
          <a:p>
            <a:endParaRPr lang="en-GB" dirty="0">
              <a:solidFill>
                <a:schemeClr val="tx1">
                  <a:alpha val="60000"/>
                </a:schemeClr>
              </a:solidFill>
              <a:cs typeface="Calibri"/>
            </a:endParaRPr>
          </a:p>
          <a:p>
            <a:r>
              <a:rPr lang="en-GB" sz="2000" dirty="0">
                <a:solidFill>
                  <a:schemeClr val="tx1">
                    <a:alpha val="60000"/>
                  </a:schemeClr>
                </a:solidFill>
                <a:cs typeface="Calibri"/>
              </a:rPr>
              <a:t>                                                               By – Nitish Raj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7548E-8C7B-4FC6-9865-D7D5E9D5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en-GB"/>
              <a:t>FUNCTIONALITY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D6C15A-CD09-4BFF-B94F-EA7F9660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203" y="1523310"/>
            <a:ext cx="2779200" cy="2950604"/>
          </a:xfrm>
          <a:custGeom>
            <a:avLst/>
            <a:gdLst/>
            <a:ahLst/>
            <a:cxnLst/>
            <a:rect l="l" t="t" r="r" b="b"/>
            <a:pathLst>
              <a:path w="2887200" h="3779838">
                <a:moveTo>
                  <a:pt x="0" y="0"/>
                </a:moveTo>
                <a:lnTo>
                  <a:pt x="2887200" y="0"/>
                </a:lnTo>
                <a:lnTo>
                  <a:pt x="2887200" y="3779838"/>
                </a:lnTo>
                <a:lnTo>
                  <a:pt x="0" y="3779838"/>
                </a:lnTo>
                <a:close/>
              </a:path>
            </a:pathLst>
          </a:custGeom>
        </p:spPr>
      </p:pic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8C5CB0-8621-46DF-9339-EE480129A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85" y="3168173"/>
            <a:ext cx="2779200" cy="2931903"/>
          </a:xfrm>
          <a:custGeom>
            <a:avLst/>
            <a:gdLst/>
            <a:ahLst/>
            <a:cxnLst/>
            <a:rect l="l" t="t" r="r" b="b"/>
            <a:pathLst>
              <a:path w="2887200" h="3779838">
                <a:moveTo>
                  <a:pt x="0" y="0"/>
                </a:moveTo>
                <a:lnTo>
                  <a:pt x="2887200" y="0"/>
                </a:lnTo>
                <a:lnTo>
                  <a:pt x="2887200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AA795-925C-4715-8C56-56257F2A6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GB"/>
              <a:t>SIGN-IN / SIGN-UP</a:t>
            </a:r>
          </a:p>
          <a:p>
            <a:r>
              <a:rPr lang="en-GB"/>
              <a:t>CHAT SYSTEM</a:t>
            </a:r>
          </a:p>
          <a:p>
            <a:r>
              <a:rPr lang="en-GB"/>
              <a:t>EXTRA TOOLS – NOTEPAD AND CALCULATOR</a:t>
            </a:r>
          </a:p>
          <a:p>
            <a:r>
              <a:rPr lang="en-GB"/>
              <a:t>LOGOUT</a:t>
            </a:r>
          </a:p>
          <a:p>
            <a:r>
              <a:rPr lang="en-GB"/>
              <a:t>EXIT WINDOW</a:t>
            </a:r>
          </a:p>
          <a:p>
            <a:r>
              <a:rPr lang="en-GB"/>
              <a:t>ABOUT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5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E3A72-F267-4D83-81B9-FEAD2EC8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MAIN WINDOW CODE</a:t>
            </a:r>
          </a:p>
        </p:txBody>
      </p:sp>
      <p:sp>
        <p:nvSpPr>
          <p:cNvPr id="64" name="Content Placeholder 63">
            <a:extLst>
              <a:ext uri="{FF2B5EF4-FFF2-40B4-BE49-F238E27FC236}">
                <a16:creationId xmlns:a16="http://schemas.microsoft.com/office/drawing/2014/main" id="{978236BE-A8C4-4FF0-964D-F9AF52102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endParaRPr lang="en-US" sz="1600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56BEA7-94A3-45A1-AAAE-E6F819D0A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592" b="1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81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B15A44-912C-41AB-98C7-11C5EC26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SIGNUP WINDOW CODE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CBD2BA-42F6-46AE-80EE-3D7D123B8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2869" b="-1"/>
          <a:stretch/>
        </p:blipFill>
        <p:spPr>
          <a:xfrm>
            <a:off x="4758993" y="549275"/>
            <a:ext cx="6418929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8487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993AAA-2552-466D-9C5B-0F0B2E4E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CHAT WINDOW CODE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2D414D-DB3B-408B-A9BC-780A209E3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373"/>
          <a:stretch/>
        </p:blipFill>
        <p:spPr>
          <a:xfrm>
            <a:off x="4759019" y="549275"/>
            <a:ext cx="6418876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4185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A74526-2D2C-432E-96D9-DE09101E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DIALOGUE BOX CODE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9B2D0F-AF61-45FA-BBFB-4A02C551E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2226991"/>
            <a:ext cx="7345363" cy="2405605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3733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Oval 6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Oval 6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59E99B-2520-41DE-A4C5-C1B0AB6B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/>
              <a:t>OTHER</a:t>
            </a:r>
            <a:br>
              <a:rPr lang="en-US" sz="3000"/>
            </a:br>
            <a:r>
              <a:rPr lang="en-US" sz="3000"/>
              <a:t>IMPORTANTCODE</a:t>
            </a:r>
            <a:br>
              <a:rPr lang="en-US" sz="3000"/>
            </a:br>
            <a:r>
              <a:rPr lang="en-US" sz="3000"/>
              <a:t>SEGMENT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36EB34-A170-4AD3-9C4A-649BDB05A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9231" y="549275"/>
            <a:ext cx="4738452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7592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FF4FD-54B5-42A9-BE87-24F7B61A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en-GB"/>
              <a:t>REFERENCES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4440F-36BF-4CB9-BC30-2BEEDA37E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566" y="3052367"/>
            <a:ext cx="5418772" cy="3040458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000" dirty="0">
                <a:solidFill>
                  <a:srgbClr val="FFFFFF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https://www.wikipedia.org/</a:t>
            </a:r>
          </a:p>
          <a:p>
            <a:pPr>
              <a:lnSpc>
                <a:spcPct val="100000"/>
              </a:lnSpc>
            </a:pPr>
            <a:r>
              <a:rPr lang="en-GB" sz="1000" dirty="0">
                <a:ea typeface="+mn-lt"/>
                <a:cs typeface="+mn-lt"/>
                <a:hlinkClick r:id="rId3"/>
              </a:rPr>
              <a:t>https://www.geeksforgeeks.org/</a:t>
            </a:r>
            <a:endParaRPr lang="en-GB" sz="1000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GB" sz="1000" dirty="0">
                <a:solidFill>
                  <a:srgbClr val="FFFFFF"/>
                </a:solidFill>
                <a:ea typeface="+mn-lt"/>
                <a:cs typeface="+mn-lt"/>
              </a:rPr>
              <a:t>Herbert Schildt, “Java – The Complete Reference” –, 9th Edition, 2014, </a:t>
            </a:r>
            <a:r>
              <a:rPr lang="en-GB" sz="1000" dirty="0" err="1">
                <a:solidFill>
                  <a:srgbClr val="FFFFFF"/>
                </a:solidFill>
                <a:ea typeface="+mn-lt"/>
                <a:cs typeface="+mn-lt"/>
              </a:rPr>
              <a:t>Oracel</a:t>
            </a:r>
            <a:r>
              <a:rPr lang="en-GB" sz="1000" dirty="0">
                <a:solidFill>
                  <a:srgbClr val="FFFFFF"/>
                </a:solidFill>
                <a:ea typeface="+mn-lt"/>
                <a:cs typeface="+mn-lt"/>
              </a:rPr>
              <a:t> Press.</a:t>
            </a:r>
          </a:p>
          <a:p>
            <a:pPr>
              <a:lnSpc>
                <a:spcPct val="100000"/>
              </a:lnSpc>
            </a:pPr>
            <a:endParaRPr lang="en-GB" sz="1000"/>
          </a:p>
          <a:p>
            <a:pPr>
              <a:lnSpc>
                <a:spcPct val="100000"/>
              </a:lnSpc>
            </a:pPr>
            <a:endParaRPr lang="en-GB" sz="1000"/>
          </a:p>
          <a:p>
            <a:pPr>
              <a:lnSpc>
                <a:spcPct val="100000"/>
              </a:lnSpc>
            </a:pPr>
            <a:endParaRPr lang="en-GB" sz="1000"/>
          </a:p>
          <a:p>
            <a:pPr>
              <a:lnSpc>
                <a:spcPct val="100000"/>
              </a:lnSpc>
            </a:pPr>
            <a:endParaRPr lang="en-GB" sz="1000"/>
          </a:p>
          <a:p>
            <a:pPr>
              <a:lnSpc>
                <a:spcPct val="100000"/>
              </a:lnSpc>
            </a:pPr>
            <a:endParaRPr lang="en-GB" sz="1000"/>
          </a:p>
          <a:p>
            <a:pPr marL="0" indent="0">
              <a:lnSpc>
                <a:spcPct val="100000"/>
              </a:lnSpc>
              <a:buNone/>
            </a:pPr>
            <a:endParaRPr lang="en-GB" sz="10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GB" sz="10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22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0082A1-24A5-4276-83A4-39E993BD6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D840B21-A957-4CFE-AA5B-9711DF6D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000" y="397225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29FB3-65BB-42CC-9869-9D17C1EE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9275"/>
            <a:ext cx="9217026" cy="38645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9600" dirty="0">
                <a:latin typeface="Franklin Gothic Medium"/>
              </a:rPr>
              <a:t>THANK</a:t>
            </a:r>
            <a:r>
              <a:rPr lang="en-US" sz="9600" dirty="0"/>
              <a:t> YOU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FD4376-13D5-43C1-86D8-8133A9D8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33126" y="5677571"/>
            <a:ext cx="631474" cy="667800"/>
            <a:chOff x="2994153" y="1378666"/>
            <a:chExt cx="631474" cy="6678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76FEFF4-F643-4DA7-93C4-E222FCBA0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5000"/>
                    <a:lumOff val="5000"/>
                  </a:schemeClr>
                </a:gs>
                <a:gs pos="30000">
                  <a:schemeClr val="bg2">
                    <a:lumMod val="95000"/>
                    <a:lumOff val="5000"/>
                  </a:schemeClr>
                </a:gs>
                <a:gs pos="40000">
                  <a:schemeClr val="bg2">
                    <a:lumMod val="85000"/>
                    <a:lumOff val="1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059AD75-BB86-41B7-84D4-4B5AE0E21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938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37314-94E2-49ED-A809-B75AE5C0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en-GB"/>
              <a:t>ABOUT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C6425F-E8EE-490A-BF3A-601C9A5EF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5959" y="218735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493A507-59A1-4B5A-A52D-933516EE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373008" y="4919835"/>
            <a:ext cx="1853969" cy="926985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96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F1810E-C1C8-44A5-ADCF-24B4EAA1D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476583" y="4760475"/>
            <a:ext cx="1853969" cy="1042921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>
              <a:lumMod val="75000"/>
              <a:lumOff val="25000"/>
              <a:alpha val="6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180A47-07F3-45CF-91AB-5F26C83AB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85139" y="4330312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A7405C2-5931-4635-A369-516BE02E3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066166" y="5311337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9DB8C-1947-4D38-95ED-F43C6BA86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566" y="3052367"/>
            <a:ext cx="7326948" cy="3040458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/>
              <a:t>THIS MINI PROJECT IS A PART OF APPLICATION DEVELOPMENT USING JAVA (18CS45) SUBMITTED TO THE DEPARTMENT OF COMPUTER SCIENCE.</a:t>
            </a:r>
          </a:p>
          <a:p>
            <a:pPr>
              <a:lnSpc>
                <a:spcPct val="100000"/>
              </a:lnSpc>
            </a:pPr>
            <a:r>
              <a:rPr lang="en-GB" sz="2000"/>
              <a:t>AS THE NAME SUGGESTS MY APPLICATION FACILITATE A USER TO COMMUNICATE WITH ANOTHER USER VIA A NETWORK</a:t>
            </a:r>
          </a:p>
          <a:p>
            <a:pPr>
              <a:lnSpc>
                <a:spcPct val="100000"/>
              </a:lnSpc>
            </a:pPr>
            <a:r>
              <a:rPr lang="en-GB" sz="2000"/>
              <a:t>ONE JUST NEEDS A PROFILE ON THIS CHAT APPLICATION TO CONVERSATE WITH OTHERS. </a:t>
            </a:r>
          </a:p>
        </p:txBody>
      </p:sp>
    </p:spTree>
    <p:extLst>
      <p:ext uri="{BB962C8B-B14F-4D97-AF65-F5344CB8AC3E}">
        <p14:creationId xmlns:p14="http://schemas.microsoft.com/office/powerpoint/2010/main" val="170728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3C8BC-49B1-4200-BC3B-65477B1F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GB"/>
              <a:t>CONCEPTS USED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9C5E96-4B08-49CB-9B3B-C1AAEF478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27998" y="3265333"/>
            <a:ext cx="1039173" cy="1262947"/>
          </a:xfrm>
          <a:custGeom>
            <a:avLst/>
            <a:gdLst>
              <a:gd name="connsiteX0" fmla="*/ 42436 w 1039173"/>
              <a:gd name="connsiteY0" fmla="*/ 1098043 h 1262947"/>
              <a:gd name="connsiteX1" fmla="*/ 0 w 1039173"/>
              <a:gd name="connsiteY1" fmla="*/ 992947 h 1262947"/>
              <a:gd name="connsiteX2" fmla="*/ 10971 w 1039173"/>
              <a:gd name="connsiteY2" fmla="*/ 938533 h 1262947"/>
              <a:gd name="connsiteX3" fmla="*/ 15626 w 1039173"/>
              <a:gd name="connsiteY3" fmla="*/ 931034 h 1262947"/>
              <a:gd name="connsiteX4" fmla="*/ 540000 w 1039173"/>
              <a:gd name="connsiteY4" fmla="*/ 0 h 1262947"/>
              <a:gd name="connsiteX5" fmla="*/ 1039173 w 1039173"/>
              <a:gd name="connsiteY5" fmla="*/ 886289 h 1262947"/>
              <a:gd name="connsiteX6" fmla="*/ 676270 w 1039173"/>
              <a:gd name="connsiteY6" fmla="*/ 1249191 h 1262947"/>
              <a:gd name="connsiteX7" fmla="*/ 540000 w 1039173"/>
              <a:gd name="connsiteY7" fmla="*/ 1262947 h 1262947"/>
              <a:gd name="connsiteX8" fmla="*/ 42436 w 1039173"/>
              <a:gd name="connsiteY8" fmla="*/ 1098043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9173" h="1262947">
                <a:moveTo>
                  <a:pt x="42436" y="1098043"/>
                </a:moveTo>
                <a:cubicBezTo>
                  <a:pt x="15110" y="1065741"/>
                  <a:pt x="0" y="1030226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lnTo>
                  <a:pt x="1039173" y="886289"/>
                </a:lnTo>
                <a:lnTo>
                  <a:pt x="676270" y="1249191"/>
                </a:lnTo>
                <a:lnTo>
                  <a:pt x="540000" y="1262947"/>
                </a:lnTo>
                <a:cubicBezTo>
                  <a:pt x="316324" y="1262947"/>
                  <a:pt x="124412" y="1194950"/>
                  <a:pt x="42436" y="1098043"/>
                </a:cubicBez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732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BC7717-08D0-4F8E-ABDE-EB0EA3FE9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22547" y="3121852"/>
            <a:ext cx="540000" cy="1037582"/>
          </a:xfrm>
          <a:custGeom>
            <a:avLst/>
            <a:gdLst>
              <a:gd name="connsiteX0" fmla="*/ 375096 w 540000"/>
              <a:gd name="connsiteY0" fmla="*/ 995146 h 1037582"/>
              <a:gd name="connsiteX1" fmla="*/ 270000 w 540000"/>
              <a:gd name="connsiteY1" fmla="*/ 1037582 h 1037582"/>
              <a:gd name="connsiteX2" fmla="*/ 0 w 540000"/>
              <a:gd name="connsiteY2" fmla="*/ 497582 h 1037582"/>
              <a:gd name="connsiteX3" fmla="*/ 164904 w 540000"/>
              <a:gd name="connsiteY3" fmla="*/ 18 h 1037582"/>
              <a:gd name="connsiteX4" fmla="*/ 164933 w 540000"/>
              <a:gd name="connsiteY4" fmla="*/ 0 h 1037582"/>
              <a:gd name="connsiteX5" fmla="*/ 526244 w 540000"/>
              <a:gd name="connsiteY5" fmla="*/ 361311 h 1037582"/>
              <a:gd name="connsiteX6" fmla="*/ 540000 w 540000"/>
              <a:gd name="connsiteY6" fmla="*/ 497582 h 1037582"/>
              <a:gd name="connsiteX7" fmla="*/ 375096 w 540000"/>
              <a:gd name="connsiteY7" fmla="*/ 995146 h 103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00" h="1037582">
                <a:moveTo>
                  <a:pt x="375096" y="995146"/>
                </a:moveTo>
                <a:cubicBezTo>
                  <a:pt x="342794" y="1022472"/>
                  <a:pt x="307279" y="1037582"/>
                  <a:pt x="270000" y="1037582"/>
                </a:cubicBezTo>
                <a:cubicBezTo>
                  <a:pt x="120883" y="1037582"/>
                  <a:pt x="0" y="795816"/>
                  <a:pt x="0" y="497582"/>
                </a:cubicBezTo>
                <a:cubicBezTo>
                  <a:pt x="0" y="273907"/>
                  <a:pt x="67997" y="81994"/>
                  <a:pt x="164904" y="18"/>
                </a:cubicBezTo>
                <a:lnTo>
                  <a:pt x="164933" y="0"/>
                </a:lnTo>
                <a:lnTo>
                  <a:pt x="526244" y="361311"/>
                </a:lnTo>
                <a:lnTo>
                  <a:pt x="540000" y="497582"/>
                </a:lnTo>
                <a:cubicBezTo>
                  <a:pt x="540000" y="721257"/>
                  <a:pt x="472003" y="913170"/>
                  <a:pt x="375096" y="9951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872C46-B8EE-4180-9880-92D40973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0E4EDF-8C5D-4DBA-A24A-4F3531B4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2971" y="5291402"/>
            <a:ext cx="1972470" cy="1566598"/>
          </a:xfrm>
          <a:custGeom>
            <a:avLst/>
            <a:gdLst>
              <a:gd name="connsiteX0" fmla="*/ 986235 w 1972470"/>
              <a:gd name="connsiteY0" fmla="*/ 0 h 1566598"/>
              <a:gd name="connsiteX1" fmla="*/ 1972470 w 1972470"/>
              <a:gd name="connsiteY1" fmla="*/ 986235 h 1566598"/>
              <a:gd name="connsiteX2" fmla="*/ 1804037 w 1972470"/>
              <a:gd name="connsiteY2" fmla="*/ 1537649 h 1566598"/>
              <a:gd name="connsiteX3" fmla="*/ 1780151 w 1972470"/>
              <a:gd name="connsiteY3" fmla="*/ 1566598 h 1566598"/>
              <a:gd name="connsiteX4" fmla="*/ 192319 w 1972470"/>
              <a:gd name="connsiteY4" fmla="*/ 1566598 h 1566598"/>
              <a:gd name="connsiteX5" fmla="*/ 168434 w 1972470"/>
              <a:gd name="connsiteY5" fmla="*/ 1537649 h 1566598"/>
              <a:gd name="connsiteX6" fmla="*/ 0 w 1972470"/>
              <a:gd name="connsiteY6" fmla="*/ 986235 h 1566598"/>
              <a:gd name="connsiteX7" fmla="*/ 986235 w 1972470"/>
              <a:gd name="connsiteY7" fmla="*/ 0 h 156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2470" h="1566598">
                <a:moveTo>
                  <a:pt x="986235" y="0"/>
                </a:moveTo>
                <a:cubicBezTo>
                  <a:pt x="1530918" y="0"/>
                  <a:pt x="1972470" y="441552"/>
                  <a:pt x="1972470" y="986235"/>
                </a:cubicBezTo>
                <a:cubicBezTo>
                  <a:pt x="1972470" y="1190491"/>
                  <a:pt x="1910377" y="1380245"/>
                  <a:pt x="1804037" y="1537649"/>
                </a:cubicBezTo>
                <a:lnTo>
                  <a:pt x="1780151" y="1566598"/>
                </a:lnTo>
                <a:lnTo>
                  <a:pt x="192319" y="1566598"/>
                </a:lnTo>
                <a:lnTo>
                  <a:pt x="168434" y="1537649"/>
                </a:lnTo>
                <a:cubicBezTo>
                  <a:pt x="62094" y="1380245"/>
                  <a:pt x="0" y="1190491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1651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EAC42-9E32-4BBB-9442-B99CCF78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3779837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GB" sz="2000"/>
              <a:t>I HAVE USED THE CONCEPTS OF PROGRAMMING IN JAVA.</a:t>
            </a:r>
          </a:p>
          <a:p>
            <a:r>
              <a:rPr lang="en-GB" sz="2000"/>
              <a:t>I HAVE ALSO USED SQL FOR THE DATABASE CREATION.</a:t>
            </a:r>
          </a:p>
          <a:p>
            <a:r>
              <a:rPr lang="en-GB" sz="2000"/>
              <a:t>I HAVE USED BASIC PHP AND HTML AS WELL.</a:t>
            </a:r>
          </a:p>
        </p:txBody>
      </p:sp>
    </p:spTree>
    <p:extLst>
      <p:ext uri="{BB962C8B-B14F-4D97-AF65-F5344CB8AC3E}">
        <p14:creationId xmlns:p14="http://schemas.microsoft.com/office/powerpoint/2010/main" val="114160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F2256-ABDF-448C-B500-1ACF8084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27896" cy="2202294"/>
          </a:xfrm>
        </p:spPr>
        <p:txBody>
          <a:bodyPr wrap="square" anchor="t">
            <a:normAutofit/>
          </a:bodyPr>
          <a:lstStyle/>
          <a:p>
            <a:r>
              <a:rPr lang="en-GB"/>
              <a:t>SOFTWARES USED AND PRE-REQUISITES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D9C5E96-4B08-49CB-9B3B-C1AAEF478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27998" y="3265333"/>
            <a:ext cx="1039173" cy="1262947"/>
          </a:xfrm>
          <a:custGeom>
            <a:avLst/>
            <a:gdLst>
              <a:gd name="connsiteX0" fmla="*/ 42436 w 1039173"/>
              <a:gd name="connsiteY0" fmla="*/ 1098043 h 1262947"/>
              <a:gd name="connsiteX1" fmla="*/ 0 w 1039173"/>
              <a:gd name="connsiteY1" fmla="*/ 992947 h 1262947"/>
              <a:gd name="connsiteX2" fmla="*/ 10971 w 1039173"/>
              <a:gd name="connsiteY2" fmla="*/ 938533 h 1262947"/>
              <a:gd name="connsiteX3" fmla="*/ 15626 w 1039173"/>
              <a:gd name="connsiteY3" fmla="*/ 931034 h 1262947"/>
              <a:gd name="connsiteX4" fmla="*/ 540000 w 1039173"/>
              <a:gd name="connsiteY4" fmla="*/ 0 h 1262947"/>
              <a:gd name="connsiteX5" fmla="*/ 1039173 w 1039173"/>
              <a:gd name="connsiteY5" fmla="*/ 886289 h 1262947"/>
              <a:gd name="connsiteX6" fmla="*/ 676270 w 1039173"/>
              <a:gd name="connsiteY6" fmla="*/ 1249191 h 1262947"/>
              <a:gd name="connsiteX7" fmla="*/ 540000 w 1039173"/>
              <a:gd name="connsiteY7" fmla="*/ 1262947 h 1262947"/>
              <a:gd name="connsiteX8" fmla="*/ 42436 w 1039173"/>
              <a:gd name="connsiteY8" fmla="*/ 1098043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9173" h="1262947">
                <a:moveTo>
                  <a:pt x="42436" y="1098043"/>
                </a:moveTo>
                <a:cubicBezTo>
                  <a:pt x="15110" y="1065741"/>
                  <a:pt x="0" y="1030226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lnTo>
                  <a:pt x="1039173" y="886289"/>
                </a:lnTo>
                <a:lnTo>
                  <a:pt x="676270" y="1249191"/>
                </a:lnTo>
                <a:lnTo>
                  <a:pt x="540000" y="1262947"/>
                </a:lnTo>
                <a:cubicBezTo>
                  <a:pt x="316324" y="1262947"/>
                  <a:pt x="124412" y="1194950"/>
                  <a:pt x="42436" y="1098043"/>
                </a:cubicBez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732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4BC7717-08D0-4F8E-ABDE-EB0EA3FE9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22547" y="3121852"/>
            <a:ext cx="540000" cy="1037582"/>
          </a:xfrm>
          <a:custGeom>
            <a:avLst/>
            <a:gdLst>
              <a:gd name="connsiteX0" fmla="*/ 375096 w 540000"/>
              <a:gd name="connsiteY0" fmla="*/ 995146 h 1037582"/>
              <a:gd name="connsiteX1" fmla="*/ 270000 w 540000"/>
              <a:gd name="connsiteY1" fmla="*/ 1037582 h 1037582"/>
              <a:gd name="connsiteX2" fmla="*/ 0 w 540000"/>
              <a:gd name="connsiteY2" fmla="*/ 497582 h 1037582"/>
              <a:gd name="connsiteX3" fmla="*/ 164904 w 540000"/>
              <a:gd name="connsiteY3" fmla="*/ 18 h 1037582"/>
              <a:gd name="connsiteX4" fmla="*/ 164933 w 540000"/>
              <a:gd name="connsiteY4" fmla="*/ 0 h 1037582"/>
              <a:gd name="connsiteX5" fmla="*/ 526244 w 540000"/>
              <a:gd name="connsiteY5" fmla="*/ 361311 h 1037582"/>
              <a:gd name="connsiteX6" fmla="*/ 540000 w 540000"/>
              <a:gd name="connsiteY6" fmla="*/ 497582 h 1037582"/>
              <a:gd name="connsiteX7" fmla="*/ 375096 w 540000"/>
              <a:gd name="connsiteY7" fmla="*/ 995146 h 103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00" h="1037582">
                <a:moveTo>
                  <a:pt x="375096" y="995146"/>
                </a:moveTo>
                <a:cubicBezTo>
                  <a:pt x="342794" y="1022472"/>
                  <a:pt x="307279" y="1037582"/>
                  <a:pt x="270000" y="1037582"/>
                </a:cubicBezTo>
                <a:cubicBezTo>
                  <a:pt x="120883" y="1037582"/>
                  <a:pt x="0" y="795816"/>
                  <a:pt x="0" y="497582"/>
                </a:cubicBezTo>
                <a:cubicBezTo>
                  <a:pt x="0" y="273907"/>
                  <a:pt x="67997" y="81994"/>
                  <a:pt x="164904" y="18"/>
                </a:cubicBezTo>
                <a:lnTo>
                  <a:pt x="164933" y="0"/>
                </a:lnTo>
                <a:lnTo>
                  <a:pt x="526244" y="361311"/>
                </a:lnTo>
                <a:lnTo>
                  <a:pt x="540000" y="497582"/>
                </a:lnTo>
                <a:cubicBezTo>
                  <a:pt x="540000" y="721257"/>
                  <a:pt x="472003" y="913170"/>
                  <a:pt x="375096" y="9951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3872C46-B8EE-4180-9880-92D40973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A0E4EDF-8C5D-4DBA-A24A-4F3531B4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2971" y="5291402"/>
            <a:ext cx="1972470" cy="1566598"/>
          </a:xfrm>
          <a:custGeom>
            <a:avLst/>
            <a:gdLst>
              <a:gd name="connsiteX0" fmla="*/ 986235 w 1972470"/>
              <a:gd name="connsiteY0" fmla="*/ 0 h 1566598"/>
              <a:gd name="connsiteX1" fmla="*/ 1972470 w 1972470"/>
              <a:gd name="connsiteY1" fmla="*/ 986235 h 1566598"/>
              <a:gd name="connsiteX2" fmla="*/ 1804037 w 1972470"/>
              <a:gd name="connsiteY2" fmla="*/ 1537649 h 1566598"/>
              <a:gd name="connsiteX3" fmla="*/ 1780151 w 1972470"/>
              <a:gd name="connsiteY3" fmla="*/ 1566598 h 1566598"/>
              <a:gd name="connsiteX4" fmla="*/ 192319 w 1972470"/>
              <a:gd name="connsiteY4" fmla="*/ 1566598 h 1566598"/>
              <a:gd name="connsiteX5" fmla="*/ 168434 w 1972470"/>
              <a:gd name="connsiteY5" fmla="*/ 1537649 h 1566598"/>
              <a:gd name="connsiteX6" fmla="*/ 0 w 1972470"/>
              <a:gd name="connsiteY6" fmla="*/ 986235 h 1566598"/>
              <a:gd name="connsiteX7" fmla="*/ 986235 w 1972470"/>
              <a:gd name="connsiteY7" fmla="*/ 0 h 156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2470" h="1566598">
                <a:moveTo>
                  <a:pt x="986235" y="0"/>
                </a:moveTo>
                <a:cubicBezTo>
                  <a:pt x="1530918" y="0"/>
                  <a:pt x="1972470" y="441552"/>
                  <a:pt x="1972470" y="986235"/>
                </a:cubicBezTo>
                <a:cubicBezTo>
                  <a:pt x="1972470" y="1190491"/>
                  <a:pt x="1910377" y="1380245"/>
                  <a:pt x="1804037" y="1537649"/>
                </a:cubicBezTo>
                <a:lnTo>
                  <a:pt x="1780151" y="1566598"/>
                </a:lnTo>
                <a:lnTo>
                  <a:pt x="192319" y="1566598"/>
                </a:lnTo>
                <a:lnTo>
                  <a:pt x="168434" y="1537649"/>
                </a:lnTo>
                <a:cubicBezTo>
                  <a:pt x="62094" y="1380245"/>
                  <a:pt x="0" y="1190491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1651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6128-B3F2-40C8-9401-EF0A194AF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1282" y="2394337"/>
            <a:ext cx="4500562" cy="3779837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GB" sz="2000"/>
              <a:t>NETBEANS IDE</a:t>
            </a:r>
          </a:p>
          <a:p>
            <a:r>
              <a:rPr lang="en-GB" sz="2000"/>
              <a:t>XAMPP</a:t>
            </a:r>
          </a:p>
          <a:p>
            <a:r>
              <a:rPr lang="en-GB" sz="2000"/>
              <a:t>JAVA </a:t>
            </a:r>
          </a:p>
        </p:txBody>
      </p:sp>
    </p:spTree>
    <p:extLst>
      <p:ext uri="{BB962C8B-B14F-4D97-AF65-F5344CB8AC3E}">
        <p14:creationId xmlns:p14="http://schemas.microsoft.com/office/powerpoint/2010/main" val="10792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A328C-704C-4FBC-A7E1-C1C93918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en-GB"/>
              <a:t>GUI DESIGNS</a:t>
            </a:r>
            <a:br>
              <a:rPr lang="en-GB"/>
            </a:br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D438371-A37F-43CB-8166-3E9115593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74870" y="-114297"/>
            <a:ext cx="1853969" cy="926985"/>
          </a:xfrm>
          <a:custGeom>
            <a:avLst/>
            <a:gdLst>
              <a:gd name="connsiteX0" fmla="*/ 958943 w 1853969"/>
              <a:gd name="connsiteY0" fmla="*/ 1614 h 926985"/>
              <a:gd name="connsiteX1" fmla="*/ 1852355 w 1853969"/>
              <a:gd name="connsiteY1" fmla="*/ 895026 h 926985"/>
              <a:gd name="connsiteX2" fmla="*/ 1853969 w 1853969"/>
              <a:gd name="connsiteY2" fmla="*/ 926985 h 926985"/>
              <a:gd name="connsiteX3" fmla="*/ 1390476 w 1853969"/>
              <a:gd name="connsiteY3" fmla="*/ 926985 h 926985"/>
              <a:gd name="connsiteX4" fmla="*/ 926984 w 1853969"/>
              <a:gd name="connsiteY4" fmla="*/ 463493 h 926985"/>
              <a:gd name="connsiteX5" fmla="*/ 463493 w 1853969"/>
              <a:gd name="connsiteY5" fmla="*/ 926985 h 926985"/>
              <a:gd name="connsiteX6" fmla="*/ 0 w 1853969"/>
              <a:gd name="connsiteY6" fmla="*/ 926985 h 926985"/>
              <a:gd name="connsiteX7" fmla="*/ 926985 w 1853969"/>
              <a:gd name="connsiteY7" fmla="*/ 0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3969" h="926985">
                <a:moveTo>
                  <a:pt x="958943" y="1614"/>
                </a:moveTo>
                <a:lnTo>
                  <a:pt x="1852355" y="895026"/>
                </a:lnTo>
                <a:lnTo>
                  <a:pt x="1853969" y="926985"/>
                </a:lnTo>
                <a:lnTo>
                  <a:pt x="1390476" y="926985"/>
                </a:lnTo>
                <a:cubicBezTo>
                  <a:pt x="1390476" y="671005"/>
                  <a:pt x="1182964" y="463493"/>
                  <a:pt x="926984" y="463493"/>
                </a:cubicBezTo>
                <a:cubicBezTo>
                  <a:pt x="671005" y="463493"/>
                  <a:pt x="463493" y="671005"/>
                  <a:pt x="463493" y="926985"/>
                </a:cubicBezTo>
                <a:lnTo>
                  <a:pt x="0" y="926985"/>
                </a:lnTo>
                <a:cubicBezTo>
                  <a:pt x="0" y="415026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18936-8FC4-4357-B2D0-AEEAFF4D7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68027" y="-45404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F94A42-720D-4B81-8D24-E4A974DE0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87001" y="935623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15EB72A-E1B0-4CE0-BB0D-BEFCDF8EF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15857" y="-131277"/>
            <a:ext cx="1853969" cy="1042921"/>
          </a:xfrm>
          <a:custGeom>
            <a:avLst/>
            <a:gdLst>
              <a:gd name="connsiteX0" fmla="*/ 959154 w 1853969"/>
              <a:gd name="connsiteY0" fmla="*/ 1828 h 1042921"/>
              <a:gd name="connsiteX1" fmla="*/ 1842210 w 1853969"/>
              <a:gd name="connsiteY1" fmla="*/ 884883 h 1042921"/>
              <a:gd name="connsiteX2" fmla="*/ 1849183 w 1853969"/>
              <a:gd name="connsiteY2" fmla="*/ 936288 h 1042921"/>
              <a:gd name="connsiteX3" fmla="*/ 1853969 w 1853969"/>
              <a:gd name="connsiteY3" fmla="*/ 1042921 h 1042921"/>
              <a:gd name="connsiteX4" fmla="*/ 1390476 w 1853969"/>
              <a:gd name="connsiteY4" fmla="*/ 1042921 h 1042921"/>
              <a:gd name="connsiteX5" fmla="*/ 926984 w 1853969"/>
              <a:gd name="connsiteY5" fmla="*/ 521461 h 1042921"/>
              <a:gd name="connsiteX6" fmla="*/ 463493 w 1853969"/>
              <a:gd name="connsiteY6" fmla="*/ 1042921 h 1042921"/>
              <a:gd name="connsiteX7" fmla="*/ 0 w 1853969"/>
              <a:gd name="connsiteY7" fmla="*/ 1042921 h 1042921"/>
              <a:gd name="connsiteX8" fmla="*/ 926985 w 1853969"/>
              <a:gd name="connsiteY8" fmla="*/ 0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3969" h="1042921">
                <a:moveTo>
                  <a:pt x="959154" y="1828"/>
                </a:moveTo>
                <a:lnTo>
                  <a:pt x="1842210" y="884883"/>
                </a:lnTo>
                <a:lnTo>
                  <a:pt x="1849183" y="936288"/>
                </a:lnTo>
                <a:cubicBezTo>
                  <a:pt x="1852348" y="971348"/>
                  <a:pt x="1853969" y="1006922"/>
                  <a:pt x="1853969" y="1042921"/>
                </a:cubicBezTo>
                <a:lnTo>
                  <a:pt x="1390476" y="1042921"/>
                </a:lnTo>
                <a:cubicBezTo>
                  <a:pt x="1390476" y="754927"/>
                  <a:pt x="1182964" y="521461"/>
                  <a:pt x="926984" y="521461"/>
                </a:cubicBezTo>
                <a:cubicBezTo>
                  <a:pt x="671005" y="521461"/>
                  <a:pt x="463493" y="754927"/>
                  <a:pt x="463493" y="1042921"/>
                </a:cubicBezTo>
                <a:lnTo>
                  <a:pt x="0" y="1042921"/>
                </a:lnTo>
                <a:cubicBezTo>
                  <a:pt x="0" y="466932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2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D9FE19-3EE9-41F7-8054-F2C86DBEB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908" y="472902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A7C4-A471-45A2-AB4C-5F819CCD8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566" y="3052367"/>
            <a:ext cx="5418772" cy="3040458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GB" sz="1600" dirty="0">
                <a:solidFill>
                  <a:srgbClr val="FFFFFF"/>
                </a:solidFill>
              </a:rPr>
              <a:t>MAIN WINDOW</a:t>
            </a:r>
          </a:p>
          <a:p>
            <a:r>
              <a:rPr lang="en-GB" sz="1600" dirty="0">
                <a:solidFill>
                  <a:srgbClr val="FFFFFF"/>
                </a:solidFill>
              </a:rPr>
              <a:t>SIGNUP WINDOW</a:t>
            </a:r>
          </a:p>
          <a:p>
            <a:r>
              <a:rPr lang="en-GB" sz="1600" dirty="0">
                <a:solidFill>
                  <a:srgbClr val="FFFFFF"/>
                </a:solidFill>
              </a:rPr>
              <a:t>CHAT WINDOW</a:t>
            </a:r>
          </a:p>
          <a:p>
            <a:r>
              <a:rPr lang="en-GB" sz="1600" dirty="0">
                <a:solidFill>
                  <a:srgbClr val="FFFFFF"/>
                </a:solidFill>
              </a:rPr>
              <a:t>WARNING DIALOGUE BOXES</a:t>
            </a:r>
            <a:endParaRPr lang="en-GB" sz="16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7EF0A0-9237-4001-884B-9E0F5ECE4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62595" y="3429000"/>
            <a:ext cx="2679292" cy="2525894"/>
            <a:chOff x="9469123" y="4029759"/>
            <a:chExt cx="2679292" cy="252589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49490B2-2AF9-4660-9B40-248A345D9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9988415" y="4029759"/>
              <a:ext cx="2160000" cy="252589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7320000">
                <a:schemeClr val="accent1">
                  <a:lumMod val="60000"/>
                  <a:lumOff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64A160-6ADA-4260-92B9-9BD8B6681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009123" y="3693413"/>
              <a:ext cx="1080000" cy="216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2941D-775D-4376-91BC-2CB4C458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GB"/>
              <a:t>MAIN WINDOW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FF53D4-E391-4042-8F33-AB680FCAB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CONSISTS OF TEXTFIELD TO ENTER USERNAME AND PASSWORD.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CONTAINS BUTTONS FOR SIGN IN AND CREATING ACCOUNT. </a:t>
            </a:r>
            <a:endParaRPr lang="en-US" sz="1600" dirty="0"/>
          </a:p>
        </p:txBody>
      </p:sp>
      <p:pic>
        <p:nvPicPr>
          <p:cNvPr id="4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D1B6BFA-C4DB-40BC-AD71-8828E464D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0" y="746632"/>
            <a:ext cx="7090237" cy="5364737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3963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102B-6FE4-4BCF-88CD-3C6468F1A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GB"/>
              <a:t>SIGNUP WINDOW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3D1971-783F-4828-88E2-763DB9D8E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CONTAINS TEXTFIELDS TO ENTER NECESSARNY INFORMATION.</a:t>
            </a:r>
            <a:endParaRPr lang="en-US" sz="1600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CONTAINS A BUTTON TO CREATE THE ACCOUNT.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85A790-1DAB-4836-BD54-74AEE435F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0" y="635165"/>
            <a:ext cx="7090237" cy="558767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7483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88538-9AE5-412D-9C51-6D03AF9A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GB"/>
              <a:t>CHAT WINDOW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5170A1-466D-45D7-B0EB-1E70CD0EF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CONTAINS 4 DROP DOWN MENUS.</a:t>
            </a:r>
            <a:endParaRPr lang="en-US" sz="2000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CONTAINS A TEXT FIELD TO DISPLAY THE MESSAGES.</a:t>
            </a:r>
            <a:endParaRPr lang="en-US" sz="2000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CONTAINS ANOTHER TEXT FIELD TO WRITE THE INPUT MESSAGE.</a:t>
            </a:r>
            <a:endParaRPr lang="en-US" sz="2000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CONTAINS A SEND BUTTON.</a:t>
            </a:r>
            <a:endParaRPr lang="en-US" sz="2000" dirty="0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BCA396-BDFA-4C7B-B4DF-38EF91C0B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910746"/>
            <a:ext cx="4713922" cy="5036508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302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18C10-A4BD-4E1C-98EC-06E01681E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en-GB"/>
              <a:t>WARNING DIALOGUE BOXES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F5ACCA-FAB2-4569-BBC3-289C4C73D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2941637"/>
            <a:ext cx="2779200" cy="2957511"/>
          </a:xfrm>
          <a:custGeom>
            <a:avLst/>
            <a:gdLst/>
            <a:ahLst/>
            <a:cxnLst/>
            <a:rect l="l" t="t" r="r" b="b"/>
            <a:pathLst>
              <a:path w="2887200" h="3779838">
                <a:moveTo>
                  <a:pt x="0" y="0"/>
                </a:moveTo>
                <a:lnTo>
                  <a:pt x="2887200" y="0"/>
                </a:lnTo>
                <a:lnTo>
                  <a:pt x="2887200" y="3779838"/>
                </a:lnTo>
                <a:lnTo>
                  <a:pt x="0" y="3779838"/>
                </a:lnTo>
                <a:close/>
              </a:path>
            </a:pathLst>
          </a:custGeom>
        </p:spPr>
      </p:pic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90EA72-0752-4B09-B45A-DA4E7889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000" y="2954609"/>
            <a:ext cx="2779200" cy="2931568"/>
          </a:xfrm>
          <a:custGeom>
            <a:avLst/>
            <a:gdLst/>
            <a:ahLst/>
            <a:cxnLst/>
            <a:rect l="l" t="t" r="r" b="b"/>
            <a:pathLst>
              <a:path w="2887200" h="3779838">
                <a:moveTo>
                  <a:pt x="0" y="0"/>
                </a:moveTo>
                <a:lnTo>
                  <a:pt x="2887200" y="0"/>
                </a:lnTo>
                <a:lnTo>
                  <a:pt x="2887200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540C67-A8D4-4EA6-8FDC-9524BBD24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ALL THE WARNING BOXES CONTAINS A PRE WRITTEN MESSAGE OR A WARNING </a:t>
            </a:r>
            <a:endParaRPr lang="en-US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ALSO CONTAIN ONE OR MORE BUTTONS ALLOWING THE USER TO PROCEED FURTHER.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7216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3DFloatVTI</vt:lpstr>
      <vt:lpstr>CHAT-APP</vt:lpstr>
      <vt:lpstr>ABOUT</vt:lpstr>
      <vt:lpstr>CONCEPTS USED</vt:lpstr>
      <vt:lpstr>SOFTWARES USED AND PRE-REQUISITES</vt:lpstr>
      <vt:lpstr>GUI DESIGNS </vt:lpstr>
      <vt:lpstr>MAIN WINDOW</vt:lpstr>
      <vt:lpstr>SIGNUP WINDOW</vt:lpstr>
      <vt:lpstr>CHAT WINDOW</vt:lpstr>
      <vt:lpstr>WARNING DIALOGUE BOXES</vt:lpstr>
      <vt:lpstr>FUNCTIONALITY</vt:lpstr>
      <vt:lpstr>MAIN WINDOW CODE</vt:lpstr>
      <vt:lpstr>SIGNUP WINDOW CODE</vt:lpstr>
      <vt:lpstr>CHAT WINDOW CODE</vt:lpstr>
      <vt:lpstr>DIALOGUE BOX CODE</vt:lpstr>
      <vt:lpstr>OTHER IMPORTANTCODE SEGMENT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349</cp:revision>
  <dcterms:created xsi:type="dcterms:W3CDTF">2020-07-22T10:47:32Z</dcterms:created>
  <dcterms:modified xsi:type="dcterms:W3CDTF">2020-07-23T07:53:51Z</dcterms:modified>
</cp:coreProperties>
</file>