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BB9D-9500-4AA7-8496-C836F07DF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Database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64B9B-D534-4364-8417-3B4A953C6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Tanner Coffman</a:t>
            </a:r>
          </a:p>
          <a:p>
            <a:r>
              <a:rPr lang="en-US" dirty="0">
                <a:solidFill>
                  <a:schemeClr val="tx1"/>
                </a:solidFill>
              </a:rPr>
              <a:t>Nick Purdom</a:t>
            </a:r>
          </a:p>
        </p:txBody>
      </p:sp>
    </p:spTree>
    <p:extLst>
      <p:ext uri="{BB962C8B-B14F-4D97-AF65-F5344CB8AC3E}">
        <p14:creationId xmlns:p14="http://schemas.microsoft.com/office/powerpoint/2010/main" val="4905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0885-95EA-4802-8231-DAA09328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AA5B-0894-4CC3-93A0-FEEEDC24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Tanner: ER Diagram, Database Schema, Home Page, Cart, </a:t>
            </a:r>
            <a:r>
              <a:rPr lang="en-US" sz="2400">
                <a:solidFill>
                  <a:schemeClr val="tx1"/>
                </a:solidFill>
              </a:rPr>
              <a:t>Book Search, Book Reviews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Nick: Database entries, Database schema, User Profile, Admin Page</a:t>
            </a:r>
          </a:p>
        </p:txBody>
      </p:sp>
    </p:spTree>
    <p:extLst>
      <p:ext uri="{BB962C8B-B14F-4D97-AF65-F5344CB8AC3E}">
        <p14:creationId xmlns:p14="http://schemas.microsoft.com/office/powerpoint/2010/main" val="297919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52440D-1A3F-4CBC-BE47-8DBCD5D5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415E-9A4B-49A2-A3E6-822D9D28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5760"/>
            <a:ext cx="8534400" cy="723569"/>
          </a:xfrm>
        </p:spPr>
        <p:txBody>
          <a:bodyPr/>
          <a:lstStyle/>
          <a:p>
            <a:r>
              <a:rPr lang="en-US" dirty="0"/>
              <a:t>Database Schema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6BE535-6ECE-4111-9BF0-DD291C9FE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776167"/>
              </p:ext>
            </p:extLst>
          </p:nvPr>
        </p:nvGraphicFramePr>
        <p:xfrm>
          <a:off x="7339941" y="1176106"/>
          <a:ext cx="3927544" cy="5300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772">
                  <a:extLst>
                    <a:ext uri="{9D8B030D-6E8A-4147-A177-3AD203B41FA5}">
                      <a16:colId xmlns:a16="http://schemas.microsoft.com/office/drawing/2014/main" val="3713392218"/>
                    </a:ext>
                  </a:extLst>
                </a:gridCol>
                <a:gridCol w="1963772">
                  <a:extLst>
                    <a:ext uri="{9D8B030D-6E8A-4147-A177-3AD203B41FA5}">
                      <a16:colId xmlns:a16="http://schemas.microsoft.com/office/drawing/2014/main" val="1897075836"/>
                    </a:ext>
                  </a:extLst>
                </a:gridCol>
              </a:tblGrid>
              <a:tr h="441686">
                <a:tc gridSpan="2">
                  <a:txBody>
                    <a:bodyPr/>
                    <a:lstStyle/>
                    <a:p>
                      <a:r>
                        <a:rPr lang="en-US" dirty="0"/>
                        <a:t>books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256986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(11)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96143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19364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dirty="0"/>
                        <a:t>ISBN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019510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741155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961542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66892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23780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dirty="0"/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012681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dirty="0"/>
                        <a:t>published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59342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decimal(8,2)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76556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8276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B24A7D-84C6-472A-AB61-885D1BE67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52053"/>
              </p:ext>
            </p:extLst>
          </p:nvPr>
        </p:nvGraphicFramePr>
        <p:xfrm>
          <a:off x="4182386" y="1176106"/>
          <a:ext cx="31787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598">
                  <a:extLst>
                    <a:ext uri="{9D8B030D-6E8A-4147-A177-3AD203B41FA5}">
                      <a16:colId xmlns:a16="http://schemas.microsoft.com/office/drawing/2014/main" val="1415496427"/>
                    </a:ext>
                  </a:extLst>
                </a:gridCol>
                <a:gridCol w="1970158">
                  <a:extLst>
                    <a:ext uri="{9D8B030D-6E8A-4147-A177-3AD203B41FA5}">
                      <a16:colId xmlns:a16="http://schemas.microsoft.com/office/drawing/2014/main" val="19198379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5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3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(11)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9356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ADCA2B-16F4-4B9F-A0B2-1B415286D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73887"/>
              </p:ext>
            </p:extLst>
          </p:nvPr>
        </p:nvGraphicFramePr>
        <p:xfrm>
          <a:off x="254840" y="1176106"/>
          <a:ext cx="392754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773">
                  <a:extLst>
                    <a:ext uri="{9D8B030D-6E8A-4147-A177-3AD203B41FA5}">
                      <a16:colId xmlns:a16="http://schemas.microsoft.com/office/drawing/2014/main" val="2179329419"/>
                    </a:ext>
                  </a:extLst>
                </a:gridCol>
                <a:gridCol w="1963773">
                  <a:extLst>
                    <a:ext uri="{9D8B030D-6E8A-4147-A177-3AD203B41FA5}">
                      <a16:colId xmlns:a16="http://schemas.microsoft.com/office/drawing/2014/main" val="8762910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9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(11)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1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shipaddr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9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billaddr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8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cardnum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33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6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92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82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oisbm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(11)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1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(11)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1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01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47DE-A452-4958-8BC7-8F014D96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3955"/>
            <a:ext cx="8534400" cy="834887"/>
          </a:xfrm>
        </p:spPr>
        <p:txBody>
          <a:bodyPr/>
          <a:lstStyle/>
          <a:p>
            <a:r>
              <a:rPr lang="en-US" dirty="0"/>
              <a:t>Database Schema Cont.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0FD3C9-4FB0-4A39-8B2B-12B99F15B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96926"/>
              </p:ext>
            </p:extLst>
          </p:nvPr>
        </p:nvGraphicFramePr>
        <p:xfrm>
          <a:off x="684212" y="1168842"/>
          <a:ext cx="490555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78">
                  <a:extLst>
                    <a:ext uri="{9D8B030D-6E8A-4147-A177-3AD203B41FA5}">
                      <a16:colId xmlns:a16="http://schemas.microsoft.com/office/drawing/2014/main" val="2804738559"/>
                    </a:ext>
                  </a:extLst>
                </a:gridCol>
                <a:gridCol w="2452778">
                  <a:extLst>
                    <a:ext uri="{9D8B030D-6E8A-4147-A177-3AD203B41FA5}">
                      <a16:colId xmlns:a16="http://schemas.microsoft.com/office/drawing/2014/main" val="25484231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97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(11)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6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1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0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5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16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7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9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937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A9AD79-8768-4283-B72D-17BE08123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07697"/>
              </p:ext>
            </p:extLst>
          </p:nvPr>
        </p:nvGraphicFramePr>
        <p:xfrm>
          <a:off x="5589768" y="1168842"/>
          <a:ext cx="47071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586">
                  <a:extLst>
                    <a:ext uri="{9D8B030D-6E8A-4147-A177-3AD203B41FA5}">
                      <a16:colId xmlns:a16="http://schemas.microsoft.com/office/drawing/2014/main" val="1151893829"/>
                    </a:ext>
                  </a:extLst>
                </a:gridCol>
                <a:gridCol w="2353586">
                  <a:extLst>
                    <a:ext uri="{9D8B030D-6E8A-4147-A177-3AD203B41FA5}">
                      <a16:colId xmlns:a16="http://schemas.microsoft.com/office/drawing/2014/main" val="10751205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User_Reviews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1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(11)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7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(11)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(11) FK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68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44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4463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218</Words>
  <Application>Microsoft Office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Our Database </vt:lpstr>
      <vt:lpstr>Responsibilities</vt:lpstr>
      <vt:lpstr>PowerPoint Presentation</vt:lpstr>
      <vt:lpstr>Database Schema</vt:lpstr>
      <vt:lpstr>Database Schema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Database</dc:title>
  <dc:creator>Nick Purdom</dc:creator>
  <cp:lastModifiedBy>Nick Purdom</cp:lastModifiedBy>
  <cp:revision>5</cp:revision>
  <dcterms:created xsi:type="dcterms:W3CDTF">2018-04-19T03:57:26Z</dcterms:created>
  <dcterms:modified xsi:type="dcterms:W3CDTF">2018-04-19T04:22:36Z</dcterms:modified>
</cp:coreProperties>
</file>