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69ef5de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69ef5de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69ef5de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69ef5de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69ef5de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69ef5de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69ef5de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69ef5de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69ef5de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69ef5de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9ef5de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9ef5de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9ef5de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9ef5de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69ef5de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69ef5de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69ef5de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69ef5de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Make файлы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2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Стазаев Даниил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6.2 группа 3 курс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автоматических переменных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Самые распространенные автоматические переменные:</a:t>
            </a:r>
            <a:endParaRPr/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$@ Имя цели обрабатываемого правила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$&lt; Имя первой зависимости обрабатываемого правила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$^ Список всех зависимостей обрабатываемого правила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800" y="1608125"/>
            <a:ext cx="40290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Make файлы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Make-файлы используются для того, чтобы помочь решить, какие части большой программы необходимо перекомпилировать. В подавляющем большинстве случаев компилируются файлы C++. Другие языки обычно имеют свои собственные инструменты, которые служат той же цели, что и Make. Make также можно использовать и вне компиляции, когда нужно выполнить ряд инструкций в зависимости от того, какие файлы были изменены.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50" y="1692187"/>
            <a:ext cx="4154600" cy="233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Синтаксис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Целевыми объектами являются имена файлов, разделенные пробелами. Как правило, для каждого правила существует только одно.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Команды представляют собой последовательность шагов, обычно используемых для создания целей. Они должны начинаться с символа табуляции, а не с пробелов.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Обязательными условиями также являются имена файлов, разделенные пробелами. Эти файлы должны существовать до запуска команд для целевого объекта. Они также называются зависимостями.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Makefile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программы: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Makefile: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сборки будет выглядеть следующим образом: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63" y="3780025"/>
            <a:ext cx="3921125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78" y="1512613"/>
            <a:ext cx="3999900" cy="181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8712" y="1927438"/>
            <a:ext cx="4467275" cy="1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зависимостей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290"/>
              <a:t>Make выбирает цель counter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290"/>
              <a:t>Для counter требуется main.o, factorial.o, hello.o, поэтому выполните поиск каждого элемента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290"/>
              <a:t>Для main.o требуется main.cpp, у которого нет зависимостей, поэтому выполняется компиляция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290"/>
              <a:t>Для factorial.o требуется factorial.cpp, у которого нет зависимостей, поэтому выполняется компиляция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290"/>
              <a:t>Для hello.o требуется hello.cpp, у которого нет зависимостей, поэтому выполняется компиляция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" sz="1290"/>
              <a:t>Выполняется компиляция counter, потому что все зависимости завершены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1290"/>
              <a:t>Вот и все: counter - это скомпилированная программа на c++</a:t>
            </a:r>
            <a:endParaRPr sz="129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763" y="1409700"/>
            <a:ext cx="4562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сборки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команде: make -f Makefile-2 флаг -f используется, чтобы указать на makefile, который надо использовать при сборке.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сборке сохраняются файлы:</a:t>
            </a:r>
            <a:endParaRPr/>
          </a:p>
          <a:p>
            <a:pPr indent="-31051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0"/>
              <a:buChar char="●"/>
            </a:pPr>
            <a:r>
              <a:rPr lang="ru" sz="1290"/>
              <a:t>factorial.o</a:t>
            </a:r>
            <a:endParaRPr sz="1290"/>
          </a:p>
          <a:p>
            <a:pPr indent="-31051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ru" sz="1290"/>
              <a:t>hello.o</a:t>
            </a:r>
            <a:endParaRPr sz="1290"/>
          </a:p>
          <a:p>
            <a:pPr indent="-31051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ru" sz="1290"/>
              <a:t>main.o</a:t>
            </a:r>
            <a:endParaRPr sz="12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650" y="1254150"/>
            <a:ext cx="4637401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400" y="2728825"/>
            <a:ext cx="45339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цели - clean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Clean традиционно используется для быстрой очистки всех результатов сборки проекта.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Очистка запускается следующей командой: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make -f Makefile-3 clean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638" y="1431925"/>
            <a:ext cx="45243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clean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899" cy="13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4" y="2764375"/>
            <a:ext cx="40970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000" y="1152475"/>
            <a:ext cx="4040300" cy="1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000" y="2764375"/>
            <a:ext cx="40403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333333"/>
                </a:solidFill>
                <a:highlight>
                  <a:srgbClr val="FFFFFF"/>
                </a:highlight>
              </a:rPr>
              <a:t>Использование переменных и комментариев</a:t>
            </a:r>
            <a:endParaRPr sz="25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588" y="1152474"/>
            <a:ext cx="5822826" cy="38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