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03856-6753-5F2B-6941-9FC630842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C846D2-2F10-6C23-C3F9-4F4B165DA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72E8AE-2DA9-36AA-F4DE-97C26028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5EC8-912D-7240-8EC1-F18FCE2CCEA0}" type="datetimeFigureOut">
              <a:rPr lang="ru-GB" smtClean="0"/>
              <a:t>27/09/2023</a:t>
            </a:fld>
            <a:endParaRPr lang="ru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E2DBC9-E5CD-2E2C-31A9-C8171B30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D2DB5C-DDA4-629F-2A6E-211FB07C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DB6D-CEA4-7C42-A4DF-D7E0ADBDF46A}" type="slidenum">
              <a:rPr lang="ru-GB" smtClean="0"/>
              <a:t>‹#›</a:t>
            </a:fld>
            <a:endParaRPr lang="ru-GB"/>
          </a:p>
        </p:txBody>
      </p:sp>
    </p:spTree>
    <p:extLst>
      <p:ext uri="{BB962C8B-B14F-4D97-AF65-F5344CB8AC3E}">
        <p14:creationId xmlns:p14="http://schemas.microsoft.com/office/powerpoint/2010/main" val="308885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2CCE2-0F55-9F9C-4EA1-A8EB07B3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8CBF6C-BD17-F3D3-96C4-1FD4A9C11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585B1-5876-9D61-5DF9-38B2107B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5EC8-912D-7240-8EC1-F18FCE2CCEA0}" type="datetimeFigureOut">
              <a:rPr lang="ru-GB" smtClean="0"/>
              <a:t>27/09/2023</a:t>
            </a:fld>
            <a:endParaRPr lang="ru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0524E-F93E-E51A-A9AD-085468CD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0335FD-C085-B183-EF10-68483FA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DB6D-CEA4-7C42-A4DF-D7E0ADBDF46A}" type="slidenum">
              <a:rPr lang="ru-GB" smtClean="0"/>
              <a:t>‹#›</a:t>
            </a:fld>
            <a:endParaRPr lang="ru-GB"/>
          </a:p>
        </p:txBody>
      </p:sp>
    </p:spTree>
    <p:extLst>
      <p:ext uri="{BB962C8B-B14F-4D97-AF65-F5344CB8AC3E}">
        <p14:creationId xmlns:p14="http://schemas.microsoft.com/office/powerpoint/2010/main" val="90697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1EA528-966A-7E4F-8F92-247CDA60E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865150-1239-BBD5-0784-FF0E8FFC9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89B66-1A98-552F-BE72-4F4FCC06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5EC8-912D-7240-8EC1-F18FCE2CCEA0}" type="datetimeFigureOut">
              <a:rPr lang="ru-GB" smtClean="0"/>
              <a:t>27/09/2023</a:t>
            </a:fld>
            <a:endParaRPr lang="ru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39838-0E96-FAA7-948D-BE92BEB7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C6CFA5-75C2-F12E-F10F-04B0E187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DB6D-CEA4-7C42-A4DF-D7E0ADBDF46A}" type="slidenum">
              <a:rPr lang="ru-GB" smtClean="0"/>
              <a:t>‹#›</a:t>
            </a:fld>
            <a:endParaRPr lang="ru-GB"/>
          </a:p>
        </p:txBody>
      </p:sp>
    </p:spTree>
    <p:extLst>
      <p:ext uri="{BB962C8B-B14F-4D97-AF65-F5344CB8AC3E}">
        <p14:creationId xmlns:p14="http://schemas.microsoft.com/office/powerpoint/2010/main" val="420854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DEA3D-EFEE-FA25-A5EE-9F2A9995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557B7-886E-9F34-54A4-43847F499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3FFAB8-06F3-E972-C282-744AED35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5EC8-912D-7240-8EC1-F18FCE2CCEA0}" type="datetimeFigureOut">
              <a:rPr lang="ru-GB" smtClean="0"/>
              <a:t>27/09/2023</a:t>
            </a:fld>
            <a:endParaRPr lang="ru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9D4D73-36CC-BD84-2300-FDA89814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96B66-964F-92BD-90D9-0FA03EA5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DB6D-CEA4-7C42-A4DF-D7E0ADBDF46A}" type="slidenum">
              <a:rPr lang="ru-GB" smtClean="0"/>
              <a:t>‹#›</a:t>
            </a:fld>
            <a:endParaRPr lang="ru-GB"/>
          </a:p>
        </p:txBody>
      </p:sp>
    </p:spTree>
    <p:extLst>
      <p:ext uri="{BB962C8B-B14F-4D97-AF65-F5344CB8AC3E}">
        <p14:creationId xmlns:p14="http://schemas.microsoft.com/office/powerpoint/2010/main" val="106770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0F1B7-5A65-C268-3336-E11FF9E3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070B63-4099-9240-3C11-88B89BA8A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433DB-FE0A-1EC1-AEA1-B6A7794B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5EC8-912D-7240-8EC1-F18FCE2CCEA0}" type="datetimeFigureOut">
              <a:rPr lang="ru-GB" smtClean="0"/>
              <a:t>27/09/2023</a:t>
            </a:fld>
            <a:endParaRPr lang="ru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B631D0-C5F3-C534-949A-DA18546B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F4B1D-B744-E534-08DF-4FF8CD3D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DB6D-CEA4-7C42-A4DF-D7E0ADBDF46A}" type="slidenum">
              <a:rPr lang="ru-GB" smtClean="0"/>
              <a:t>‹#›</a:t>
            </a:fld>
            <a:endParaRPr lang="ru-GB"/>
          </a:p>
        </p:txBody>
      </p:sp>
    </p:spTree>
    <p:extLst>
      <p:ext uri="{BB962C8B-B14F-4D97-AF65-F5344CB8AC3E}">
        <p14:creationId xmlns:p14="http://schemas.microsoft.com/office/powerpoint/2010/main" val="31076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A24FC-F412-6A0E-054C-53EB7A9C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93454-A551-5F70-1A12-A63F84109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B3B99A-0752-C722-EEDC-C17D893E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239A47-682C-34E0-F6F8-1D22C93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5EC8-912D-7240-8EC1-F18FCE2CCEA0}" type="datetimeFigureOut">
              <a:rPr lang="ru-GB" smtClean="0"/>
              <a:t>27/09/2023</a:t>
            </a:fld>
            <a:endParaRPr lang="ru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379F0F-E73E-D683-0423-7CC00D78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3C7AD7-EBE3-B6F6-3CB2-8829D089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DB6D-CEA4-7C42-A4DF-D7E0ADBDF46A}" type="slidenum">
              <a:rPr lang="ru-GB" smtClean="0"/>
              <a:t>‹#›</a:t>
            </a:fld>
            <a:endParaRPr lang="ru-GB"/>
          </a:p>
        </p:txBody>
      </p:sp>
    </p:spTree>
    <p:extLst>
      <p:ext uri="{BB962C8B-B14F-4D97-AF65-F5344CB8AC3E}">
        <p14:creationId xmlns:p14="http://schemas.microsoft.com/office/powerpoint/2010/main" val="150177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212E2-E24D-4FD9-C73E-1EC16CA7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810AB8-071F-F1F3-3482-C1C52928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62070C-C15D-AC51-A95B-B029CADE3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526D5-BCA6-421F-F48D-E4E915B03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805298-2D39-40FE-FE65-F52798F15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E41A39-0B06-837A-609F-1B37C027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5EC8-912D-7240-8EC1-F18FCE2CCEA0}" type="datetimeFigureOut">
              <a:rPr lang="ru-GB" smtClean="0"/>
              <a:t>27/09/2023</a:t>
            </a:fld>
            <a:endParaRPr lang="ru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62ED52-7CB2-A9F9-08BE-F8A7F973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34B408-E393-900C-E86F-895BF2A0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DB6D-CEA4-7C42-A4DF-D7E0ADBDF46A}" type="slidenum">
              <a:rPr lang="ru-GB" smtClean="0"/>
              <a:t>‹#›</a:t>
            </a:fld>
            <a:endParaRPr lang="ru-GB"/>
          </a:p>
        </p:txBody>
      </p:sp>
    </p:spTree>
    <p:extLst>
      <p:ext uri="{BB962C8B-B14F-4D97-AF65-F5344CB8AC3E}">
        <p14:creationId xmlns:p14="http://schemas.microsoft.com/office/powerpoint/2010/main" val="315185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EEB32-FBF0-59EE-1318-3070B5A7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BADE67-D997-4560-2A05-E7D322E7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5EC8-912D-7240-8EC1-F18FCE2CCEA0}" type="datetimeFigureOut">
              <a:rPr lang="ru-GB" smtClean="0"/>
              <a:t>27/09/2023</a:t>
            </a:fld>
            <a:endParaRPr lang="ru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625103-B9D2-D680-0BE0-B1C8AA9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F64EC9-2FD7-B45E-DD68-01CD6CF7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DB6D-CEA4-7C42-A4DF-D7E0ADBDF46A}" type="slidenum">
              <a:rPr lang="ru-GB" smtClean="0"/>
              <a:t>‹#›</a:t>
            </a:fld>
            <a:endParaRPr lang="ru-GB"/>
          </a:p>
        </p:txBody>
      </p:sp>
    </p:spTree>
    <p:extLst>
      <p:ext uri="{BB962C8B-B14F-4D97-AF65-F5344CB8AC3E}">
        <p14:creationId xmlns:p14="http://schemas.microsoft.com/office/powerpoint/2010/main" val="273243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B587DB-4757-3319-C041-A7D7F03B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5EC8-912D-7240-8EC1-F18FCE2CCEA0}" type="datetimeFigureOut">
              <a:rPr lang="ru-GB" smtClean="0"/>
              <a:t>27/09/2023</a:t>
            </a:fld>
            <a:endParaRPr lang="ru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16C5CA-4AC3-7670-BB0B-CD0DDE9A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A679EC-82E6-4CDC-DD69-E0DFFC11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DB6D-CEA4-7C42-A4DF-D7E0ADBDF46A}" type="slidenum">
              <a:rPr lang="ru-GB" smtClean="0"/>
              <a:t>‹#›</a:t>
            </a:fld>
            <a:endParaRPr lang="ru-GB"/>
          </a:p>
        </p:txBody>
      </p:sp>
    </p:spTree>
    <p:extLst>
      <p:ext uri="{BB962C8B-B14F-4D97-AF65-F5344CB8AC3E}">
        <p14:creationId xmlns:p14="http://schemas.microsoft.com/office/powerpoint/2010/main" val="325946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DD4BC-9BF0-7A11-1595-9ED96F1F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58B92-B02F-5748-08D5-427B4C83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0E4AA-B367-4836-FD35-F1DC85F8A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14FEC1-29BD-C214-ED76-04CC5419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5EC8-912D-7240-8EC1-F18FCE2CCEA0}" type="datetimeFigureOut">
              <a:rPr lang="ru-GB" smtClean="0"/>
              <a:t>27/09/2023</a:t>
            </a:fld>
            <a:endParaRPr lang="ru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F906BC-D49B-15FC-1E3F-6E65C355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6DC913-9461-04F5-0D3F-096ED44E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DB6D-CEA4-7C42-A4DF-D7E0ADBDF46A}" type="slidenum">
              <a:rPr lang="ru-GB" smtClean="0"/>
              <a:t>‹#›</a:t>
            </a:fld>
            <a:endParaRPr lang="ru-GB"/>
          </a:p>
        </p:txBody>
      </p:sp>
    </p:spTree>
    <p:extLst>
      <p:ext uri="{BB962C8B-B14F-4D97-AF65-F5344CB8AC3E}">
        <p14:creationId xmlns:p14="http://schemas.microsoft.com/office/powerpoint/2010/main" val="23961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96200-B182-F9BA-9513-47C99BB9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186F91-806F-0A6B-8075-A8D02BFC2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4635C6-1BF2-D18C-EBA9-371A8516F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041A9-02A7-0FED-6601-0F105CF9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5EC8-912D-7240-8EC1-F18FCE2CCEA0}" type="datetimeFigureOut">
              <a:rPr lang="ru-GB" smtClean="0"/>
              <a:t>27/09/2023</a:t>
            </a:fld>
            <a:endParaRPr lang="ru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095D6D-D858-2734-EB77-0C184E03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F11317-0C93-FA58-957B-DF0BD472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DB6D-CEA4-7C42-A4DF-D7E0ADBDF46A}" type="slidenum">
              <a:rPr lang="ru-GB" smtClean="0"/>
              <a:t>‹#›</a:t>
            </a:fld>
            <a:endParaRPr lang="ru-GB"/>
          </a:p>
        </p:txBody>
      </p:sp>
    </p:spTree>
    <p:extLst>
      <p:ext uri="{BB962C8B-B14F-4D97-AF65-F5344CB8AC3E}">
        <p14:creationId xmlns:p14="http://schemas.microsoft.com/office/powerpoint/2010/main" val="59534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351BE-A2FE-D9FE-CEE1-B31712FA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0AE1E1-6F9A-A23C-68B9-40157AF57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DE3438-01F7-927C-AA86-0F53C3020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5EC8-912D-7240-8EC1-F18FCE2CCEA0}" type="datetimeFigureOut">
              <a:rPr lang="ru-GB" smtClean="0"/>
              <a:t>27/09/2023</a:t>
            </a:fld>
            <a:endParaRPr lang="ru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1C8FE-7C0A-509A-E275-AD18FFBB9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2E0166-6628-13FE-B299-074917056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DB6D-CEA4-7C42-A4DF-D7E0ADBDF46A}" type="slidenum">
              <a:rPr lang="ru-GB" smtClean="0"/>
              <a:t>‹#›</a:t>
            </a:fld>
            <a:endParaRPr lang="ru-GB"/>
          </a:p>
        </p:txBody>
      </p:sp>
    </p:spTree>
    <p:extLst>
      <p:ext uri="{BB962C8B-B14F-4D97-AF65-F5344CB8AC3E}">
        <p14:creationId xmlns:p14="http://schemas.microsoft.com/office/powerpoint/2010/main" val="112006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DBFFF-FA80-6E05-D994-C3E8664D8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Выявление недостатков для веб-приложения «Погода от терминатора»</a:t>
            </a:r>
            <a:endParaRPr lang="ru-GB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84EAB3-FA49-604E-E1B0-3E3673D33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1114" y="6030119"/>
            <a:ext cx="9144000" cy="1655762"/>
          </a:xfrm>
        </p:spPr>
        <p:txBody>
          <a:bodyPr/>
          <a:lstStyle/>
          <a:p>
            <a:r>
              <a:rPr lang="ru-GB" dirty="0"/>
              <a:t>Участники тестирования</a:t>
            </a:r>
            <a:r>
              <a:rPr lang="en-GB" dirty="0"/>
              <a:t>:</a:t>
            </a:r>
            <a:r>
              <a:rPr lang="ru-RU" dirty="0"/>
              <a:t> группа 6.2-3</a:t>
            </a:r>
            <a:endParaRPr lang="ru-GB" dirty="0"/>
          </a:p>
        </p:txBody>
      </p:sp>
    </p:spTree>
    <p:extLst>
      <p:ext uri="{BB962C8B-B14F-4D97-AF65-F5344CB8AC3E}">
        <p14:creationId xmlns:p14="http://schemas.microsoft.com/office/powerpoint/2010/main" val="162764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2383D-FC12-0039-894B-76274602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82"/>
            <a:ext cx="10515600" cy="1325563"/>
          </a:xfrm>
        </p:spPr>
        <p:txBody>
          <a:bodyPr/>
          <a:lstStyle/>
          <a:p>
            <a:pPr algn="ctr"/>
            <a:r>
              <a:rPr lang="ru-GB" dirty="0"/>
              <a:t>Недостатки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E342ADF-6378-BAF2-86E9-095583077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978" y="1825625"/>
            <a:ext cx="78680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A0280-7A2A-F09A-DDB6-7F493F75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GB" dirty="0"/>
              <a:t>Недостатки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598C102-FDDA-7684-0456-1A225EC14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821" y="1825625"/>
            <a:ext cx="98403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1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145A5-4319-EAA7-2695-291A8263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GB" dirty="0"/>
              <a:t>Недостатки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10B38B-20F7-73C8-6532-6BA18A912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362" y="1825625"/>
            <a:ext cx="8957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3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4A130-8C78-22E1-9F21-F02986B4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GB" dirty="0"/>
              <a:t>Недостатки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0E7F7C0-8C0E-D5C6-A028-AE46B0C09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991" y="1825625"/>
            <a:ext cx="96580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0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19516-87CC-473D-3EF7-F73F8739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GB" dirty="0"/>
              <a:t>Недостатки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A72F5E-8305-8BEE-7971-4E9568E60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028" y="1690688"/>
            <a:ext cx="72300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2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CDB4D-CA08-97CC-DC04-5E3374CA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GB" dirty="0"/>
              <a:t>Недостатки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0F7ADDB-CC1E-0A3D-A1C5-C28112BF4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721" y="1825625"/>
            <a:ext cx="82945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2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73C8F-6A10-336D-29B5-5650D7BA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843" y="2766218"/>
            <a:ext cx="5780314" cy="1325563"/>
          </a:xfrm>
        </p:spPr>
        <p:txBody>
          <a:bodyPr/>
          <a:lstStyle/>
          <a:p>
            <a:r>
              <a:rPr lang="ru-GB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39082874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Macintosh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Выявление недостатков для веб-приложения «Погода от терминатора»</vt:lpstr>
      <vt:lpstr>Недостатки</vt:lpstr>
      <vt:lpstr>Недостатки</vt:lpstr>
      <vt:lpstr>Недостатки</vt:lpstr>
      <vt:lpstr>Недостатки</vt:lpstr>
      <vt:lpstr>Недостатки</vt:lpstr>
      <vt:lpstr>Недостатки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Выявление недостатков для веб-приложения «Погода от терминатора»</dc:title>
  <dc:creator>Denis</dc:creator>
  <cp:lastModifiedBy>Denis</cp:lastModifiedBy>
  <cp:revision>1</cp:revision>
  <dcterms:created xsi:type="dcterms:W3CDTF">2023-09-27T14:42:50Z</dcterms:created>
  <dcterms:modified xsi:type="dcterms:W3CDTF">2023-09-27T14:56:11Z</dcterms:modified>
</cp:coreProperties>
</file>