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rod-apsoutheast-b.online.tableau.com/#/site/deepanraja-c729f61148/workbooks/518380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E3FC637-12F2-4A02-9776-46769192AB8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Digital Marketing Leads Performance  - v2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78BD83C-8291-4E17-8628-574FDB58D8C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7/28/2025 8:10:24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ad Source &amp;amp; Course Insights Dashboard" id="2" name="slide2">
            <a:extLst>
              <a:ext uri="{FF2B5EF4-FFF2-40B4-BE49-F238E27FC236}">
                <a16:creationId xmlns:a16="http://schemas.microsoft.com/office/drawing/2014/main" id="{EAA217AB-975E-4D0E-BE3F-7CF52227AF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2025-07-28T08:10:24Z</dcterms:created>
  <dcterms:modified xsi:type="dcterms:W3CDTF">2025-07-28T08:10:24Z</dcterms:modified>
</cp:coreProperties>
</file>