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66" d="100"/>
          <a:sy n="66" d="100"/>
        </p:scale>
        <p:origin x="8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d-apsoutheast-b.online.tableau.com/#/site/deepanraja-c729f61148/workbooks/518380/view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51E34CD-B3BD-4653-AD46-4CECD200E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Digital Marketing Leads Performance  - v2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0BEB8C99-799F-4FB0-837E-BE9B4E401D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7/23/2025 4:29:51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IGITAL MARKETING LEADS PERFORMANCE">
            <a:extLst>
              <a:ext uri="{FF2B5EF4-FFF2-40B4-BE49-F238E27FC236}">
                <a16:creationId xmlns:a16="http://schemas.microsoft.com/office/drawing/2014/main" id="{433BB97A-5662-453F-92BC-988C7953C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Digital Marketing Leads Performance  - v2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Deepanraj A</cp:lastModifiedBy>
  <cp:revision>1</cp:revision>
  <dcterms:created xsi:type="dcterms:W3CDTF">2025-07-23T04:29:51Z</dcterms:created>
  <dcterms:modified xsi:type="dcterms:W3CDTF">2025-07-23T04:30:48Z</dcterms:modified>
</cp:coreProperties>
</file>