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HR Attrition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Deepanraj A</a:t>
            </a:r>
          </a:p>
          <a:p>
            <a:r>
              <a:t>Date: July 09,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employee attrition using the IBM HR Analytics dataset.</a:t>
            </a:r>
          </a:p>
          <a:p>
            <a:endParaRPr/>
          </a:p>
          <a:p>
            <a:r>
              <a:t>It aims to help HR teams understand why employees leave, identify risk factors, and support retention strategies through data-driven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IBM HR Analytics Employee Attrition Dataset</a:t>
            </a:r>
          </a:p>
          <a:p>
            <a:r>
              <a:t>- Fields: Age, Department, Monthly Income, Education, Gender, Job Role, Attrition, etc.</a:t>
            </a:r>
          </a:p>
          <a:p>
            <a:r>
              <a:t>- Format: CSV file</a:t>
            </a:r>
          </a:p>
          <a:p>
            <a:r>
              <a:t>- Total records: 1470 employees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</a:t>
            </a:r>
          </a:p>
          <a:p>
            <a:r>
              <a:t>- seaborn</a:t>
            </a:r>
          </a:p>
          <a:p>
            <a:r>
              <a:t>- matplotlib</a:t>
            </a:r>
          </a:p>
          <a:p>
            <a:r>
              <a:t>- Jupyter Notebook</a:t>
            </a:r>
          </a:p>
          <a:p>
            <a:r>
              <a:t>- Visual Studio Code</a:t>
            </a:r>
          </a:p>
          <a:p>
            <a:r>
              <a:t>-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Count</a:t>
            </a:r>
          </a:p>
        </p:txBody>
      </p:sp>
      <p:pic>
        <p:nvPicPr>
          <p:cNvPr id="5" name="Picture 4" descr="A graph of a person with a bar">
            <a:extLst>
              <a:ext uri="{FF2B5EF4-FFF2-40B4-BE49-F238E27FC236}">
                <a16:creationId xmlns:a16="http://schemas.microsoft.com/office/drawing/2014/main" id="{133B5F12-CFB3-03E1-0672-EBE7B144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7" y="1506166"/>
            <a:ext cx="6313256" cy="4208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vs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(Image age_vs_attrition.png not found)</a:t>
            </a:r>
          </a:p>
        </p:txBody>
      </p:sp>
      <p:pic>
        <p:nvPicPr>
          <p:cNvPr id="5" name="Picture 4" descr="A graph of different age and age&#10;&#10;AI-generated content may be incorrect.">
            <a:extLst>
              <a:ext uri="{FF2B5EF4-FFF2-40B4-BE49-F238E27FC236}">
                <a16:creationId xmlns:a16="http://schemas.microsoft.com/office/drawing/2014/main" id="{35ED3E52-9E5B-9D85-0AC2-5154D0E0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1829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Department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(Image department_chart.png not found)</a:t>
            </a:r>
          </a:p>
        </p:txBody>
      </p:sp>
      <p:pic>
        <p:nvPicPr>
          <p:cNvPr id="5" name="Picture 4" descr="A graph of sales and research&#10;&#10;AI-generated content may be incorrect.">
            <a:extLst>
              <a:ext uri="{FF2B5EF4-FFF2-40B4-BE49-F238E27FC236}">
                <a16:creationId xmlns:a16="http://schemas.microsoft.com/office/drawing/2014/main" id="{CE8F1645-84E4-4E0E-2798-6B85FCF7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58561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 vs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(Image salary_vs_attrition.png not found)</a:t>
            </a:r>
          </a:p>
        </p:txBody>
      </p:sp>
      <p:pic>
        <p:nvPicPr>
          <p:cNvPr id="5" name="Picture 4" descr="A graph showing a comparison of income and attrition&#10;&#10;AI-generated content may be incorrect.">
            <a:extLst>
              <a:ext uri="{FF2B5EF4-FFF2-40B4-BE49-F238E27FC236}">
                <a16:creationId xmlns:a16="http://schemas.microsoft.com/office/drawing/2014/main" id="{148C7EF5-3E6C-624A-4C53-BB27C212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7" y="1707200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Younger employees (under 35) showed higher attrition rates</a:t>
            </a:r>
          </a:p>
          <a:p>
            <a:r>
              <a:t>- Lower salaries were associated with higher attrition</a:t>
            </a:r>
          </a:p>
          <a:p>
            <a:r>
              <a:t>- Sales and HR departments had noticeable attrition</a:t>
            </a:r>
          </a:p>
          <a:p>
            <a:endParaRPr/>
          </a:p>
          <a:p>
            <a:r>
              <a:t>HR can use this analysis to design better retention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IBM HR Attrition Analysis</vt:lpstr>
      <vt:lpstr>Project Objective</vt:lpstr>
      <vt:lpstr>About the Dataset</vt:lpstr>
      <vt:lpstr>Tools and Technologies Used</vt:lpstr>
      <vt:lpstr>Attrition Count</vt:lpstr>
      <vt:lpstr>Age vs Attrition</vt:lpstr>
      <vt:lpstr>Attrition by Department</vt:lpstr>
      <vt:lpstr>Salary vs Attrition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Deepanraj Analyst</cp:lastModifiedBy>
  <cp:revision>2</cp:revision>
  <dcterms:created xsi:type="dcterms:W3CDTF">2013-01-27T09:14:16Z</dcterms:created>
  <dcterms:modified xsi:type="dcterms:W3CDTF">2025-07-09T19:03:04Z</dcterms:modified>
  <cp:category/>
</cp:coreProperties>
</file>