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6E49DAA-0AE2-4421-B9A7-9F23E9B6FFE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CFF83B-9C5B-43DB-983E-1A92CF4AA5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18" y="214290"/>
            <a:ext cx="6172200" cy="92869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Final Year Project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2000240"/>
            <a:ext cx="6858048" cy="4429156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DAIFAT MUSSA OTHMAN	BITAM/9/21/026/TZ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AGRICULTURE MANAGEMENT SYSTEM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HUSSEIN SHAABAN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(Process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 Report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Agile Methodology</a:t>
            </a:r>
          </a:p>
          <a:p>
            <a:pPr lvl="1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Agile breaks down larger projects into small, manageable chunks called iterations.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The highest priority is to satisfy customer, it easily adapt to changes.</a:t>
            </a:r>
          </a:p>
          <a:p>
            <a:pPr lvl="1"/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 descr="agi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786058"/>
            <a:ext cx="5191150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071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</a:t>
            </a:r>
            <a:r>
              <a:rPr lang="en-US" dirty="0" smtClean="0"/>
              <a:t>Modeling</a:t>
            </a:r>
            <a:br>
              <a:rPr lang="en-US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USE CASE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seCase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142984"/>
            <a:ext cx="7000924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598</TotalTime>
  <Words>62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Final Year Project Design</vt:lpstr>
      <vt:lpstr>Introduction</vt:lpstr>
      <vt:lpstr>Feasibility Study Report Summary</vt:lpstr>
      <vt:lpstr>Methodology</vt:lpstr>
      <vt:lpstr>Functional requirements</vt:lpstr>
      <vt:lpstr>Non-functional requirement</vt:lpstr>
      <vt:lpstr>Requirement Modeling USE CASE</vt:lpstr>
      <vt:lpstr>ERD </vt:lpstr>
      <vt:lpstr>CLASS DIAGRAM</vt:lpstr>
      <vt:lpstr>System architecture (Process Flow)</vt:lpstr>
      <vt:lpstr>Database relational model</vt:lpstr>
      <vt:lpstr>Design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Design</dc:title>
  <dc:creator>deefah</dc:creator>
  <cp:lastModifiedBy>deefah</cp:lastModifiedBy>
  <cp:revision>31</cp:revision>
  <dcterms:created xsi:type="dcterms:W3CDTF">2024-06-06T07:44:02Z</dcterms:created>
  <dcterms:modified xsi:type="dcterms:W3CDTF">2024-06-06T17:42:18Z</dcterms:modified>
</cp:coreProperties>
</file>