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4"/>
    <p:restoredTop sz="94673"/>
  </p:normalViewPr>
  <p:slideViewPr>
    <p:cSldViewPr snapToGrid="0" snapToObjects="1">
      <p:cViewPr varScale="1">
        <p:scale>
          <a:sx n="83" d="100"/>
          <a:sy n="83" d="100"/>
        </p:scale>
        <p:origin x="216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DA18-8EB8-E44E-9FB0-024B792F1569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7EA1-316D-8848-9F9E-66010A1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DA18-8EB8-E44E-9FB0-024B792F1569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7EA1-316D-8848-9F9E-66010A1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0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DA18-8EB8-E44E-9FB0-024B792F1569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7EA1-316D-8848-9F9E-66010A1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5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DA18-8EB8-E44E-9FB0-024B792F1569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7EA1-316D-8848-9F9E-66010A1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2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DA18-8EB8-E44E-9FB0-024B792F1569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7EA1-316D-8848-9F9E-66010A1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DA18-8EB8-E44E-9FB0-024B792F1569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7EA1-316D-8848-9F9E-66010A1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24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DA18-8EB8-E44E-9FB0-024B792F1569}" type="datetimeFigureOut">
              <a:rPr lang="en-US" smtClean="0"/>
              <a:t>5/7/17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7EA1-316D-8848-9F9E-66010A1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9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DA18-8EB8-E44E-9FB0-024B792F1569}" type="datetimeFigureOut">
              <a:rPr lang="en-US" smtClean="0"/>
              <a:t>5/7/17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7EA1-316D-8848-9F9E-66010A1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1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DA18-8EB8-E44E-9FB0-024B792F1569}" type="datetimeFigureOut">
              <a:rPr lang="en-US" smtClean="0"/>
              <a:t>5/7/17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7EA1-316D-8848-9F9E-66010A1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DA18-8EB8-E44E-9FB0-024B792F1569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7EA1-316D-8848-9F9E-66010A1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4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DA18-8EB8-E44E-9FB0-024B792F1569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7EA1-316D-8848-9F9E-66010A1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5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1DA18-8EB8-E44E-9FB0-024B792F1569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37EA1-316D-8848-9F9E-66010A1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4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3534" y="1423512"/>
            <a:ext cx="22808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Index.js</a:t>
            </a:r>
            <a:r>
              <a:rPr lang="en-US" b="1" dirty="0" smtClean="0"/>
              <a:t>:</a:t>
            </a:r>
          </a:p>
          <a:p>
            <a:r>
              <a:rPr lang="en-US" dirty="0" err="1" smtClean="0"/>
              <a:t>listYarns</a:t>
            </a:r>
            <a:endParaRPr lang="en-US" dirty="0" smtClean="0"/>
          </a:p>
          <a:p>
            <a:r>
              <a:rPr lang="en-US" dirty="0" err="1" smtClean="0"/>
              <a:t>showYarn</a:t>
            </a:r>
            <a:endParaRPr lang="en-US" dirty="0" smtClean="0"/>
          </a:p>
          <a:p>
            <a:r>
              <a:rPr lang="en-US" dirty="0" err="1" smtClean="0"/>
              <a:t>refreshYarn</a:t>
            </a:r>
            <a:endParaRPr lang="en-US" dirty="0" smtClean="0"/>
          </a:p>
          <a:p>
            <a:r>
              <a:rPr lang="en-US" dirty="0" err="1" smtClean="0"/>
              <a:t>delYarn</a:t>
            </a:r>
            <a:endParaRPr lang="en-US" dirty="0" smtClean="0"/>
          </a:p>
          <a:p>
            <a:r>
              <a:rPr lang="en-US" dirty="0" err="1" smtClean="0"/>
              <a:t>upYarn</a:t>
            </a:r>
            <a:endParaRPr lang="en-US" dirty="0" smtClean="0"/>
          </a:p>
          <a:p>
            <a:r>
              <a:rPr lang="en-US" dirty="0" err="1" smtClean="0"/>
              <a:t>addYarn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11966" y="1462017"/>
            <a:ext cx="21667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Userevents</a:t>
            </a:r>
            <a:r>
              <a:rPr lang="en-US" b="1" dirty="0" smtClean="0"/>
              <a:t>:</a:t>
            </a:r>
          </a:p>
          <a:p>
            <a:r>
              <a:rPr lang="en-US" dirty="0" err="1" smtClean="0"/>
              <a:t>onSignup</a:t>
            </a:r>
            <a:endParaRPr lang="en-US" dirty="0" smtClean="0"/>
          </a:p>
          <a:p>
            <a:r>
              <a:rPr lang="en-US" dirty="0" err="1" smtClean="0"/>
              <a:t>onSignIn</a:t>
            </a:r>
            <a:endParaRPr lang="en-US" dirty="0" smtClean="0"/>
          </a:p>
          <a:p>
            <a:r>
              <a:rPr lang="en-US" dirty="0" err="1" smtClean="0"/>
              <a:t>onSignOut</a:t>
            </a:r>
            <a:endParaRPr lang="en-US" dirty="0" smtClean="0"/>
          </a:p>
          <a:p>
            <a:r>
              <a:rPr lang="en-US" dirty="0" err="1" smtClean="0"/>
              <a:t>onChgPswd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89235" y="1423512"/>
            <a:ext cx="23853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Yarnevents</a:t>
            </a:r>
            <a:r>
              <a:rPr lang="en-US" b="1" dirty="0" smtClean="0"/>
              <a:t>:</a:t>
            </a:r>
          </a:p>
          <a:p>
            <a:r>
              <a:rPr lang="en-US" dirty="0" err="1" smtClean="0"/>
              <a:t>getUserYarns</a:t>
            </a:r>
            <a:endParaRPr lang="en-US" dirty="0" smtClean="0"/>
          </a:p>
          <a:p>
            <a:r>
              <a:rPr lang="en-US" dirty="0" err="1" smtClean="0"/>
              <a:t>yarnCreate</a:t>
            </a:r>
            <a:endParaRPr lang="en-US" dirty="0" smtClean="0"/>
          </a:p>
          <a:p>
            <a:r>
              <a:rPr lang="en-US" dirty="0" err="1" smtClean="0"/>
              <a:t>yarnUpdate</a:t>
            </a:r>
            <a:endParaRPr lang="en-US" dirty="0" smtClean="0"/>
          </a:p>
          <a:p>
            <a:r>
              <a:rPr lang="en-US" dirty="0" err="1" smtClean="0"/>
              <a:t>yarnDelete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2821" y="3906247"/>
            <a:ext cx="1232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Userapi</a:t>
            </a:r>
            <a:r>
              <a:rPr lang="en-US" b="1" dirty="0" smtClean="0"/>
              <a:t>:</a:t>
            </a:r>
          </a:p>
          <a:p>
            <a:r>
              <a:rPr lang="en-US" dirty="0" err="1" smtClean="0"/>
              <a:t>signUp</a:t>
            </a:r>
            <a:endParaRPr lang="en-US" dirty="0" smtClean="0"/>
          </a:p>
          <a:p>
            <a:r>
              <a:rPr lang="en-US" dirty="0" err="1" smtClean="0"/>
              <a:t>signIn</a:t>
            </a:r>
            <a:endParaRPr lang="en-US" dirty="0" smtClean="0"/>
          </a:p>
          <a:p>
            <a:r>
              <a:rPr lang="en-US" dirty="0" err="1" smtClean="0"/>
              <a:t>signOut</a:t>
            </a:r>
            <a:endParaRPr lang="en-US" dirty="0" smtClean="0"/>
          </a:p>
          <a:p>
            <a:r>
              <a:rPr lang="en-US" dirty="0" err="1" smtClean="0"/>
              <a:t>chgPswd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15246" y="3906247"/>
            <a:ext cx="19692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Userui</a:t>
            </a:r>
            <a:r>
              <a:rPr lang="en-US" b="1" dirty="0" smtClean="0"/>
              <a:t>:</a:t>
            </a:r>
          </a:p>
          <a:p>
            <a:r>
              <a:rPr lang="en-US" dirty="0" err="1" smtClean="0"/>
              <a:t>signUpSuccess</a:t>
            </a:r>
            <a:r>
              <a:rPr lang="en-US" dirty="0" smtClean="0"/>
              <a:t>,  </a:t>
            </a:r>
            <a:r>
              <a:rPr lang="en-US" dirty="0" err="1" smtClean="0"/>
              <a:t>signUpFailure</a:t>
            </a:r>
            <a:r>
              <a:rPr lang="en-US" dirty="0" smtClean="0"/>
              <a:t>,  </a:t>
            </a:r>
            <a:r>
              <a:rPr lang="en-US" dirty="0" err="1" smtClean="0"/>
              <a:t>signInSuccess</a:t>
            </a:r>
            <a:r>
              <a:rPr lang="en-US" dirty="0" smtClean="0"/>
              <a:t>,  </a:t>
            </a:r>
            <a:r>
              <a:rPr lang="en-US" dirty="0" err="1" smtClean="0"/>
              <a:t>signInFailure</a:t>
            </a:r>
            <a:r>
              <a:rPr lang="en-US" dirty="0" smtClean="0"/>
              <a:t>,  </a:t>
            </a:r>
            <a:r>
              <a:rPr lang="en-US" dirty="0" err="1" smtClean="0"/>
              <a:t>signOutSuccess</a:t>
            </a:r>
            <a:r>
              <a:rPr lang="en-US" dirty="0" smtClean="0"/>
              <a:t>,  </a:t>
            </a:r>
            <a:r>
              <a:rPr lang="en-US" dirty="0" err="1" smtClean="0"/>
              <a:t>signOutFailure</a:t>
            </a:r>
            <a:r>
              <a:rPr lang="en-US" dirty="0" smtClean="0"/>
              <a:t>,  </a:t>
            </a:r>
            <a:r>
              <a:rPr lang="en-US" dirty="0" err="1" smtClean="0"/>
              <a:t>chgPswdSuccess</a:t>
            </a:r>
            <a:r>
              <a:rPr lang="en-US" dirty="0" smtClean="0"/>
              <a:t>,  </a:t>
            </a:r>
            <a:r>
              <a:rPr lang="en-US" dirty="0" err="1" smtClean="0"/>
              <a:t>chgPswdFailure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63771" y="3906247"/>
            <a:ext cx="1232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yarnapi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 read,  create,  update,  destroy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21688" y="3906247"/>
            <a:ext cx="23474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Userui</a:t>
            </a:r>
            <a:r>
              <a:rPr lang="en-US" b="1" dirty="0" smtClean="0"/>
              <a:t>:</a:t>
            </a:r>
          </a:p>
          <a:p>
            <a:r>
              <a:rPr lang="en-US" smtClean="0"/>
              <a:t>newYarnSuccess</a:t>
            </a:r>
            <a:r>
              <a:rPr lang="en-US" dirty="0" smtClean="0"/>
              <a:t>,  </a:t>
            </a:r>
            <a:r>
              <a:rPr lang="en-US" dirty="0" err="1" smtClean="0"/>
              <a:t>newYarnFailure</a:t>
            </a:r>
            <a:r>
              <a:rPr lang="en-US" dirty="0" smtClean="0"/>
              <a:t>,  </a:t>
            </a:r>
            <a:r>
              <a:rPr lang="en-US" dirty="0" err="1" smtClean="0"/>
              <a:t>updateYarnSuccess</a:t>
            </a:r>
            <a:r>
              <a:rPr lang="en-US" dirty="0" smtClean="0"/>
              <a:t>,  </a:t>
            </a:r>
            <a:r>
              <a:rPr lang="en-US" dirty="0" err="1" smtClean="0"/>
              <a:t>updateYarnFailure</a:t>
            </a:r>
            <a:r>
              <a:rPr lang="en-US" dirty="0" smtClean="0"/>
              <a:t>,  </a:t>
            </a:r>
            <a:r>
              <a:rPr lang="en-US" dirty="0" err="1" smtClean="0"/>
              <a:t>readYarnSuccess</a:t>
            </a:r>
            <a:r>
              <a:rPr lang="en-US" dirty="0" smtClean="0"/>
              <a:t>,  </a:t>
            </a:r>
            <a:r>
              <a:rPr lang="en-US" dirty="0" err="1" smtClean="0"/>
              <a:t>readYarnFailure</a:t>
            </a:r>
            <a:r>
              <a:rPr lang="en-US" dirty="0" smtClean="0"/>
              <a:t>,  </a:t>
            </a:r>
            <a:r>
              <a:rPr lang="en-US" dirty="0" err="1" smtClean="0"/>
              <a:t>deleteYarnSuccess</a:t>
            </a:r>
            <a:r>
              <a:rPr lang="en-US" dirty="0" smtClean="0"/>
              <a:t>,  </a:t>
            </a:r>
            <a:r>
              <a:rPr lang="en-US" dirty="0" err="1" smtClean="0"/>
              <a:t>deleteYarnFailure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85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70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2017-05-07T20:32:17Z</dcterms:created>
  <dcterms:modified xsi:type="dcterms:W3CDTF">2017-05-08T21:14:23Z</dcterms:modified>
</cp:coreProperties>
</file>