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hrash/RestaurantMng/tree/master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7F36-C34A-4B52-A710-A574A087A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Manager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D105-D9B7-4119-AC88-39CB3BF06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 Monteith &amp; </a:t>
            </a:r>
            <a:r>
              <a:rPr lang="en-US" dirty="0" err="1"/>
              <a:t>tyler</a:t>
            </a:r>
            <a:r>
              <a:rPr lang="en-US" dirty="0"/>
              <a:t> thrash</a:t>
            </a:r>
          </a:p>
        </p:txBody>
      </p:sp>
    </p:spTree>
    <p:extLst>
      <p:ext uri="{BB962C8B-B14F-4D97-AF65-F5344CB8AC3E}">
        <p14:creationId xmlns:p14="http://schemas.microsoft.com/office/powerpoint/2010/main" val="105021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1B0B-EAFC-4A3A-987E-00C58883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FF6A-3233-4311-8B54-023B0561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project is to provide the restaurant with a single application that can manage all aspects of the restaurant business.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FC15-E965-4DC1-B48D-A2A4FABC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FC29-898B-4A6D-A516-9F28D327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log in</a:t>
            </a:r>
          </a:p>
          <a:p>
            <a:r>
              <a:rPr lang="en-US" dirty="0"/>
              <a:t>Allow for a mobile option</a:t>
            </a:r>
          </a:p>
          <a:p>
            <a:r>
              <a:rPr lang="en-US" dirty="0"/>
              <a:t>Allow users to sign up</a:t>
            </a:r>
          </a:p>
          <a:p>
            <a:r>
              <a:rPr lang="en-US" dirty="0"/>
              <a:t>Allow entry and updating of menu items</a:t>
            </a:r>
          </a:p>
          <a:p>
            <a:r>
              <a:rPr lang="en-US" dirty="0"/>
              <a:t>Allow for customer reservations, including party size and name</a:t>
            </a:r>
          </a:p>
          <a:p>
            <a:r>
              <a:rPr lang="en-US" dirty="0"/>
              <a:t>A home page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6985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A36F-D2D2-45CE-99DE-13D1E670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5438-EE85-4DE9-A6B2-41DAC305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page is to have a summary of locations assigned to employee</a:t>
            </a:r>
          </a:p>
          <a:p>
            <a:r>
              <a:rPr lang="en-US" dirty="0"/>
              <a:t>Show current location and employee info</a:t>
            </a:r>
          </a:p>
          <a:p>
            <a:r>
              <a:rPr lang="en-US" dirty="0"/>
              <a:t>Home page is to show business analytics</a:t>
            </a:r>
          </a:p>
          <a:p>
            <a:r>
              <a:rPr lang="en-US" dirty="0"/>
              <a:t>Home page is to show employee schedule</a:t>
            </a:r>
          </a:p>
          <a:p>
            <a:r>
              <a:rPr lang="en-US" dirty="0"/>
              <a:t>A page for parties</a:t>
            </a:r>
          </a:p>
          <a:p>
            <a:r>
              <a:rPr lang="en-US" dirty="0"/>
              <a:t>Placement of customer orders</a:t>
            </a:r>
          </a:p>
        </p:txBody>
      </p:sp>
    </p:spTree>
    <p:extLst>
      <p:ext uri="{BB962C8B-B14F-4D97-AF65-F5344CB8AC3E}">
        <p14:creationId xmlns:p14="http://schemas.microsoft.com/office/powerpoint/2010/main" val="168138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A39-F14B-4D08-B52F-5EA8D13A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4D89-FA9D-4A9F-8AE2-9F121B5E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Ability to add food to orders</a:t>
            </a:r>
          </a:p>
          <a:p>
            <a:r>
              <a:rPr lang="en-US" dirty="0"/>
              <a:t>Track a customer’s order</a:t>
            </a:r>
          </a:p>
          <a:p>
            <a:r>
              <a:rPr lang="en-US" dirty="0"/>
              <a:t>Accept multiple payment options and methods</a:t>
            </a:r>
          </a:p>
          <a:p>
            <a:r>
              <a:rPr lang="en-US" dirty="0"/>
              <a:t>Print receipts of an order</a:t>
            </a:r>
          </a:p>
          <a:p>
            <a:r>
              <a:rPr lang="en-US" dirty="0"/>
              <a:t>Track the amount of tips received</a:t>
            </a:r>
          </a:p>
          <a:p>
            <a:r>
              <a:rPr lang="en-US" dirty="0"/>
              <a:t>Separation of roles (employees, cooks, owners)</a:t>
            </a:r>
          </a:p>
          <a:p>
            <a:pPr lvl="1"/>
            <a:r>
              <a:rPr lang="en-US" dirty="0"/>
              <a:t>Owners to be able to update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6908-A2EC-4F10-9D7C-E00EC96A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D69B-3D53-4801-912E-C796AEF5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 need to be able to update menu items</a:t>
            </a:r>
          </a:p>
          <a:p>
            <a:r>
              <a:rPr lang="en-US" dirty="0"/>
              <a:t>Page that displays outstanding orders for the cooks</a:t>
            </a:r>
          </a:p>
        </p:txBody>
      </p:sp>
    </p:spTree>
    <p:extLst>
      <p:ext uri="{BB962C8B-B14F-4D97-AF65-F5344CB8AC3E}">
        <p14:creationId xmlns:p14="http://schemas.microsoft.com/office/powerpoint/2010/main" val="25646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69C8-6416-4AC2-BA4F-6CFB6E7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B0078-7CFF-49D5-93E8-3092638D0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96" y="1833580"/>
            <a:ext cx="7242914" cy="39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041B-65BD-4D4A-9975-26FD7A2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DB45-74C9-4CDE-8AD8-74073233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https://github.com/tthrash/RestaurantMng/tree/master/Documentation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63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194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Restaurant Manager </vt:lpstr>
      <vt:lpstr>Purpose</vt:lpstr>
      <vt:lpstr>Business requirements</vt:lpstr>
      <vt:lpstr>Requirements</vt:lpstr>
      <vt:lpstr>requirements</vt:lpstr>
      <vt:lpstr>Requirements </vt:lpstr>
      <vt:lpstr>Use Cases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Manager</dc:title>
  <dc:creator>Ann Putnam</dc:creator>
  <cp:lastModifiedBy>Tyler .</cp:lastModifiedBy>
  <cp:revision>3</cp:revision>
  <dcterms:created xsi:type="dcterms:W3CDTF">2018-01-24T00:14:51Z</dcterms:created>
  <dcterms:modified xsi:type="dcterms:W3CDTF">2018-01-24T19:33:33Z</dcterms:modified>
</cp:coreProperties>
</file>