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embeddedFontLst>
    <p:embeddedFont>
      <p:font typeface="Amatic SC"/>
      <p:regular r:id="rId17"/>
      <p:bold r:id="rId18"/>
    </p:embeddedFont>
    <p:embeddedFont>
      <p:font typeface="Merriweather"/>
      <p:regular r:id="rId19"/>
      <p:bold r:id="rId20"/>
      <p:italic r:id="rId21"/>
      <p:boldItalic r:id="rId22"/>
    </p:embeddedFont>
    <p:embeddedFont>
      <p:font typeface="Alegrey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22" Type="http://schemas.openxmlformats.org/officeDocument/2006/relationships/font" Target="fonts/Merriweather-boldItalic.fntdata"/><Relationship Id="rId21" Type="http://schemas.openxmlformats.org/officeDocument/2006/relationships/font" Target="fonts/Merriweather-italic.fntdata"/><Relationship Id="rId24" Type="http://schemas.openxmlformats.org/officeDocument/2006/relationships/font" Target="fonts/Alegreya-bold.fntdata"/><Relationship Id="rId23" Type="http://schemas.openxmlformats.org/officeDocument/2006/relationships/font" Target="fonts/Alegrey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legreya-boldItalic.fntdata"/><Relationship Id="rId25" Type="http://schemas.openxmlformats.org/officeDocument/2006/relationships/font" Target="fonts/Alegrey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2.xml"/><Relationship Id="rId19" Type="http://schemas.openxmlformats.org/officeDocument/2006/relationships/font" Target="fonts/Merriweather-regular.fntdata"/><Relationship Id="rId18" Type="http://schemas.openxmlformats.org/officeDocument/2006/relationships/font" Target="fonts/AmaticSC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Shape 18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Shape 18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Shape 18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Shape 18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Shape 18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Shape 18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Shape 19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7" name="Shape 19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Shape 18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4" name="Shape 18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Shape 18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5" name="Shape 18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Shape 18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4" name="Shape 18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Shape 18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0" name="Shape 18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Shape 18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6" name="Shape 18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Shape 18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6" name="Shape 18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0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Shape 18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2" name="Shape 18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Shape 18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Shape 18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55D4B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-7997" y="-6007"/>
            <a:ext cx="9159995" cy="6870013"/>
            <a:chOff x="328725" y="2891150"/>
            <a:chExt cx="3447625" cy="2585725"/>
          </a:xfrm>
        </p:grpSpPr>
        <p:sp>
          <p:nvSpPr>
            <p:cNvPr id="10" name="Shape 10"/>
            <p:cNvSpPr/>
            <p:nvPr/>
          </p:nvSpPr>
          <p:spPr>
            <a:xfrm>
              <a:off x="1720050" y="5007200"/>
              <a:ext cx="58100" cy="55575"/>
            </a:xfrm>
            <a:custGeom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328725" y="4577925"/>
              <a:ext cx="118700" cy="33700"/>
            </a:xfrm>
            <a:custGeom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1679650" y="4953325"/>
              <a:ext cx="58100" cy="57250"/>
            </a:xfrm>
            <a:custGeom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328725" y="4540050"/>
              <a:ext cx="117000" cy="36225"/>
            </a:xfrm>
            <a:custGeom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28725" y="4469350"/>
              <a:ext cx="96800" cy="23600"/>
            </a:xfrm>
            <a:custGeom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328725" y="4488700"/>
              <a:ext cx="98500" cy="32025"/>
            </a:xfrm>
            <a:custGeom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618200" y="5157850"/>
              <a:ext cx="15175" cy="14350"/>
            </a:xfrm>
            <a:custGeom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741075" y="5063575"/>
              <a:ext cx="55600" cy="57275"/>
            </a:xfrm>
            <a:custGeom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678800" y="5072850"/>
              <a:ext cx="59775" cy="56425"/>
            </a:xfrm>
            <a:custGeom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659450" y="5014775"/>
              <a:ext cx="58100" cy="63150"/>
            </a:xfrm>
            <a:custGeom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28725" y="4637675"/>
              <a:ext cx="140575" cy="37075"/>
            </a:xfrm>
            <a:custGeom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1583700" y="5002975"/>
              <a:ext cx="12650" cy="16875"/>
            </a:xfrm>
            <a:custGeom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1558450" y="4970150"/>
              <a:ext cx="57250" cy="63150"/>
            </a:xfrm>
            <a:custGeom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1318550" y="5127550"/>
              <a:ext cx="52225" cy="57275"/>
            </a:xfrm>
            <a:custGeom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28725" y="4609075"/>
              <a:ext cx="85025" cy="26100"/>
            </a:xfrm>
            <a:custGeom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328725" y="4657050"/>
              <a:ext cx="143950" cy="35375"/>
            </a:xfrm>
            <a:custGeom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955775" y="4552675"/>
              <a:ext cx="143950" cy="126275"/>
            </a:xfrm>
            <a:custGeom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28725" y="4675575"/>
              <a:ext cx="141425" cy="38725"/>
            </a:xfrm>
            <a:custGeom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1320225" y="5209200"/>
              <a:ext cx="16875" cy="13500"/>
            </a:xfrm>
            <a:custGeom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328725" y="4393600"/>
              <a:ext cx="81650" cy="27800"/>
            </a:xfrm>
            <a:custGeom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1261325" y="5218450"/>
              <a:ext cx="13475" cy="13500"/>
            </a:xfrm>
            <a:custGeom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28725" y="4558575"/>
              <a:ext cx="122050" cy="35375"/>
            </a:xfrm>
            <a:custGeom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1298350" y="5189850"/>
              <a:ext cx="59800" cy="55575"/>
            </a:xfrm>
            <a:custGeom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1241950" y="5199100"/>
              <a:ext cx="54750" cy="55575"/>
            </a:xfrm>
            <a:custGeom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1238600" y="5205825"/>
              <a:ext cx="11800" cy="50525"/>
            </a:xfrm>
            <a:custGeom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1279825" y="5156175"/>
              <a:ext cx="16025" cy="23600"/>
            </a:xfrm>
            <a:custGeom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1257100" y="5134300"/>
              <a:ext cx="58950" cy="58925"/>
            </a:xfrm>
            <a:custGeom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1010500" y="2891150"/>
              <a:ext cx="2237250" cy="272750"/>
            </a:xfrm>
            <a:custGeom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328725" y="4410425"/>
              <a:ext cx="81650" cy="25275"/>
            </a:xfrm>
            <a:custGeom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328725" y="4446625"/>
              <a:ext cx="90075" cy="27800"/>
            </a:xfrm>
            <a:custGeom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328725" y="4515650"/>
              <a:ext cx="53875" cy="20225"/>
            </a:xfrm>
            <a:custGeom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480150" y="5161225"/>
              <a:ext cx="58950" cy="58100"/>
            </a:xfrm>
            <a:custGeom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1599675" y="5145225"/>
              <a:ext cx="59800" cy="54750"/>
            </a:xfrm>
            <a:custGeom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1358950" y="5178900"/>
              <a:ext cx="57275" cy="63150"/>
            </a:xfrm>
            <a:custGeom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328725" y="4427250"/>
              <a:ext cx="93450" cy="34550"/>
            </a:xfrm>
            <a:custGeom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1379150" y="5199100"/>
              <a:ext cx="16025" cy="19375"/>
            </a:xfrm>
            <a:custGeom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1618200" y="4963425"/>
              <a:ext cx="58100" cy="54725"/>
            </a:xfrm>
            <a:custGeom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1077825" y="5125025"/>
              <a:ext cx="18550" cy="21075"/>
            </a:xfrm>
            <a:custGeom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2853825" y="4795925"/>
              <a:ext cx="42100" cy="569025"/>
            </a:xfrm>
            <a:custGeom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3628175" y="4015675"/>
              <a:ext cx="10125" cy="12650"/>
            </a:xfrm>
            <a:custGeom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1049200" y="5284950"/>
              <a:ext cx="58950" cy="70725"/>
            </a:xfrm>
            <a:custGeom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599550" y="4372550"/>
              <a:ext cx="38750" cy="44625"/>
            </a:xfrm>
            <a:custGeom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1076150" y="5162900"/>
              <a:ext cx="59775" cy="56425"/>
            </a:xfrm>
            <a:custGeom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762075" y="4700825"/>
              <a:ext cx="125425" cy="712925"/>
            </a:xfrm>
            <a:custGeom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1056775" y="5104825"/>
              <a:ext cx="57275" cy="63150"/>
            </a:xfrm>
            <a:custGeom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3645850" y="4022400"/>
              <a:ext cx="40425" cy="10125"/>
            </a:xfrm>
            <a:custGeom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3509500" y="3976950"/>
              <a:ext cx="259275" cy="457900"/>
            </a:xfrm>
            <a:custGeom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725150" y="2891150"/>
              <a:ext cx="2679175" cy="790400"/>
            </a:xfrm>
            <a:custGeom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75175" y="4197475"/>
              <a:ext cx="269375" cy="75775"/>
            </a:xfrm>
            <a:custGeom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733575" y="4522375"/>
              <a:ext cx="19375" cy="10125"/>
            </a:xfrm>
            <a:custGeom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440600" y="4990350"/>
              <a:ext cx="55575" cy="55575"/>
            </a:xfrm>
            <a:custGeom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3530550" y="4035875"/>
              <a:ext cx="219700" cy="344275"/>
            </a:xfrm>
            <a:custGeom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8600" y="5295900"/>
              <a:ext cx="60625" cy="64000"/>
            </a:xfrm>
            <a:custGeom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100550" y="4580450"/>
              <a:ext cx="24425" cy="9275"/>
            </a:xfrm>
            <a:custGeom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1938050" y="4972675"/>
              <a:ext cx="222225" cy="368700"/>
            </a:xfrm>
            <a:custGeom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1257100" y="5015600"/>
              <a:ext cx="57275" cy="62325"/>
            </a:xfrm>
            <a:custGeom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30375" y="2891150"/>
              <a:ext cx="183500" cy="267700"/>
            </a:xfrm>
            <a:custGeom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316875" y="5008025"/>
              <a:ext cx="58100" cy="55575"/>
            </a:xfrm>
            <a:custGeom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1138425" y="5119150"/>
              <a:ext cx="19400" cy="16000"/>
            </a:xfrm>
            <a:custGeom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384075" y="4763100"/>
              <a:ext cx="22775" cy="22750"/>
            </a:xfrm>
            <a:custGeom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378325" y="4997925"/>
              <a:ext cx="58100" cy="57275"/>
            </a:xfrm>
            <a:custGeom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402725" y="5029925"/>
              <a:ext cx="10125" cy="15175"/>
            </a:xfrm>
            <a:custGeom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28725" y="4115825"/>
              <a:ext cx="825725" cy="756725"/>
            </a:xfrm>
            <a:custGeom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342950" y="5039175"/>
              <a:ext cx="12675" cy="15175"/>
            </a:xfrm>
            <a:custGeom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17375" y="5097250"/>
              <a:ext cx="58125" cy="55575"/>
            </a:xfrm>
            <a:custGeom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328725" y="4697450"/>
              <a:ext cx="135525" cy="41275"/>
            </a:xfrm>
            <a:custGeom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661000" y="4008100"/>
              <a:ext cx="7600" cy="7600"/>
            </a:xfrm>
            <a:custGeom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2890000" y="4783300"/>
              <a:ext cx="886350" cy="58950"/>
            </a:xfrm>
            <a:custGeom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2885800" y="4699125"/>
              <a:ext cx="890550" cy="64000"/>
            </a:xfrm>
            <a:custGeom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3352100" y="4769000"/>
              <a:ext cx="11800" cy="11800"/>
            </a:xfrm>
            <a:custGeom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281525" y="5046750"/>
              <a:ext cx="15175" cy="21900"/>
            </a:xfrm>
            <a:custGeom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9275" y="5035800"/>
              <a:ext cx="55575" cy="54750"/>
            </a:xfrm>
            <a:custGeom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981025" y="5147750"/>
              <a:ext cx="24450" cy="20225"/>
            </a:xfrm>
            <a:custGeom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325275" y="4965950"/>
              <a:ext cx="60650" cy="42100"/>
            </a:xfrm>
            <a:custGeom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385050" y="4957525"/>
              <a:ext cx="60625" cy="42125"/>
            </a:xfrm>
            <a:custGeom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635025" y="4922175"/>
              <a:ext cx="57275" cy="37900"/>
            </a:xfrm>
            <a:custGeom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453225" y="4947425"/>
              <a:ext cx="54725" cy="42125"/>
            </a:xfrm>
            <a:custGeom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99025" y="4985300"/>
              <a:ext cx="61475" cy="39600"/>
            </a:xfrm>
            <a:custGeom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573600" y="4930600"/>
              <a:ext cx="58925" cy="38750"/>
            </a:xfrm>
            <a:custGeom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512150" y="4939850"/>
              <a:ext cx="58950" cy="38750"/>
            </a:xfrm>
            <a:custGeom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012175" y="5015600"/>
              <a:ext cx="57250" cy="37900"/>
            </a:xfrm>
            <a:custGeom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073625" y="5003825"/>
              <a:ext cx="61450" cy="40425"/>
            </a:xfrm>
            <a:custGeom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015550" y="5053475"/>
              <a:ext cx="58100" cy="55600"/>
            </a:xfrm>
            <a:custGeom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102225" y="5070325"/>
              <a:ext cx="16025" cy="19375"/>
            </a:xfrm>
            <a:custGeom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135900" y="4995400"/>
              <a:ext cx="59800" cy="40425"/>
            </a:xfrm>
            <a:custGeom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076975" y="5043375"/>
              <a:ext cx="58100" cy="57275"/>
            </a:xfrm>
            <a:custGeom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219225" y="5053475"/>
              <a:ext cx="16875" cy="18550"/>
            </a:xfrm>
            <a:custGeom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196500" y="5026550"/>
              <a:ext cx="58950" cy="55575"/>
            </a:xfrm>
            <a:custGeom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262150" y="4976900"/>
              <a:ext cx="59800" cy="39575"/>
            </a:xfrm>
            <a:custGeom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830300" y="5214250"/>
              <a:ext cx="10975" cy="16025"/>
            </a:xfrm>
            <a:custGeom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07575" y="5213400"/>
              <a:ext cx="6775" cy="29500"/>
            </a:xfrm>
            <a:custGeom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807575" y="5201625"/>
              <a:ext cx="58100" cy="38750"/>
            </a:xfrm>
            <a:custGeom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1763825" y="5194050"/>
              <a:ext cx="18525" cy="11800"/>
            </a:xfrm>
            <a:custGeom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1695625" y="4910400"/>
              <a:ext cx="62325" cy="41275"/>
            </a:xfrm>
            <a:custGeom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44450" y="5182275"/>
              <a:ext cx="58100" cy="68200"/>
            </a:xfrm>
            <a:custGeom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8875" y="5223500"/>
              <a:ext cx="17700" cy="11825"/>
            </a:xfrm>
            <a:custGeom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688900" y="5216775"/>
              <a:ext cx="58100" cy="40425"/>
            </a:xfrm>
            <a:custGeom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737725" y="4941550"/>
              <a:ext cx="90075" cy="58100"/>
            </a:xfrm>
            <a:custGeom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89900" y="4970150"/>
              <a:ext cx="23600" cy="16025"/>
            </a:xfrm>
            <a:custGeom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758750" y="4901975"/>
              <a:ext cx="58950" cy="41275"/>
            </a:xfrm>
            <a:custGeom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804225" y="5028225"/>
              <a:ext cx="22750" cy="21075"/>
            </a:xfrm>
            <a:custGeom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719200" y="5112400"/>
              <a:ext cx="133850" cy="72425"/>
            </a:xfrm>
            <a:custGeom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778125" y="4997925"/>
              <a:ext cx="69875" cy="111975"/>
            </a:xfrm>
            <a:custGeom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981025" y="5233600"/>
              <a:ext cx="74950" cy="60650"/>
            </a:xfrm>
            <a:custGeom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837100" y="3663850"/>
              <a:ext cx="44625" cy="40425"/>
            </a:xfrm>
            <a:custGeom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862350" y="3691625"/>
              <a:ext cx="13500" cy="13475"/>
            </a:xfrm>
            <a:custGeom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950725" y="5023175"/>
              <a:ext cx="58950" cy="38750"/>
            </a:xfrm>
            <a:custGeom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30050" y="3368400"/>
              <a:ext cx="233175" cy="212975"/>
            </a:xfrm>
            <a:custGeom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6525" y="3543475"/>
              <a:ext cx="79150" cy="20225"/>
            </a:xfrm>
            <a:custGeom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008800" y="3646150"/>
              <a:ext cx="23600" cy="50550"/>
            </a:xfrm>
            <a:custGeom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2400" y="3562000"/>
              <a:ext cx="27800" cy="11800"/>
            </a:xfrm>
            <a:custGeom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3432900" y="5444025"/>
              <a:ext cx="35375" cy="25275"/>
            </a:xfrm>
            <a:custGeom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3291500" y="5425525"/>
              <a:ext cx="109450" cy="36200"/>
            </a:xfrm>
            <a:custGeom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32575" y="3558625"/>
              <a:ext cx="24425" cy="12650"/>
            </a:xfrm>
            <a:custGeom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855500" y="5364075"/>
              <a:ext cx="920850" cy="71575"/>
            </a:xfrm>
            <a:custGeom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3219125" y="5439825"/>
              <a:ext cx="32000" cy="8450"/>
            </a:xfrm>
            <a:custGeom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3221650" y="5413725"/>
              <a:ext cx="32850" cy="7600"/>
            </a:xfrm>
            <a:custGeom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3225000" y="5426350"/>
              <a:ext cx="34550" cy="10975"/>
            </a:xfrm>
            <a:custGeom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57850" y="5409525"/>
              <a:ext cx="584175" cy="67350"/>
            </a:xfrm>
            <a:custGeom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829525" y="3584725"/>
              <a:ext cx="53900" cy="19375"/>
            </a:xfrm>
            <a:custGeom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711625" y="5231075"/>
              <a:ext cx="10125" cy="15175"/>
            </a:xfrm>
            <a:custGeom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23800" y="4840525"/>
              <a:ext cx="959550" cy="542925"/>
            </a:xfrm>
            <a:custGeom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965875" y="3714350"/>
              <a:ext cx="25" cy="25"/>
            </a:xfrm>
            <a:custGeom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954950" y="5060225"/>
              <a:ext cx="58100" cy="63150"/>
            </a:xfrm>
            <a:custGeom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956625" y="3705925"/>
              <a:ext cx="10125" cy="10125"/>
            </a:xfrm>
            <a:custGeom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973450" y="5173850"/>
              <a:ext cx="103550" cy="63150"/>
            </a:xfrm>
            <a:custGeom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14050" y="3595650"/>
              <a:ext cx="114500" cy="94300"/>
            </a:xfrm>
            <a:custGeom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963350" y="5113250"/>
              <a:ext cx="90100" cy="63150"/>
            </a:xfrm>
            <a:custGeom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947375" y="3694975"/>
              <a:ext cx="33675" cy="37900"/>
            </a:xfrm>
            <a:custGeom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659500" y="3640275"/>
              <a:ext cx="14325" cy="13475"/>
            </a:xfrm>
            <a:custGeom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70950" y="3557775"/>
              <a:ext cx="100200" cy="96825"/>
            </a:xfrm>
            <a:custGeom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46550" y="3524950"/>
              <a:ext cx="579125" cy="253375"/>
            </a:xfrm>
            <a:custGeom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492850" y="3578825"/>
              <a:ext cx="53900" cy="58950"/>
            </a:xfrm>
            <a:custGeom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928850" y="3674775"/>
              <a:ext cx="71575" cy="75775"/>
            </a:xfrm>
            <a:custGeom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366525" y="5127550"/>
              <a:ext cx="8450" cy="50525"/>
            </a:xfrm>
            <a:custGeom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42450" y="5034975"/>
              <a:ext cx="55575" cy="55575"/>
            </a:xfrm>
            <a:custGeom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618200" y="5046750"/>
              <a:ext cx="18550" cy="16025"/>
            </a:xfrm>
            <a:custGeom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667850" y="5082100"/>
              <a:ext cx="9300" cy="50525"/>
            </a:xfrm>
            <a:custGeom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599675" y="5025700"/>
              <a:ext cx="58950" cy="55600"/>
            </a:xfrm>
            <a:custGeom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619875" y="5082100"/>
              <a:ext cx="52225" cy="58100"/>
            </a:xfrm>
            <a:custGeom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540750" y="5161225"/>
              <a:ext cx="10975" cy="49675"/>
            </a:xfrm>
            <a:custGeom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550025" y="5212575"/>
              <a:ext cx="58950" cy="10125"/>
            </a:xfrm>
            <a:custGeom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65000" y="5020650"/>
              <a:ext cx="10975" cy="16875"/>
            </a:xfrm>
            <a:custGeom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557600" y="5166275"/>
              <a:ext cx="19375" cy="10975"/>
            </a:xfrm>
            <a:custGeom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075" y="4997925"/>
              <a:ext cx="11800" cy="49700"/>
            </a:xfrm>
            <a:custGeom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502875" y="5066100"/>
              <a:ext cx="5075" cy="15200"/>
            </a:xfrm>
            <a:custGeom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97825" y="4981950"/>
              <a:ext cx="58950" cy="54725"/>
            </a:xfrm>
            <a:custGeom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560125" y="5056850"/>
              <a:ext cx="16025" cy="16850"/>
            </a:xfrm>
            <a:custGeom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524775" y="5011400"/>
              <a:ext cx="13475" cy="14325"/>
            </a:xfrm>
            <a:custGeom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925" y="5074525"/>
              <a:ext cx="17700" cy="15175"/>
            </a:xfrm>
            <a:custGeom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80150" y="5042550"/>
              <a:ext cx="58100" cy="57250"/>
            </a:xfrm>
            <a:custGeom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40600" y="5193200"/>
              <a:ext cx="17700" cy="14350"/>
            </a:xfrm>
            <a:custGeom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9750" y="5109050"/>
              <a:ext cx="55575" cy="56400"/>
            </a:xfrm>
            <a:custGeom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60800" y="5130075"/>
              <a:ext cx="11800" cy="16875"/>
            </a:xfrm>
            <a:custGeom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19550" y="5171325"/>
              <a:ext cx="57275" cy="55575"/>
            </a:xfrm>
            <a:custGeom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9600" y="5147750"/>
              <a:ext cx="21900" cy="19400"/>
            </a:xfrm>
            <a:custGeom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377475" y="5118300"/>
              <a:ext cx="59775" cy="56425"/>
            </a:xfrm>
            <a:custGeom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03575" y="5140175"/>
              <a:ext cx="16000" cy="16025"/>
            </a:xfrm>
            <a:custGeom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543275" y="5153650"/>
              <a:ext cx="54750" cy="55575"/>
            </a:xfrm>
            <a:custGeom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59275" y="5089675"/>
              <a:ext cx="58100" cy="58950"/>
            </a:xfrm>
            <a:custGeom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4525" y="5112400"/>
              <a:ext cx="16025" cy="18550"/>
            </a:xfrm>
            <a:custGeom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39925" y="5041700"/>
              <a:ext cx="10950" cy="50525"/>
            </a:xfrm>
            <a:custGeom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21400" y="5122500"/>
              <a:ext cx="17700" cy="16875"/>
            </a:xfrm>
            <a:custGeom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496150" y="5182275"/>
              <a:ext cx="21900" cy="16850"/>
            </a:xfrm>
            <a:custGeom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498675" y="5098950"/>
              <a:ext cx="58100" cy="59775"/>
            </a:xfrm>
            <a:custGeom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619050" y="5212575"/>
              <a:ext cx="9275" cy="56400"/>
            </a:xfrm>
            <a:custGeom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136750" y="5042550"/>
              <a:ext cx="11800" cy="50525"/>
            </a:xfrm>
            <a:custGeom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160325" y="5061050"/>
              <a:ext cx="16850" cy="22775"/>
            </a:xfrm>
            <a:custGeom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103925" y="5181425"/>
              <a:ext cx="12650" cy="18550"/>
            </a:xfrm>
            <a:custGeom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057625" y="5223500"/>
              <a:ext cx="57250" cy="63175"/>
            </a:xfrm>
            <a:custGeom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204075" y="5109050"/>
              <a:ext cx="11825" cy="5075"/>
            </a:xfrm>
            <a:custGeom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178825" y="5088000"/>
              <a:ext cx="58100" cy="57250"/>
            </a:xfrm>
            <a:custGeom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202400" y="5112400"/>
              <a:ext cx="13500" cy="16025"/>
            </a:xfrm>
            <a:custGeom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109800" y="5277375"/>
              <a:ext cx="58950" cy="64000"/>
            </a:xfrm>
            <a:custGeom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660275" y="5133450"/>
              <a:ext cx="57275" cy="63150"/>
            </a:xfrm>
            <a:custGeom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620725" y="5199100"/>
              <a:ext cx="60625" cy="69875"/>
            </a:xfrm>
            <a:custGeom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201550" y="5226875"/>
              <a:ext cx="16025" cy="17700"/>
            </a:xfrm>
            <a:custGeom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46650" y="5208350"/>
              <a:ext cx="73250" cy="67375"/>
            </a:xfrm>
            <a:custGeom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246175" y="5223500"/>
              <a:ext cx="300500" cy="101875"/>
            </a:xfrm>
            <a:custGeom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169575" y="5265600"/>
              <a:ext cx="79975" cy="69875"/>
            </a:xfrm>
            <a:custGeom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418725" y="5052650"/>
              <a:ext cx="58100" cy="55575"/>
            </a:xfrm>
            <a:custGeom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241125" y="5079575"/>
              <a:ext cx="55575" cy="55575"/>
            </a:xfrm>
            <a:custGeom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318550" y="5092200"/>
              <a:ext cx="18550" cy="16025"/>
            </a:xfrm>
            <a:custGeom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138425" y="5153650"/>
              <a:ext cx="55575" cy="57250"/>
            </a:xfrm>
            <a:custGeom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238600" y="5087150"/>
              <a:ext cx="10950" cy="49700"/>
            </a:xfrm>
            <a:custGeom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382525" y="5082950"/>
              <a:ext cx="12650" cy="16025"/>
            </a:xfrm>
            <a:custGeom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298350" y="5071175"/>
              <a:ext cx="58950" cy="55575"/>
            </a:xfrm>
            <a:custGeom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358125" y="5059375"/>
              <a:ext cx="58100" cy="63150"/>
            </a:xfrm>
            <a:custGeom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262150" y="5100625"/>
              <a:ext cx="13500" cy="17700"/>
            </a:xfrm>
            <a:custGeom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118225" y="5216775"/>
              <a:ext cx="57275" cy="55575"/>
            </a:xfrm>
            <a:custGeom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162000" y="5176375"/>
              <a:ext cx="12650" cy="18550"/>
            </a:xfrm>
            <a:custGeom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219225" y="5164600"/>
              <a:ext cx="16025" cy="22750"/>
            </a:xfrm>
            <a:custGeom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140100" y="5236975"/>
              <a:ext cx="16875" cy="18550"/>
            </a:xfrm>
            <a:custGeom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197350" y="5143550"/>
              <a:ext cx="58100" cy="60625"/>
            </a:xfrm>
            <a:custGeom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1178825" y="5206675"/>
              <a:ext cx="58950" cy="57250"/>
            </a:xfrm>
            <a:custGeom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Shape 205"/>
          <p:cNvSpPr txBox="1"/>
          <p:nvPr>
            <p:ph type="ctrTitle"/>
          </p:nvPr>
        </p:nvSpPr>
        <p:spPr>
          <a:xfrm>
            <a:off x="2191050" y="2427150"/>
            <a:ext cx="47619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rgbClr val="95A5A6"/>
        </a:solidFill>
      </p:bgPr>
    </p:bg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3" name="Shape 1593"/>
          <p:cNvGrpSpPr/>
          <p:nvPr/>
        </p:nvGrpSpPr>
        <p:grpSpPr>
          <a:xfrm>
            <a:off x="1" y="5"/>
            <a:ext cx="9152065" cy="6864066"/>
            <a:chOff x="328725" y="238125"/>
            <a:chExt cx="3447625" cy="2585725"/>
          </a:xfrm>
        </p:grpSpPr>
        <p:sp>
          <p:nvSpPr>
            <p:cNvPr id="1594" name="Shape 1594"/>
            <p:cNvSpPr/>
            <p:nvPr/>
          </p:nvSpPr>
          <p:spPr>
            <a:xfrm>
              <a:off x="2397625" y="2721125"/>
              <a:ext cx="62300" cy="66525"/>
            </a:xfrm>
            <a:custGeom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2424550" y="2739650"/>
              <a:ext cx="16850" cy="17700"/>
            </a:xfrm>
            <a:custGeom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2276400" y="2759850"/>
              <a:ext cx="13500" cy="17700"/>
            </a:xfrm>
            <a:custGeom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1523075" y="2675675"/>
              <a:ext cx="67375" cy="38750"/>
            </a:xfrm>
            <a:custGeom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2347950" y="2750600"/>
              <a:ext cx="16025" cy="4225"/>
            </a:xfrm>
            <a:custGeom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2319325" y="2720300"/>
              <a:ext cx="69900" cy="66500"/>
            </a:xfrm>
            <a:custGeom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2128275" y="2674000"/>
              <a:ext cx="67350" cy="42100"/>
            </a:xfrm>
            <a:custGeom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2107225" y="2721125"/>
              <a:ext cx="60625" cy="64850"/>
            </a:xfrm>
            <a:custGeom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2435500" y="2794350"/>
              <a:ext cx="61450" cy="29500"/>
            </a:xfrm>
            <a:custGeom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2508725" y="2793525"/>
              <a:ext cx="64825" cy="30325"/>
            </a:xfrm>
            <a:custGeom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1546650" y="2770800"/>
              <a:ext cx="13500" cy="3375"/>
            </a:xfrm>
            <a:custGeom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2251150" y="2724500"/>
              <a:ext cx="64850" cy="64000"/>
            </a:xfrm>
            <a:custGeom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1522250" y="2724500"/>
              <a:ext cx="63150" cy="63150"/>
            </a:xfrm>
            <a:custGeom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2179625" y="2722825"/>
              <a:ext cx="64825" cy="64825"/>
            </a:xfrm>
            <a:custGeom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2205700" y="2761525"/>
              <a:ext cx="12650" cy="16025"/>
            </a:xfrm>
            <a:custGeom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1545800" y="2757325"/>
              <a:ext cx="12650" cy="10125"/>
            </a:xfrm>
            <a:custGeom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2287350" y="2795200"/>
              <a:ext cx="67350" cy="28650"/>
            </a:xfrm>
            <a:custGeom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1692275" y="2759850"/>
              <a:ext cx="14325" cy="16025"/>
            </a:xfrm>
            <a:custGeom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1825250" y="2676525"/>
              <a:ext cx="66525" cy="41275"/>
            </a:xfrm>
            <a:custGeom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2143425" y="2793525"/>
              <a:ext cx="64825" cy="30325"/>
            </a:xfrm>
            <a:custGeom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2050825" y="2675675"/>
              <a:ext cx="69050" cy="41275"/>
            </a:xfrm>
            <a:custGeom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1596325" y="2674000"/>
              <a:ext cx="67350" cy="42100"/>
            </a:xfrm>
            <a:custGeom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2427925" y="2673150"/>
              <a:ext cx="69875" cy="43800"/>
            </a:xfrm>
            <a:custGeom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2201500" y="2675675"/>
              <a:ext cx="69875" cy="40425"/>
            </a:xfrm>
            <a:custGeom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1668700" y="2721975"/>
              <a:ext cx="64825" cy="65675"/>
            </a:xfrm>
            <a:custGeom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1669550" y="2675675"/>
              <a:ext cx="69875" cy="40425"/>
            </a:xfrm>
            <a:custGeom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1704050" y="2795200"/>
              <a:ext cx="59775" cy="28650"/>
            </a:xfrm>
            <a:custGeom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2215800" y="2793525"/>
              <a:ext cx="61475" cy="30325"/>
            </a:xfrm>
            <a:custGeom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1746125" y="2674000"/>
              <a:ext cx="68225" cy="42100"/>
            </a:xfrm>
            <a:custGeom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2278100" y="2674000"/>
              <a:ext cx="68200" cy="42100"/>
            </a:xfrm>
            <a:custGeom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Shape 1624"/>
            <p:cNvSpPr/>
            <p:nvPr/>
          </p:nvSpPr>
          <p:spPr>
            <a:xfrm>
              <a:off x="2538175" y="2765750"/>
              <a:ext cx="24425" cy="11800"/>
            </a:xfrm>
            <a:custGeom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Shape 1625"/>
            <p:cNvSpPr/>
            <p:nvPr/>
          </p:nvSpPr>
          <p:spPr>
            <a:xfrm>
              <a:off x="2505350" y="2674850"/>
              <a:ext cx="68200" cy="42100"/>
            </a:xfrm>
            <a:custGeom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2469150" y="2722825"/>
              <a:ext cx="103550" cy="64825"/>
            </a:xfrm>
            <a:custGeom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1623250" y="2758175"/>
              <a:ext cx="9275" cy="17700"/>
            </a:xfrm>
            <a:custGeom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2357200" y="2676525"/>
              <a:ext cx="66525" cy="41275"/>
            </a:xfrm>
            <a:custGeom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1629975" y="2796050"/>
              <a:ext cx="64850" cy="27800"/>
            </a:xfrm>
            <a:custGeom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1593800" y="2723650"/>
              <a:ext cx="62300" cy="64850"/>
            </a:xfrm>
            <a:custGeom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2068500" y="2795200"/>
              <a:ext cx="62325" cy="28650"/>
            </a:xfrm>
            <a:custGeom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1519725" y="2792675"/>
              <a:ext cx="106075" cy="31175"/>
            </a:xfrm>
            <a:custGeom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2130800" y="2762375"/>
              <a:ext cx="11800" cy="13500"/>
            </a:xfrm>
            <a:custGeom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1993600" y="2795200"/>
              <a:ext cx="62300" cy="28650"/>
            </a:xfrm>
            <a:custGeom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3731700" y="1357575"/>
              <a:ext cx="44650" cy="18550"/>
            </a:xfrm>
            <a:custGeom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3708150" y="1295300"/>
              <a:ext cx="68200" cy="24425"/>
            </a:xfrm>
            <a:custGeom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3718250" y="1315500"/>
              <a:ext cx="58100" cy="21900"/>
            </a:xfrm>
            <a:custGeom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3741800" y="1396300"/>
              <a:ext cx="34550" cy="16000"/>
            </a:xfrm>
            <a:custGeom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3708150" y="1270875"/>
              <a:ext cx="68200" cy="25275"/>
            </a:xfrm>
            <a:custGeom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3733400" y="1377775"/>
              <a:ext cx="42950" cy="19375"/>
            </a:xfrm>
            <a:custGeom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3340325" y="1364300"/>
              <a:ext cx="161625" cy="55575"/>
            </a:xfrm>
            <a:custGeom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3405125" y="1533500"/>
              <a:ext cx="238225" cy="68200"/>
            </a:xfrm>
            <a:custGeom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396900" y="2062925"/>
              <a:ext cx="184350" cy="760925"/>
            </a:xfrm>
            <a:custGeom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328725" y="1041100"/>
              <a:ext cx="351000" cy="772700"/>
            </a:xfrm>
            <a:custGeom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3187975" y="1455225"/>
              <a:ext cx="118700" cy="109425"/>
            </a:xfrm>
            <a:custGeom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434775" y="1035200"/>
              <a:ext cx="10125" cy="11825"/>
            </a:xfrm>
            <a:custGeom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77850" y="270950"/>
              <a:ext cx="194475" cy="158250"/>
            </a:xfrm>
            <a:custGeom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328725" y="961125"/>
              <a:ext cx="417500" cy="928425"/>
            </a:xfrm>
            <a:custGeom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54300" y="238125"/>
              <a:ext cx="479775" cy="203700"/>
            </a:xfrm>
            <a:custGeom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812700" y="238125"/>
              <a:ext cx="198650" cy="136375"/>
            </a:xfrm>
            <a:custGeom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3282250" y="332375"/>
              <a:ext cx="417500" cy="425925"/>
            </a:xfrm>
            <a:custGeom>
              <a:pathLst>
                <a:path extrusionOk="0" h="17037" w="1670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1163675" y="316400"/>
              <a:ext cx="196150" cy="86700"/>
            </a:xfrm>
            <a:custGeom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1182200" y="340800"/>
              <a:ext cx="14325" cy="6750"/>
            </a:xfrm>
            <a:custGeom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1322750" y="339950"/>
              <a:ext cx="7600" cy="38750"/>
            </a:xfrm>
            <a:custGeom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1311825" y="347525"/>
              <a:ext cx="5900" cy="21075"/>
            </a:xfrm>
            <a:custGeom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1075300" y="284400"/>
              <a:ext cx="87575" cy="75775"/>
            </a:xfrm>
            <a:custGeom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3745175" y="1413975"/>
              <a:ext cx="31175" cy="15175"/>
            </a:xfrm>
            <a:custGeom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3255300" y="2000625"/>
              <a:ext cx="521050" cy="741575"/>
            </a:xfrm>
            <a:custGeom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3169450" y="1194275"/>
              <a:ext cx="606900" cy="726425"/>
            </a:xfrm>
            <a:custGeom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1181350" y="352575"/>
              <a:ext cx="14350" cy="7600"/>
            </a:xfrm>
            <a:custGeom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3756950" y="1480475"/>
              <a:ext cx="19400" cy="8425"/>
            </a:xfrm>
            <a:custGeom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3750225" y="1433325"/>
              <a:ext cx="26125" cy="14325"/>
            </a:xfrm>
            <a:custGeom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3766225" y="1498975"/>
              <a:ext cx="10125" cy="8450"/>
            </a:xfrm>
            <a:custGeom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3769575" y="2203475"/>
              <a:ext cx="6775" cy="14350"/>
            </a:xfrm>
            <a:custGeom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2059250" y="2761525"/>
              <a:ext cx="9275" cy="15175"/>
            </a:xfrm>
            <a:custGeom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3767900" y="2217800"/>
              <a:ext cx="8450" cy="25275"/>
            </a:xfrm>
            <a:custGeom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429725" y="2388650"/>
              <a:ext cx="132175" cy="129650"/>
            </a:xfrm>
            <a:custGeom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1768875" y="2760700"/>
              <a:ext cx="12650" cy="16000"/>
            </a:xfrm>
            <a:custGeom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1741075" y="2721975"/>
              <a:ext cx="61475" cy="64000"/>
            </a:xfrm>
            <a:custGeom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1811800" y="2723650"/>
              <a:ext cx="68200" cy="64000"/>
            </a:xfrm>
            <a:custGeom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1839575" y="2762375"/>
              <a:ext cx="14325" cy="16025"/>
            </a:xfrm>
            <a:custGeom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1919525" y="2800250"/>
              <a:ext cx="4225" cy="23600"/>
            </a:xfrm>
            <a:custGeom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1775600" y="2796875"/>
              <a:ext cx="64825" cy="26975"/>
            </a:xfrm>
            <a:custGeom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28200" y="2421475"/>
              <a:ext cx="15175" cy="10125"/>
            </a:xfrm>
            <a:custGeom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1885850" y="2721975"/>
              <a:ext cx="63150" cy="68200"/>
            </a:xfrm>
            <a:custGeom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1984350" y="2761525"/>
              <a:ext cx="14325" cy="15175"/>
            </a:xfrm>
            <a:custGeom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1973400" y="2674850"/>
              <a:ext cx="68200" cy="42100"/>
            </a:xfrm>
            <a:custGeom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1915325" y="2794350"/>
              <a:ext cx="69050" cy="29500"/>
            </a:xfrm>
            <a:custGeom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2033150" y="2721975"/>
              <a:ext cx="65675" cy="66525"/>
            </a:xfrm>
            <a:custGeom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1913625" y="2764050"/>
              <a:ext cx="10125" cy="13500"/>
            </a:xfrm>
            <a:custGeom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1959075" y="2722825"/>
              <a:ext cx="63175" cy="66500"/>
            </a:xfrm>
            <a:custGeom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1895950" y="2673150"/>
              <a:ext cx="69900" cy="43800"/>
            </a:xfrm>
            <a:custGeom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1847975" y="2798575"/>
              <a:ext cx="64000" cy="25275"/>
            </a:xfrm>
            <a:custGeom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457500" y="2411375"/>
              <a:ext cx="14325" cy="12650"/>
            </a:xfrm>
            <a:custGeom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438125" y="2432425"/>
              <a:ext cx="19400" cy="6750"/>
            </a:xfrm>
            <a:custGeom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408675" y="2075550"/>
              <a:ext cx="73250" cy="76625"/>
            </a:xfrm>
            <a:custGeom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485275" y="2399600"/>
              <a:ext cx="6750" cy="16850"/>
            </a:xfrm>
            <a:custGeom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Shape 1688"/>
            <p:cNvSpPr/>
            <p:nvPr/>
          </p:nvSpPr>
          <p:spPr>
            <a:xfrm>
              <a:off x="483575" y="2424850"/>
              <a:ext cx="49700" cy="49700"/>
            </a:xfrm>
            <a:custGeom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22300" y="2491350"/>
              <a:ext cx="9275" cy="6750"/>
            </a:xfrm>
            <a:custGeom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19775" y="2663900"/>
              <a:ext cx="10125" cy="13500"/>
            </a:xfrm>
            <a:custGeom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39975" y="2774150"/>
              <a:ext cx="9300" cy="11825"/>
            </a:xfrm>
            <a:custGeom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29875" y="2721125"/>
              <a:ext cx="10975" cy="12650"/>
            </a:xfrm>
            <a:custGeom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29025" y="2693350"/>
              <a:ext cx="10150" cy="11825"/>
            </a:xfrm>
            <a:custGeom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1499525" y="2611700"/>
              <a:ext cx="1114425" cy="212150"/>
            </a:xfrm>
            <a:custGeom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2360575" y="2793525"/>
              <a:ext cx="64000" cy="30325"/>
            </a:xfrm>
            <a:custGeom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36625" y="2751425"/>
              <a:ext cx="10125" cy="10125"/>
            </a:xfrm>
            <a:custGeom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45875" y="2804450"/>
              <a:ext cx="9275" cy="14350"/>
            </a:xfrm>
            <a:custGeom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">
  <p:cSld name="BLANK_1_1">
    <p:bg>
      <p:bgPr>
        <a:solidFill>
          <a:srgbClr val="F55D4B"/>
        </a:solidFill>
      </p:bgPr>
    </p:bg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" name="Shape 1699"/>
          <p:cNvGrpSpPr/>
          <p:nvPr/>
        </p:nvGrpSpPr>
        <p:grpSpPr>
          <a:xfrm>
            <a:off x="1" y="5"/>
            <a:ext cx="9152065" cy="6864066"/>
            <a:chOff x="328725" y="238125"/>
            <a:chExt cx="3447625" cy="2585725"/>
          </a:xfrm>
        </p:grpSpPr>
        <p:sp>
          <p:nvSpPr>
            <p:cNvPr id="1700" name="Shape 1700"/>
            <p:cNvSpPr/>
            <p:nvPr/>
          </p:nvSpPr>
          <p:spPr>
            <a:xfrm>
              <a:off x="2397625" y="2721125"/>
              <a:ext cx="62300" cy="66525"/>
            </a:xfrm>
            <a:custGeom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2424550" y="2739650"/>
              <a:ext cx="16850" cy="17700"/>
            </a:xfrm>
            <a:custGeom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2276400" y="2759850"/>
              <a:ext cx="13500" cy="17700"/>
            </a:xfrm>
            <a:custGeom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1523075" y="2675675"/>
              <a:ext cx="67375" cy="38750"/>
            </a:xfrm>
            <a:custGeom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2347950" y="2750600"/>
              <a:ext cx="16025" cy="4225"/>
            </a:xfrm>
            <a:custGeom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2319325" y="2720300"/>
              <a:ext cx="69900" cy="66500"/>
            </a:xfrm>
            <a:custGeom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2128275" y="2674000"/>
              <a:ext cx="67350" cy="42100"/>
            </a:xfrm>
            <a:custGeom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2107225" y="2721125"/>
              <a:ext cx="60625" cy="64850"/>
            </a:xfrm>
            <a:custGeom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2435500" y="2794350"/>
              <a:ext cx="61450" cy="29500"/>
            </a:xfrm>
            <a:custGeom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2508725" y="2793525"/>
              <a:ext cx="64825" cy="30325"/>
            </a:xfrm>
            <a:custGeom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1546650" y="2770800"/>
              <a:ext cx="13500" cy="3375"/>
            </a:xfrm>
            <a:custGeom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2251150" y="2724500"/>
              <a:ext cx="64850" cy="64000"/>
            </a:xfrm>
            <a:custGeom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1522250" y="2724500"/>
              <a:ext cx="63150" cy="63150"/>
            </a:xfrm>
            <a:custGeom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2179625" y="2722825"/>
              <a:ext cx="64825" cy="64825"/>
            </a:xfrm>
            <a:custGeom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2205700" y="2761525"/>
              <a:ext cx="12650" cy="16025"/>
            </a:xfrm>
            <a:custGeom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545800" y="2757325"/>
              <a:ext cx="12650" cy="10125"/>
            </a:xfrm>
            <a:custGeom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2287350" y="2795200"/>
              <a:ext cx="67350" cy="28650"/>
            </a:xfrm>
            <a:custGeom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1692275" y="2759850"/>
              <a:ext cx="14325" cy="16025"/>
            </a:xfrm>
            <a:custGeom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1825250" y="2676525"/>
              <a:ext cx="66525" cy="41275"/>
            </a:xfrm>
            <a:custGeom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2143425" y="2793525"/>
              <a:ext cx="64825" cy="30325"/>
            </a:xfrm>
            <a:custGeom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2050825" y="2675675"/>
              <a:ext cx="69050" cy="41275"/>
            </a:xfrm>
            <a:custGeom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1596325" y="2674000"/>
              <a:ext cx="67350" cy="42100"/>
            </a:xfrm>
            <a:custGeom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2427925" y="2673150"/>
              <a:ext cx="69875" cy="43800"/>
            </a:xfrm>
            <a:custGeom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2201500" y="2675675"/>
              <a:ext cx="69875" cy="40425"/>
            </a:xfrm>
            <a:custGeom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1668700" y="2721975"/>
              <a:ext cx="64825" cy="65675"/>
            </a:xfrm>
            <a:custGeom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1669550" y="2675675"/>
              <a:ext cx="69875" cy="40425"/>
            </a:xfrm>
            <a:custGeom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1704050" y="2795200"/>
              <a:ext cx="59775" cy="28650"/>
            </a:xfrm>
            <a:custGeom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2215800" y="2793525"/>
              <a:ext cx="61475" cy="30325"/>
            </a:xfrm>
            <a:custGeom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1746125" y="2674000"/>
              <a:ext cx="68225" cy="42100"/>
            </a:xfrm>
            <a:custGeom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2278100" y="2674000"/>
              <a:ext cx="68200" cy="42100"/>
            </a:xfrm>
            <a:custGeom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2538175" y="2765750"/>
              <a:ext cx="24425" cy="11800"/>
            </a:xfrm>
            <a:custGeom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2505350" y="2674850"/>
              <a:ext cx="68200" cy="42100"/>
            </a:xfrm>
            <a:custGeom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2469150" y="2722825"/>
              <a:ext cx="103550" cy="64825"/>
            </a:xfrm>
            <a:custGeom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1623250" y="2758175"/>
              <a:ext cx="9275" cy="17700"/>
            </a:xfrm>
            <a:custGeom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2357200" y="2676525"/>
              <a:ext cx="66525" cy="41275"/>
            </a:xfrm>
            <a:custGeom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1629975" y="2796050"/>
              <a:ext cx="64850" cy="27800"/>
            </a:xfrm>
            <a:custGeom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1593800" y="2723650"/>
              <a:ext cx="62300" cy="64850"/>
            </a:xfrm>
            <a:custGeom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2068500" y="2795200"/>
              <a:ext cx="62325" cy="28650"/>
            </a:xfrm>
            <a:custGeom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1519725" y="2792675"/>
              <a:ext cx="106075" cy="31175"/>
            </a:xfrm>
            <a:custGeom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2130800" y="2762375"/>
              <a:ext cx="11800" cy="13500"/>
            </a:xfrm>
            <a:custGeom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1993600" y="2795200"/>
              <a:ext cx="62300" cy="28650"/>
            </a:xfrm>
            <a:custGeom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3731700" y="1357575"/>
              <a:ext cx="44650" cy="18550"/>
            </a:xfrm>
            <a:custGeom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3708150" y="1295300"/>
              <a:ext cx="68200" cy="24425"/>
            </a:xfrm>
            <a:custGeom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3718250" y="1315500"/>
              <a:ext cx="58100" cy="21900"/>
            </a:xfrm>
            <a:custGeom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3741800" y="1396300"/>
              <a:ext cx="34550" cy="16000"/>
            </a:xfrm>
            <a:custGeom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3708150" y="1270875"/>
              <a:ext cx="68200" cy="25275"/>
            </a:xfrm>
            <a:custGeom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3733400" y="1377775"/>
              <a:ext cx="42950" cy="19375"/>
            </a:xfrm>
            <a:custGeom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3340325" y="1364300"/>
              <a:ext cx="161625" cy="55575"/>
            </a:xfrm>
            <a:custGeom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3405125" y="1533500"/>
              <a:ext cx="238225" cy="68200"/>
            </a:xfrm>
            <a:custGeom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396900" y="2062925"/>
              <a:ext cx="184350" cy="760925"/>
            </a:xfrm>
            <a:custGeom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328725" y="1041100"/>
              <a:ext cx="351000" cy="772700"/>
            </a:xfrm>
            <a:custGeom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3187975" y="1455225"/>
              <a:ext cx="118700" cy="109425"/>
            </a:xfrm>
            <a:custGeom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434775" y="1035200"/>
              <a:ext cx="10125" cy="11825"/>
            </a:xfrm>
            <a:custGeom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577850" y="270950"/>
              <a:ext cx="194475" cy="158250"/>
            </a:xfrm>
            <a:custGeom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328725" y="961125"/>
              <a:ext cx="417500" cy="928425"/>
            </a:xfrm>
            <a:custGeom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554300" y="238125"/>
              <a:ext cx="479775" cy="203700"/>
            </a:xfrm>
            <a:custGeom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812700" y="238125"/>
              <a:ext cx="198650" cy="136375"/>
            </a:xfrm>
            <a:custGeom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3282250" y="332375"/>
              <a:ext cx="417500" cy="425925"/>
            </a:xfrm>
            <a:custGeom>
              <a:pathLst>
                <a:path extrusionOk="0" h="17037" w="1670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1163675" y="316400"/>
              <a:ext cx="196150" cy="86700"/>
            </a:xfrm>
            <a:custGeom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1182200" y="340800"/>
              <a:ext cx="14325" cy="6750"/>
            </a:xfrm>
            <a:custGeom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322750" y="339950"/>
              <a:ext cx="7600" cy="38750"/>
            </a:xfrm>
            <a:custGeom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311825" y="347525"/>
              <a:ext cx="5900" cy="21075"/>
            </a:xfrm>
            <a:custGeom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1075300" y="284400"/>
              <a:ext cx="87575" cy="75775"/>
            </a:xfrm>
            <a:custGeom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3745175" y="1413975"/>
              <a:ext cx="31175" cy="15175"/>
            </a:xfrm>
            <a:custGeom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3255300" y="2000625"/>
              <a:ext cx="521050" cy="741575"/>
            </a:xfrm>
            <a:custGeom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3169450" y="1194275"/>
              <a:ext cx="606900" cy="726425"/>
            </a:xfrm>
            <a:custGeom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1181350" y="352575"/>
              <a:ext cx="14350" cy="7600"/>
            </a:xfrm>
            <a:custGeom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3756950" y="1480475"/>
              <a:ext cx="19400" cy="8425"/>
            </a:xfrm>
            <a:custGeom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3750225" y="1433325"/>
              <a:ext cx="26125" cy="14325"/>
            </a:xfrm>
            <a:custGeom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3766225" y="1498975"/>
              <a:ext cx="10125" cy="8450"/>
            </a:xfrm>
            <a:custGeom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3769575" y="2203475"/>
              <a:ext cx="6775" cy="14350"/>
            </a:xfrm>
            <a:custGeom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2059250" y="2761525"/>
              <a:ext cx="9275" cy="15175"/>
            </a:xfrm>
            <a:custGeom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3767900" y="2217800"/>
              <a:ext cx="8450" cy="25275"/>
            </a:xfrm>
            <a:custGeom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429725" y="2388650"/>
              <a:ext cx="132175" cy="129650"/>
            </a:xfrm>
            <a:custGeom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1768875" y="2760700"/>
              <a:ext cx="12650" cy="16000"/>
            </a:xfrm>
            <a:custGeom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1741075" y="2721975"/>
              <a:ext cx="61475" cy="64000"/>
            </a:xfrm>
            <a:custGeom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811800" y="2723650"/>
              <a:ext cx="68200" cy="64000"/>
            </a:xfrm>
            <a:custGeom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839575" y="2762375"/>
              <a:ext cx="14325" cy="16025"/>
            </a:xfrm>
            <a:custGeom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1919525" y="2800250"/>
              <a:ext cx="4225" cy="23600"/>
            </a:xfrm>
            <a:custGeom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1775600" y="2796875"/>
              <a:ext cx="64825" cy="26975"/>
            </a:xfrm>
            <a:custGeom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528200" y="2421475"/>
              <a:ext cx="15175" cy="10125"/>
            </a:xfrm>
            <a:custGeom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1885850" y="2721975"/>
              <a:ext cx="63150" cy="68200"/>
            </a:xfrm>
            <a:custGeom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984350" y="2761525"/>
              <a:ext cx="14325" cy="15175"/>
            </a:xfrm>
            <a:custGeom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1973400" y="2674850"/>
              <a:ext cx="68200" cy="42100"/>
            </a:xfrm>
            <a:custGeom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1915325" y="2794350"/>
              <a:ext cx="69050" cy="29500"/>
            </a:xfrm>
            <a:custGeom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2033150" y="2721975"/>
              <a:ext cx="65675" cy="66525"/>
            </a:xfrm>
            <a:custGeom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913625" y="2764050"/>
              <a:ext cx="10125" cy="13500"/>
            </a:xfrm>
            <a:custGeom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959075" y="2722825"/>
              <a:ext cx="63175" cy="66500"/>
            </a:xfrm>
            <a:custGeom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895950" y="2673150"/>
              <a:ext cx="69900" cy="43800"/>
            </a:xfrm>
            <a:custGeom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1847975" y="2798575"/>
              <a:ext cx="64000" cy="25275"/>
            </a:xfrm>
            <a:custGeom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457500" y="2411375"/>
              <a:ext cx="14325" cy="12650"/>
            </a:xfrm>
            <a:custGeom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438125" y="2432425"/>
              <a:ext cx="19400" cy="6750"/>
            </a:xfrm>
            <a:custGeom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408675" y="2075550"/>
              <a:ext cx="73250" cy="76625"/>
            </a:xfrm>
            <a:custGeom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485275" y="2399600"/>
              <a:ext cx="6750" cy="16850"/>
            </a:xfrm>
            <a:custGeom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483575" y="2424850"/>
              <a:ext cx="49700" cy="49700"/>
            </a:xfrm>
            <a:custGeom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22300" y="2491350"/>
              <a:ext cx="9275" cy="6750"/>
            </a:xfrm>
            <a:custGeom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19775" y="2663900"/>
              <a:ext cx="10125" cy="13500"/>
            </a:xfrm>
            <a:custGeom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39975" y="2774150"/>
              <a:ext cx="9300" cy="11825"/>
            </a:xfrm>
            <a:custGeom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29875" y="2721125"/>
              <a:ext cx="10975" cy="12650"/>
            </a:xfrm>
            <a:custGeom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29025" y="2693350"/>
              <a:ext cx="10150" cy="11825"/>
            </a:xfrm>
            <a:custGeom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1499525" y="2611700"/>
              <a:ext cx="1114425" cy="212150"/>
            </a:xfrm>
            <a:custGeom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2360575" y="2793525"/>
              <a:ext cx="64000" cy="30325"/>
            </a:xfrm>
            <a:custGeom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36625" y="2751425"/>
              <a:ext cx="10125" cy="10125"/>
            </a:xfrm>
            <a:custGeom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45875" y="2804450"/>
              <a:ext cx="9275" cy="14350"/>
            </a:xfrm>
            <a:custGeom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95A5A6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Shape 207"/>
          <p:cNvGrpSpPr/>
          <p:nvPr/>
        </p:nvGrpSpPr>
        <p:grpSpPr>
          <a:xfrm>
            <a:off x="92" y="10"/>
            <a:ext cx="9152065" cy="6864066"/>
            <a:chOff x="3843650" y="238125"/>
            <a:chExt cx="3447625" cy="2585725"/>
          </a:xfrm>
        </p:grpSpPr>
        <p:sp>
          <p:nvSpPr>
            <p:cNvPr id="208" name="Shape 208"/>
            <p:cNvSpPr/>
            <p:nvPr/>
          </p:nvSpPr>
          <p:spPr>
            <a:xfrm>
              <a:off x="4904200" y="1929925"/>
              <a:ext cx="1327375" cy="316500"/>
            </a:xfrm>
            <a:custGeom>
              <a:pathLst>
                <a:path extrusionOk="0" h="12660" w="53095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5562400" y="1903850"/>
              <a:ext cx="15175" cy="15175"/>
            </a:xfrm>
            <a:custGeom>
              <a:pathLst>
                <a:path extrusionOk="0" h="607" w="607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5150825" y="2276725"/>
              <a:ext cx="837500" cy="7600"/>
            </a:xfrm>
            <a:custGeom>
              <a:pathLst>
                <a:path extrusionOk="0" h="304" w="3350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030400" y="634550"/>
              <a:ext cx="6750" cy="14350"/>
            </a:xfrm>
            <a:custGeom>
              <a:pathLst>
                <a:path extrusionOk="0" h="574" w="27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5362925" y="2780900"/>
              <a:ext cx="430975" cy="42950"/>
            </a:xfrm>
            <a:custGeom>
              <a:pathLst>
                <a:path extrusionOk="0" h="1718" w="17239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4575925" y="2354150"/>
              <a:ext cx="326625" cy="469700"/>
            </a:xfrm>
            <a:custGeom>
              <a:pathLst>
                <a:path extrusionOk="0" h="18788" w="13065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4839400" y="1865975"/>
              <a:ext cx="1471300" cy="15175"/>
            </a:xfrm>
            <a:custGeom>
              <a:pathLst>
                <a:path extrusionOk="0" h="607" w="58852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6021975" y="655600"/>
              <a:ext cx="8450" cy="16850"/>
            </a:xfrm>
            <a:custGeom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6037975" y="610975"/>
              <a:ext cx="7600" cy="13500"/>
            </a:xfrm>
            <a:custGeom>
              <a:pathLst>
                <a:path extrusionOk="0" h="540" w="304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6859475" y="2144575"/>
              <a:ext cx="111975" cy="69875"/>
            </a:xfrm>
            <a:custGeom>
              <a:pathLst>
                <a:path extrusionOk="0" h="2795" w="4479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7089250" y="1504875"/>
              <a:ext cx="114500" cy="168375"/>
            </a:xfrm>
            <a:custGeom>
              <a:pathLst>
                <a:path extrusionOk="0" h="6735" w="458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6601075" y="2117625"/>
              <a:ext cx="520200" cy="617850"/>
            </a:xfrm>
            <a:custGeom>
              <a:pathLst>
                <a:path extrusionOk="0" h="24714" w="20808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923450" y="1426600"/>
              <a:ext cx="69875" cy="218850"/>
            </a:xfrm>
            <a:custGeom>
              <a:pathLst>
                <a:path extrusionOk="0" h="8754" w="2795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6956275" y="2530075"/>
              <a:ext cx="74925" cy="111125"/>
            </a:xfrm>
            <a:custGeom>
              <a:pathLst>
                <a:path extrusionOk="0" h="4445" w="2997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645675" y="2190850"/>
              <a:ext cx="331650" cy="88425"/>
            </a:xfrm>
            <a:custGeom>
              <a:pathLst>
                <a:path extrusionOk="0" h="3537" w="13266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7052225" y="2597400"/>
              <a:ext cx="16000" cy="8450"/>
            </a:xfrm>
            <a:custGeom>
              <a:pathLst>
                <a:path extrusionOk="0" h="338" w="64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7051375" y="2588975"/>
              <a:ext cx="11800" cy="7600"/>
            </a:xfrm>
            <a:custGeom>
              <a:pathLst>
                <a:path extrusionOk="0" h="304" w="472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7026125" y="2567950"/>
              <a:ext cx="60625" cy="54725"/>
            </a:xfrm>
            <a:custGeom>
              <a:pathLst>
                <a:path extrusionOk="0" h="2189" w="2425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553200" y="2754800"/>
              <a:ext cx="129650" cy="69050"/>
            </a:xfrm>
            <a:custGeom>
              <a:pathLst>
                <a:path extrusionOk="0" h="2762" w="5186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7039600" y="1471200"/>
              <a:ext cx="157425" cy="198675"/>
            </a:xfrm>
            <a:custGeom>
              <a:pathLst>
                <a:path extrusionOk="0" h="7947" w="6297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976475" y="2197600"/>
              <a:ext cx="36200" cy="117850"/>
            </a:xfrm>
            <a:custGeom>
              <a:pathLst>
                <a:path extrusionOk="0" h="4714" w="1448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639775" y="2213575"/>
              <a:ext cx="167525" cy="44650"/>
            </a:xfrm>
            <a:custGeom>
              <a:pathLst>
                <a:path extrusionOk="0" h="1786" w="6701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685250" y="2227900"/>
              <a:ext cx="282825" cy="132175"/>
            </a:xfrm>
            <a:custGeom>
              <a:pathLst>
                <a:path extrusionOk="0" h="5287" w="11313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644000" y="2278400"/>
              <a:ext cx="31150" cy="121225"/>
            </a:xfrm>
            <a:custGeom>
              <a:pathLst>
                <a:path extrusionOk="0" h="4849" w="1246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6672625" y="2313750"/>
              <a:ext cx="334175" cy="88400"/>
            </a:xfrm>
            <a:custGeom>
              <a:pathLst>
                <a:path extrusionOk="0" h="3536" w="13367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6762675" y="2487150"/>
              <a:ext cx="15175" cy="24425"/>
            </a:xfrm>
            <a:custGeom>
              <a:pathLst>
                <a:path extrusionOk="0" h="977" w="607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013500" y="2429050"/>
              <a:ext cx="7600" cy="5925"/>
            </a:xfrm>
            <a:custGeom>
              <a:pathLst>
                <a:path extrusionOk="0" h="237" w="304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7026975" y="2478725"/>
              <a:ext cx="15175" cy="27800"/>
            </a:xfrm>
            <a:custGeom>
              <a:pathLst>
                <a:path extrusionOk="0" h="1112" w="607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7005925" y="2460200"/>
              <a:ext cx="58950" cy="57275"/>
            </a:xfrm>
            <a:custGeom>
              <a:pathLst>
                <a:path extrusionOk="0" h="2291" w="2358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926800" y="2425700"/>
              <a:ext cx="63150" cy="54725"/>
            </a:xfrm>
            <a:custGeom>
              <a:pathLst>
                <a:path extrusionOk="0" h="2189" w="2526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867875" y="2439150"/>
              <a:ext cx="63175" cy="58125"/>
            </a:xfrm>
            <a:custGeom>
              <a:pathLst>
                <a:path extrusionOk="0" h="2325" w="2527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7017700" y="2426525"/>
              <a:ext cx="12650" cy="31175"/>
            </a:xfrm>
            <a:custGeom>
              <a:pathLst>
                <a:path extrusionOk="0" h="1247" w="506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901550" y="2507350"/>
              <a:ext cx="16025" cy="27800"/>
            </a:xfrm>
            <a:custGeom>
              <a:pathLst>
                <a:path extrusionOk="0" h="1112" w="641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8825" y="2490500"/>
              <a:ext cx="63150" cy="55575"/>
            </a:xfrm>
            <a:custGeom>
              <a:pathLst>
                <a:path extrusionOk="0" h="2223" w="2526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7032850" y="2440000"/>
              <a:ext cx="5925" cy="6750"/>
            </a:xfrm>
            <a:custGeom>
              <a:pathLst>
                <a:path extrusionOk="0" h="270" w="23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807275" y="1085700"/>
              <a:ext cx="484000" cy="586700"/>
            </a:xfrm>
            <a:custGeom>
              <a:pathLst>
                <a:path extrusionOk="0" h="23468" w="1936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964675" y="2496400"/>
              <a:ext cx="14350" cy="8450"/>
            </a:xfrm>
            <a:custGeom>
              <a:pathLst>
                <a:path extrusionOk="0" h="338" w="574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7014350" y="2516600"/>
              <a:ext cx="60625" cy="54725"/>
            </a:xfrm>
            <a:custGeom>
              <a:pathLst>
                <a:path extrusionOk="0" h="2189" w="2425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44700" y="589950"/>
              <a:ext cx="8450" cy="13475"/>
            </a:xfrm>
            <a:custGeom>
              <a:pathLst>
                <a:path extrusionOk="0" h="539" w="338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6754250" y="2521650"/>
              <a:ext cx="64850" cy="53900"/>
            </a:xfrm>
            <a:custGeom>
              <a:pathLst>
                <a:path extrusionOk="0" h="2156" w="2594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6746675" y="2465250"/>
              <a:ext cx="58100" cy="58100"/>
            </a:xfrm>
            <a:custGeom>
              <a:pathLst>
                <a:path extrusionOk="0" h="2324" w="2324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6794650" y="2591500"/>
              <a:ext cx="11825" cy="24450"/>
            </a:xfrm>
            <a:custGeom>
              <a:pathLst>
                <a:path extrusionOk="0" h="978" w="473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70250" y="2573825"/>
              <a:ext cx="62300" cy="58100"/>
            </a:xfrm>
            <a:custGeom>
              <a:pathLst>
                <a:path extrusionOk="0" h="2324" w="2492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988250" y="2412225"/>
              <a:ext cx="64825" cy="58100"/>
            </a:xfrm>
            <a:custGeom>
              <a:pathLst>
                <a:path extrusionOk="0" h="2324" w="2593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893150" y="2546050"/>
              <a:ext cx="56400" cy="56425"/>
            </a:xfrm>
            <a:custGeom>
              <a:pathLst>
                <a:path extrusionOk="0" h="2257" w="2256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79500" y="2537650"/>
              <a:ext cx="16875" cy="23575"/>
            </a:xfrm>
            <a:custGeom>
              <a:pathLst>
                <a:path extrusionOk="0" h="943" w="675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19075" y="2507350"/>
              <a:ext cx="59775" cy="53875"/>
            </a:xfrm>
            <a:custGeom>
              <a:pathLst>
                <a:path extrusionOk="0" h="2155" w="2391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27475" y="2467775"/>
              <a:ext cx="15175" cy="29500"/>
            </a:xfrm>
            <a:custGeom>
              <a:pathLst>
                <a:path extrusionOk="0" h="1180" w="607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984050" y="2574675"/>
              <a:ext cx="27800" cy="22750"/>
            </a:xfrm>
            <a:custGeom>
              <a:pathLst>
                <a:path extrusionOk="0" h="910" w="1112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6808975" y="2453475"/>
              <a:ext cx="55575" cy="55575"/>
            </a:xfrm>
            <a:custGeom>
              <a:pathLst>
                <a:path extrusionOk="0" h="2223" w="2223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6914175" y="2562050"/>
              <a:ext cx="15175" cy="24425"/>
            </a:xfrm>
            <a:custGeom>
              <a:pathLst>
                <a:path extrusionOk="0" h="977" w="607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6841800" y="2524175"/>
              <a:ext cx="14325" cy="21900"/>
            </a:xfrm>
            <a:custGeom>
              <a:pathLst>
                <a:path extrusionOk="0" h="876" w="573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6716375" y="2637800"/>
              <a:ext cx="66525" cy="59800"/>
            </a:xfrm>
            <a:custGeom>
              <a:pathLst>
                <a:path extrusionOk="0" h="2392" w="2661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6851050" y="2572150"/>
              <a:ext cx="24425" cy="21900"/>
            </a:xfrm>
            <a:custGeom>
              <a:pathLst>
                <a:path extrusionOk="0" h="876" w="977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775300" y="2626025"/>
              <a:ext cx="66525" cy="53050"/>
            </a:xfrm>
            <a:custGeom>
              <a:pathLst>
                <a:path extrusionOk="0" h="2122" w="2661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6698700" y="2537650"/>
              <a:ext cx="58100" cy="48825"/>
            </a:xfrm>
            <a:custGeom>
              <a:pathLst>
                <a:path extrusionOk="0" h="1953" w="2324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6740800" y="2658000"/>
              <a:ext cx="19375" cy="24450"/>
            </a:xfrm>
            <a:custGeom>
              <a:pathLst>
                <a:path extrusionOk="0" h="978" w="775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705450" y="2585625"/>
              <a:ext cx="62300" cy="57250"/>
            </a:xfrm>
            <a:custGeom>
              <a:pathLst>
                <a:path extrusionOk="0" h="2290" w="2492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806450" y="2643700"/>
              <a:ext cx="14325" cy="23600"/>
            </a:xfrm>
            <a:custGeom>
              <a:pathLst>
                <a:path extrusionOk="0" h="944" w="573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6932700" y="2630225"/>
              <a:ext cx="5925" cy="5075"/>
            </a:xfrm>
            <a:custGeom>
              <a:pathLst>
                <a:path extrusionOk="0" h="203" w="237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6903250" y="2595725"/>
              <a:ext cx="58925" cy="53875"/>
            </a:xfrm>
            <a:custGeom>
              <a:pathLst>
                <a:path extrusionOk="0" h="2155" w="2357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844325" y="2609175"/>
              <a:ext cx="64000" cy="55600"/>
            </a:xfrm>
            <a:custGeom>
              <a:pathLst>
                <a:path extrusionOk="0" h="2224" w="256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6835050" y="2561200"/>
              <a:ext cx="56425" cy="55575"/>
            </a:xfrm>
            <a:custGeom>
              <a:pathLst>
                <a:path extrusionOk="0" h="2223" w="2257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6862825" y="2622650"/>
              <a:ext cx="26125" cy="29475"/>
            </a:xfrm>
            <a:custGeom>
              <a:pathLst>
                <a:path extrusionOk="0" h="1179" w="1045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6254275" y="238125"/>
              <a:ext cx="974725" cy="642225"/>
            </a:xfrm>
            <a:custGeom>
              <a:pathLst>
                <a:path extrusionOk="0" h="25689" w="38989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883875" y="670750"/>
              <a:ext cx="53900" cy="50525"/>
            </a:xfrm>
            <a:custGeom>
              <a:pathLst>
                <a:path extrusionOk="0" h="2021" w="2156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979825" y="2369300"/>
              <a:ext cx="63150" cy="42100"/>
            </a:xfrm>
            <a:custGeom>
              <a:pathLst>
                <a:path extrusionOk="0" h="1684" w="2526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97350" y="685900"/>
              <a:ext cx="26125" cy="20225"/>
            </a:xfrm>
            <a:custGeom>
              <a:pathLst>
                <a:path extrusionOk="0" h="809" w="1045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942800" y="2476200"/>
              <a:ext cx="61475" cy="58100"/>
            </a:xfrm>
            <a:custGeom>
              <a:pathLst>
                <a:path extrusionOk="0" h="2324" w="2459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45150" y="1283500"/>
              <a:ext cx="25" cy="25"/>
            </a:xfrm>
            <a:custGeom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6918400" y="2384450"/>
              <a:ext cx="60625" cy="39575"/>
            </a:xfrm>
            <a:custGeom>
              <a:pathLst>
                <a:path extrusionOk="0" h="1583" w="2425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689450" y="2435800"/>
              <a:ext cx="87550" cy="43800"/>
            </a:xfrm>
            <a:custGeom>
              <a:pathLst>
                <a:path extrusionOk="0" h="1752" w="3502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3843650" y="1982125"/>
              <a:ext cx="530300" cy="841725"/>
            </a:xfrm>
            <a:custGeom>
              <a:pathLst>
                <a:path extrusionOk="0" h="33669" w="21212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854425" y="2395400"/>
              <a:ext cx="68200" cy="50525"/>
            </a:xfrm>
            <a:custGeom>
              <a:pathLst>
                <a:path extrusionOk="0" h="2021" w="2728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345200" y="238125"/>
              <a:ext cx="810575" cy="563100"/>
            </a:xfrm>
            <a:custGeom>
              <a:pathLst>
                <a:path extrusionOk="0" h="22524" w="32423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6682725" y="2484625"/>
              <a:ext cx="60625" cy="52200"/>
            </a:xfrm>
            <a:custGeom>
              <a:pathLst>
                <a:path extrusionOk="0" h="2088" w="2425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793825" y="2413075"/>
              <a:ext cx="61450" cy="47150"/>
            </a:xfrm>
            <a:custGeom>
              <a:pathLst>
                <a:path extrusionOk="0" h="1886" w="2458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5622175" y="2490500"/>
              <a:ext cx="21050" cy="17700"/>
            </a:xfrm>
            <a:custGeom>
              <a:pathLst>
                <a:path extrusionOk="0" h="708" w="842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5600275" y="2466100"/>
              <a:ext cx="64000" cy="61475"/>
            </a:xfrm>
            <a:custGeom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5633950" y="2397075"/>
              <a:ext cx="7600" cy="60625"/>
            </a:xfrm>
            <a:custGeom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5603650" y="2630225"/>
              <a:ext cx="19375" cy="16850"/>
            </a:xfrm>
            <a:custGeom>
              <a:pathLst>
                <a:path extrusionOk="0" h="674" w="775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5580075" y="2607500"/>
              <a:ext cx="64000" cy="61475"/>
            </a:xfrm>
            <a:custGeom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5637325" y="2558675"/>
              <a:ext cx="14325" cy="20225"/>
            </a:xfrm>
            <a:custGeom>
              <a:pathLst>
                <a:path extrusionOk="0" h="809" w="573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5526225" y="2538475"/>
              <a:ext cx="7600" cy="60625"/>
            </a:xfrm>
            <a:custGeom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5528750" y="2464425"/>
              <a:ext cx="63150" cy="68200"/>
            </a:xfrm>
            <a:custGeom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5541375" y="2535950"/>
              <a:ext cx="64825" cy="62325"/>
            </a:xfrm>
            <a:custGeom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5568300" y="2562050"/>
              <a:ext cx="20225" cy="19375"/>
            </a:xfrm>
            <a:custGeom>
              <a:pathLst>
                <a:path extrusionOk="0" h="775" w="809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5492550" y="2558675"/>
              <a:ext cx="25275" cy="24450"/>
            </a:xfrm>
            <a:custGeom>
              <a:pathLst>
                <a:path extrusionOk="0" h="978" w="1011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5561575" y="2394550"/>
              <a:ext cx="64825" cy="62300"/>
            </a:xfrm>
            <a:custGeom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5587650" y="2429900"/>
              <a:ext cx="11825" cy="18550"/>
            </a:xfrm>
            <a:custGeom>
              <a:pathLst>
                <a:path extrusionOk="0" h="742" w="473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5554825" y="2489675"/>
              <a:ext cx="16025" cy="18525"/>
            </a:xfrm>
            <a:custGeom>
              <a:pathLst>
                <a:path extrusionOk="0" h="741" w="641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5516125" y="2429900"/>
              <a:ext cx="14325" cy="18550"/>
            </a:xfrm>
            <a:custGeom>
              <a:pathLst>
                <a:path extrusionOk="0" h="742" w="573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5506850" y="2348250"/>
              <a:ext cx="68200" cy="42125"/>
            </a:xfrm>
            <a:custGeom>
              <a:pathLst>
                <a:path extrusionOk="0" h="1685" w="2728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5614600" y="2536800"/>
              <a:ext cx="63150" cy="61475"/>
            </a:xfrm>
            <a:custGeom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5579250" y="2345725"/>
              <a:ext cx="69025" cy="47175"/>
            </a:xfrm>
            <a:custGeom>
              <a:pathLst>
                <a:path extrusionOk="0" h="1887" w="2761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662575" y="2429900"/>
              <a:ext cx="11800" cy="20225"/>
            </a:xfrm>
            <a:custGeom>
              <a:pathLst>
                <a:path extrusionOk="0" h="809" w="472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5697925" y="2489675"/>
              <a:ext cx="5925" cy="17700"/>
            </a:xfrm>
            <a:custGeom>
              <a:pathLst>
                <a:path extrusionOk="0" h="708" w="237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5733275" y="2429050"/>
              <a:ext cx="16025" cy="17700"/>
            </a:xfrm>
            <a:custGeom>
              <a:pathLst>
                <a:path extrusionOk="0" h="708" w="641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5639000" y="2395400"/>
              <a:ext cx="57275" cy="62300"/>
            </a:xfrm>
            <a:custGeom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5364600" y="2609175"/>
              <a:ext cx="7600" cy="60650"/>
            </a:xfrm>
            <a:custGeom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5672675" y="2465250"/>
              <a:ext cx="64825" cy="62325"/>
            </a:xfrm>
            <a:custGeom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5528750" y="2626850"/>
              <a:ext cx="19375" cy="22750"/>
            </a:xfrm>
            <a:custGeom>
              <a:pathLst>
                <a:path extrusionOk="0" h="910" w="775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5705500" y="2394550"/>
              <a:ext cx="64825" cy="62300"/>
            </a:xfrm>
            <a:custGeom>
              <a:pathLst>
                <a:path extrusionOk="0" h="2492" w="2593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5508550" y="2605825"/>
              <a:ext cx="63150" cy="68200"/>
            </a:xfrm>
            <a:custGeom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36150" y="2606650"/>
              <a:ext cx="64850" cy="62325"/>
            </a:xfrm>
            <a:custGeom>
              <a:pathLst>
                <a:path extrusionOk="0" h="2493" w="2594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461400" y="2627700"/>
              <a:ext cx="18550" cy="16850"/>
            </a:xfrm>
            <a:custGeom>
              <a:pathLst>
                <a:path extrusionOk="0" h="674" w="742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5727375" y="2678200"/>
              <a:ext cx="69900" cy="8450"/>
            </a:xfrm>
            <a:custGeom>
              <a:pathLst>
                <a:path extrusionOk="0" h="338" w="2796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5886475" y="2538475"/>
              <a:ext cx="7600" cy="60625"/>
            </a:xfrm>
            <a:custGeom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5470675" y="2536800"/>
              <a:ext cx="58100" cy="62300"/>
            </a:xfrm>
            <a:custGeom>
              <a:pathLst>
                <a:path extrusionOk="0" h="2492" w="2324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5849425" y="2395400"/>
              <a:ext cx="64000" cy="61450"/>
            </a:xfrm>
            <a:custGeom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5777875" y="2393700"/>
              <a:ext cx="63150" cy="68225"/>
            </a:xfrm>
            <a:custGeom>
              <a:pathLst>
                <a:path extrusionOk="0" h="2729" w="2526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6053950" y="571425"/>
              <a:ext cx="7600" cy="11800"/>
            </a:xfrm>
            <a:custGeom>
              <a:pathLst>
                <a:path extrusionOk="0" h="472" w="304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5384800" y="2467775"/>
              <a:ext cx="7600" cy="60625"/>
            </a:xfrm>
            <a:custGeom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5456350" y="2465250"/>
              <a:ext cx="64850" cy="62325"/>
            </a:xfrm>
            <a:custGeom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5397425" y="2535950"/>
              <a:ext cx="64850" cy="62325"/>
            </a:xfrm>
            <a:custGeom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5479075" y="2489675"/>
              <a:ext cx="21925" cy="17700"/>
            </a:xfrm>
            <a:custGeom>
              <a:pathLst>
                <a:path extrusionOk="0" h="708" w="877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5369650" y="2607500"/>
              <a:ext cx="57275" cy="62325"/>
            </a:xfrm>
            <a:custGeom>
              <a:pathLst>
                <a:path extrusionOk="0" h="2493" w="2291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5422675" y="2558675"/>
              <a:ext cx="18550" cy="26975"/>
            </a:xfrm>
            <a:custGeom>
              <a:pathLst>
                <a:path extrusionOk="0" h="1079" w="742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5489175" y="2395400"/>
              <a:ext cx="64000" cy="61450"/>
            </a:xfrm>
            <a:custGeom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5389025" y="2629375"/>
              <a:ext cx="16850" cy="16025"/>
            </a:xfrm>
            <a:custGeom>
              <a:pathLst>
                <a:path extrusionOk="0" h="641" w="674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5389850" y="2466100"/>
              <a:ext cx="57275" cy="62300"/>
            </a:xfrm>
            <a:custGeom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5410900" y="2488825"/>
              <a:ext cx="14325" cy="21900"/>
            </a:xfrm>
            <a:custGeom>
              <a:pathLst>
                <a:path extrusionOk="0" h="876" w="573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671000" y="2627700"/>
              <a:ext cx="23575" cy="21075"/>
            </a:xfrm>
            <a:custGeom>
              <a:pathLst>
                <a:path extrusionOk="0" h="843" w="943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5347775" y="2557000"/>
              <a:ext cx="19375" cy="26950"/>
            </a:xfrm>
            <a:custGeom>
              <a:pathLst>
                <a:path extrusionOk="0" h="1078" w="775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5219825" y="2607500"/>
              <a:ext cx="64000" cy="61475"/>
            </a:xfrm>
            <a:custGeom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5652475" y="2606650"/>
              <a:ext cx="64825" cy="62325"/>
            </a:xfrm>
            <a:custGeom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5326725" y="2535125"/>
              <a:ext cx="63150" cy="68200"/>
            </a:xfrm>
            <a:custGeom>
              <a:pathLst>
                <a:path extrusionOk="0" h="2728" w="2526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5244250" y="2627700"/>
              <a:ext cx="19375" cy="22750"/>
            </a:xfrm>
            <a:custGeom>
              <a:pathLst>
                <a:path extrusionOk="0" h="910" w="775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5057400" y="2606650"/>
              <a:ext cx="81650" cy="67375"/>
            </a:xfrm>
            <a:custGeom>
              <a:pathLst>
                <a:path extrusionOk="0" h="2695" w="3266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5058225" y="2535950"/>
              <a:ext cx="117025" cy="65675"/>
            </a:xfrm>
            <a:custGeom>
              <a:pathLst>
                <a:path extrusionOk="0" h="2627" w="4681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5128925" y="2395400"/>
              <a:ext cx="64000" cy="61450"/>
            </a:xfrm>
            <a:custGeom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5148300" y="2605825"/>
              <a:ext cx="63150" cy="68200"/>
            </a:xfrm>
            <a:custGeom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199625" y="2678200"/>
              <a:ext cx="64000" cy="71575"/>
            </a:xfrm>
            <a:custGeom>
              <a:pathLst>
                <a:path extrusionOk="0" h="2863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5724850" y="2609175"/>
              <a:ext cx="7600" cy="60650"/>
            </a:xfrm>
            <a:custGeom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806500" y="2684100"/>
              <a:ext cx="7600" cy="68200"/>
            </a:xfrm>
            <a:custGeom>
              <a:pathLst>
                <a:path extrusionOk="0" h="2728" w="304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12550" y="2723650"/>
              <a:ext cx="11825" cy="17700"/>
            </a:xfrm>
            <a:custGeom>
              <a:pathLst>
                <a:path extrusionOk="0" h="708" w="473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888150" y="2710200"/>
              <a:ext cx="64825" cy="43775"/>
            </a:xfrm>
            <a:custGeom>
              <a:pathLst>
                <a:path extrusionOk="0" h="1751" w="2593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950425" y="2345725"/>
              <a:ext cx="69050" cy="47175"/>
            </a:xfrm>
            <a:custGeom>
              <a:pathLst>
                <a:path extrusionOk="0" h="1887" w="2762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710550" y="2559525"/>
              <a:ext cx="21075" cy="22750"/>
            </a:xfrm>
            <a:custGeom>
              <a:pathLst>
                <a:path extrusionOk="0" h="910" w="843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010200" y="1881125"/>
              <a:ext cx="297150" cy="942725"/>
            </a:xfrm>
            <a:custGeom>
              <a:pathLst>
                <a:path extrusionOk="0" h="37709" w="11886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7092625" y="1473725"/>
              <a:ext cx="198650" cy="260950"/>
            </a:xfrm>
            <a:custGeom>
              <a:pathLst>
                <a:path extrusionOk="0" h="10438" w="7946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168500" y="2464425"/>
              <a:ext cx="63150" cy="68200"/>
            </a:xfrm>
            <a:custGeom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5686975" y="2535125"/>
              <a:ext cx="63150" cy="68200"/>
            </a:xfrm>
            <a:custGeom>
              <a:pathLst>
                <a:path extrusionOk="0" h="2728" w="2526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796400" y="2606650"/>
              <a:ext cx="64825" cy="62325"/>
            </a:xfrm>
            <a:custGeom>
              <a:pathLst>
                <a:path extrusionOk="0" h="2493" w="2593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5818275" y="2619275"/>
              <a:ext cx="16875" cy="16875"/>
            </a:xfrm>
            <a:custGeom>
              <a:pathLst>
                <a:path extrusionOk="0" h="675" w="675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280450" y="2348250"/>
              <a:ext cx="68200" cy="42125"/>
            </a:xfrm>
            <a:custGeom>
              <a:pathLst>
                <a:path extrusionOk="0" h="1685" w="2728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5262775" y="2490500"/>
              <a:ext cx="24425" cy="17700"/>
            </a:xfrm>
            <a:custGeom>
              <a:pathLst>
                <a:path extrusionOk="0" h="708" w="977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5240050" y="2466100"/>
              <a:ext cx="63975" cy="61475"/>
            </a:xfrm>
            <a:custGeom>
              <a:pathLst>
                <a:path extrusionOk="0" h="2459" w="2559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5209725" y="2556150"/>
              <a:ext cx="15175" cy="23600"/>
            </a:xfrm>
            <a:custGeom>
              <a:pathLst>
                <a:path extrusionOk="0" h="944" w="607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54350" y="2536800"/>
              <a:ext cx="63150" cy="61475"/>
            </a:xfrm>
            <a:custGeom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278750" y="2560375"/>
              <a:ext cx="16025" cy="21900"/>
            </a:xfrm>
            <a:custGeom>
              <a:pathLst>
                <a:path extrusionOk="0" h="876" w="641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181125" y="2535950"/>
              <a:ext cx="64825" cy="62325"/>
            </a:xfrm>
            <a:custGeom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5315800" y="2629375"/>
              <a:ext cx="20225" cy="19400"/>
            </a:xfrm>
            <a:custGeom>
              <a:pathLst>
                <a:path extrusionOk="0" h="776" w="809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5345250" y="2394550"/>
              <a:ext cx="64825" cy="62300"/>
            </a:xfrm>
            <a:custGeom>
              <a:pathLst>
                <a:path extrusionOk="0" h="2492" w="2593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5417625" y="2393700"/>
              <a:ext cx="63175" cy="68225"/>
            </a:xfrm>
            <a:custGeom>
              <a:pathLst>
                <a:path extrusionOk="0" h="2729" w="2527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5292225" y="2606650"/>
              <a:ext cx="64825" cy="62325"/>
            </a:xfrm>
            <a:custGeom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5227400" y="2424000"/>
              <a:ext cx="19400" cy="22750"/>
            </a:xfrm>
            <a:custGeom>
              <a:pathLst>
                <a:path extrusionOk="0" h="910" w="776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5278750" y="2395400"/>
              <a:ext cx="57275" cy="62300"/>
            </a:xfrm>
            <a:custGeom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5298950" y="2424000"/>
              <a:ext cx="18550" cy="26975"/>
            </a:xfrm>
            <a:custGeom>
              <a:pathLst>
                <a:path extrusionOk="0" h="1079" w="742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5273700" y="2397075"/>
              <a:ext cx="7600" cy="60625"/>
            </a:xfrm>
            <a:custGeom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5206375" y="2345725"/>
              <a:ext cx="69050" cy="47175"/>
            </a:xfrm>
            <a:custGeom>
              <a:pathLst>
                <a:path extrusionOk="0" h="1887" w="2762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5190375" y="2485450"/>
              <a:ext cx="20225" cy="26125"/>
            </a:xfrm>
            <a:custGeom>
              <a:pathLst>
                <a:path extrusionOk="0" h="1045" w="809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341875" y="2489675"/>
              <a:ext cx="14350" cy="4225"/>
            </a:xfrm>
            <a:custGeom>
              <a:pathLst>
                <a:path extrusionOk="0" h="169" w="574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312425" y="2465250"/>
              <a:ext cx="64825" cy="62325"/>
            </a:xfrm>
            <a:custGeom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37675" y="2490500"/>
              <a:ext cx="16850" cy="20225"/>
            </a:xfrm>
            <a:custGeom>
              <a:pathLst>
                <a:path extrusionOk="0" h="809" w="674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367125" y="2425700"/>
              <a:ext cx="20225" cy="22750"/>
            </a:xfrm>
            <a:custGeom>
              <a:pathLst>
                <a:path extrusionOk="0" h="910" w="809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441200" y="2428225"/>
              <a:ext cx="18550" cy="24425"/>
            </a:xfrm>
            <a:custGeom>
              <a:pathLst>
                <a:path extrusionOk="0" h="977" w="742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803125" y="2430750"/>
              <a:ext cx="16025" cy="18525"/>
            </a:xfrm>
            <a:custGeom>
              <a:pathLst>
                <a:path extrusionOk="0" h="741" w="641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5667625" y="536075"/>
              <a:ext cx="5925" cy="14325"/>
            </a:xfrm>
            <a:custGeom>
              <a:pathLst>
                <a:path extrusionOk="0" h="573" w="237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676875" y="508300"/>
              <a:ext cx="8450" cy="16850"/>
            </a:xfrm>
            <a:custGeom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5631425" y="266725"/>
              <a:ext cx="519350" cy="436025"/>
            </a:xfrm>
            <a:custGeom>
              <a:pathLst>
                <a:path extrusionOk="0" h="17441" w="20774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685300" y="485575"/>
              <a:ext cx="7600" cy="13500"/>
            </a:xfrm>
            <a:custGeom>
              <a:pathLst>
                <a:path extrusionOk="0" h="540" w="304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657525" y="557950"/>
              <a:ext cx="8450" cy="13500"/>
            </a:xfrm>
            <a:custGeom>
              <a:pathLst>
                <a:path extrusionOk="0" h="540" w="338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754325" y="392150"/>
              <a:ext cx="18525" cy="7600"/>
            </a:xfrm>
            <a:custGeom>
              <a:pathLst>
                <a:path extrusionOk="0" h="304" w="741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783775" y="400550"/>
              <a:ext cx="21075" cy="7600"/>
            </a:xfrm>
            <a:custGeom>
              <a:pathLst>
                <a:path extrusionOk="0" h="304" w="843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3921925" y="624450"/>
              <a:ext cx="579125" cy="264325"/>
            </a:xfrm>
            <a:custGeom>
              <a:pathLst>
                <a:path extrusionOk="0" h="10573" w="23165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696250" y="439275"/>
              <a:ext cx="9275" cy="14350"/>
            </a:xfrm>
            <a:custGeom>
              <a:pathLst>
                <a:path extrusionOk="0" h="574" w="371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5692875" y="462850"/>
              <a:ext cx="5925" cy="15175"/>
            </a:xfrm>
            <a:custGeom>
              <a:pathLst>
                <a:path extrusionOk="0" h="607" w="237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5702975" y="416550"/>
              <a:ext cx="8450" cy="16025"/>
            </a:xfrm>
            <a:custGeom>
              <a:pathLst>
                <a:path extrusionOk="0" h="641" w="338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4836025" y="1876900"/>
              <a:ext cx="1179250" cy="946950"/>
            </a:xfrm>
            <a:custGeom>
              <a:pathLst>
                <a:path extrusionOk="0" h="37878" w="4717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4860425" y="2687475"/>
              <a:ext cx="6775" cy="9275"/>
            </a:xfrm>
            <a:custGeom>
              <a:pathLst>
                <a:path extrusionOk="0" h="371" w="271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4403375" y="2435800"/>
              <a:ext cx="143975" cy="388050"/>
            </a:xfrm>
            <a:custGeom>
              <a:pathLst>
                <a:path extrusionOk="0" h="15522" w="5759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422750" y="2442525"/>
              <a:ext cx="17700" cy="58100"/>
            </a:xfrm>
            <a:custGeom>
              <a:pathLst>
                <a:path extrusionOk="0" h="2324" w="708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9625" y="305450"/>
              <a:ext cx="213825" cy="201200"/>
            </a:xfrm>
            <a:custGeom>
              <a:pathLst>
                <a:path extrusionOk="0" h="8048" w="8553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865475" y="2713550"/>
              <a:ext cx="16025" cy="51375"/>
            </a:xfrm>
            <a:custGeom>
              <a:pathLst>
                <a:path extrusionOk="0" h="2055" w="641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730750" y="386250"/>
              <a:ext cx="16850" cy="6750"/>
            </a:xfrm>
            <a:custGeom>
              <a:pathLst>
                <a:path extrusionOk="0" h="270" w="674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855450" y="1483825"/>
              <a:ext cx="286200" cy="291250"/>
            </a:xfrm>
            <a:custGeom>
              <a:pathLst>
                <a:path extrusionOk="0" h="11650" w="11448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3843650" y="1362625"/>
              <a:ext cx="430150" cy="525250"/>
            </a:xfrm>
            <a:custGeom>
              <a:pathLst>
                <a:path extrusionOk="0" h="21010" w="17206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4094475" y="289450"/>
              <a:ext cx="529450" cy="500000"/>
            </a:xfrm>
            <a:custGeom>
              <a:pathLst>
                <a:path extrusionOk="0" h="20000" w="21178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843650" y="1458575"/>
              <a:ext cx="404900" cy="344275"/>
            </a:xfrm>
            <a:custGeom>
              <a:pathLst>
                <a:path extrusionOk="0" h="13771" w="16196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6068275" y="525975"/>
              <a:ext cx="5925" cy="14325"/>
            </a:xfrm>
            <a:custGeom>
              <a:pathLst>
                <a:path extrusionOk="0" h="573" w="237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6084275" y="465375"/>
              <a:ext cx="6750" cy="15175"/>
            </a:xfrm>
            <a:custGeom>
              <a:pathLst>
                <a:path extrusionOk="0" h="607" w="27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6091850" y="445175"/>
              <a:ext cx="8425" cy="11800"/>
            </a:xfrm>
            <a:custGeom>
              <a:pathLst>
                <a:path extrusionOk="0" h="472" w="337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69125" y="483900"/>
              <a:ext cx="16850" cy="5075"/>
            </a:xfrm>
            <a:custGeom>
              <a:pathLst>
                <a:path extrusionOk="0" h="203" w="674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028700" y="468750"/>
              <a:ext cx="11825" cy="6750"/>
            </a:xfrm>
            <a:custGeom>
              <a:pathLst>
                <a:path extrusionOk="0" h="270" w="473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047225" y="475475"/>
              <a:ext cx="15175" cy="5075"/>
            </a:xfrm>
            <a:custGeom>
              <a:pathLst>
                <a:path extrusionOk="0" h="203" w="607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100250" y="405600"/>
              <a:ext cx="6775" cy="12650"/>
            </a:xfrm>
            <a:custGeom>
              <a:pathLst>
                <a:path extrusionOk="0" h="506" w="271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024500" y="2348250"/>
              <a:ext cx="68200" cy="42125"/>
            </a:xfrm>
            <a:custGeom>
              <a:pathLst>
                <a:path extrusionOk="0" h="1685" w="2728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060700" y="547850"/>
              <a:ext cx="7600" cy="14350"/>
            </a:xfrm>
            <a:custGeom>
              <a:pathLst>
                <a:path extrusionOk="0" h="574" w="304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03450" y="462000"/>
              <a:ext cx="16025" cy="5075"/>
            </a:xfrm>
            <a:custGeom>
              <a:pathLst>
                <a:path extrusionOk="0" h="203" w="641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096050" y="422450"/>
              <a:ext cx="8450" cy="15175"/>
            </a:xfrm>
            <a:custGeom>
              <a:pathLst>
                <a:path extrusionOk="0" h="607" w="338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834275" y="413175"/>
              <a:ext cx="14325" cy="5075"/>
            </a:xfrm>
            <a:custGeom>
              <a:pathLst>
                <a:path extrusionOk="0" h="203" w="573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728225" y="359325"/>
              <a:ext cx="4225" cy="14325"/>
            </a:xfrm>
            <a:custGeom>
              <a:pathLst>
                <a:path extrusionOk="0" h="573" w="169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811550" y="405600"/>
              <a:ext cx="16025" cy="9300"/>
            </a:xfrm>
            <a:custGeom>
              <a:pathLst>
                <a:path extrusionOk="0" h="372" w="641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31600" y="330700"/>
              <a:ext cx="8425" cy="22750"/>
            </a:xfrm>
            <a:custGeom>
              <a:pathLst>
                <a:path extrusionOk="0" h="910" w="337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855325" y="419075"/>
              <a:ext cx="15175" cy="4225"/>
            </a:xfrm>
            <a:custGeom>
              <a:pathLst>
                <a:path extrusionOk="0" h="169" w="607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740000" y="301250"/>
              <a:ext cx="10125" cy="17700"/>
            </a:xfrm>
            <a:custGeom>
              <a:pathLst>
                <a:path extrusionOk="0" h="708" w="405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77200" y="424975"/>
              <a:ext cx="21075" cy="8425"/>
            </a:xfrm>
            <a:custGeom>
              <a:pathLst>
                <a:path extrusionOk="0" h="337" w="843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5951275" y="446025"/>
              <a:ext cx="15175" cy="6750"/>
            </a:xfrm>
            <a:custGeom>
              <a:pathLst>
                <a:path extrusionOk="0" h="270" w="607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971475" y="452750"/>
              <a:ext cx="21900" cy="6750"/>
            </a:xfrm>
            <a:custGeom>
              <a:pathLst>
                <a:path extrusionOk="0" h="270" w="876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5927700" y="438425"/>
              <a:ext cx="17700" cy="6775"/>
            </a:xfrm>
            <a:custGeom>
              <a:pathLst>
                <a:path extrusionOk="0" h="271" w="708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5904150" y="430850"/>
              <a:ext cx="18525" cy="6775"/>
            </a:xfrm>
            <a:custGeom>
              <a:pathLst>
                <a:path extrusionOk="0" h="271" w="741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5057400" y="2393700"/>
              <a:ext cx="63150" cy="68225"/>
            </a:xfrm>
            <a:custGeom>
              <a:pathLst>
                <a:path extrusionOk="0" h="2729" w="2526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921825" y="2394550"/>
              <a:ext cx="64825" cy="62300"/>
            </a:xfrm>
            <a:custGeom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5876375" y="2346575"/>
              <a:ext cx="63975" cy="44625"/>
            </a:xfrm>
            <a:custGeom>
              <a:pathLst>
                <a:path extrusionOk="0" h="1785" w="2559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5960525" y="2466100"/>
              <a:ext cx="64000" cy="61475"/>
            </a:xfrm>
            <a:custGeom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5974850" y="2536800"/>
              <a:ext cx="63150" cy="61475"/>
            </a:xfrm>
            <a:custGeom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5803125" y="2348250"/>
              <a:ext cx="66525" cy="40425"/>
            </a:xfrm>
            <a:custGeom>
              <a:pathLst>
                <a:path extrusionOk="0" h="1617" w="2661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5201325" y="2394550"/>
              <a:ext cx="64825" cy="62300"/>
            </a:xfrm>
            <a:custGeom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5355350" y="2348250"/>
              <a:ext cx="69050" cy="40425"/>
            </a:xfrm>
            <a:custGeom>
              <a:pathLst>
                <a:path extrusionOk="0" h="1617" w="2762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5901625" y="2535950"/>
              <a:ext cx="64825" cy="62325"/>
            </a:xfrm>
            <a:custGeom>
              <a:pathLst>
                <a:path extrusionOk="0" h="2493" w="2593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5658375" y="2346575"/>
              <a:ext cx="63975" cy="44625"/>
            </a:xfrm>
            <a:custGeom>
              <a:pathLst>
                <a:path extrusionOk="0" h="1785" w="2559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5430250" y="2348250"/>
              <a:ext cx="69050" cy="40425"/>
            </a:xfrm>
            <a:custGeom>
              <a:pathLst>
                <a:path extrusionOk="0" h="1617" w="2762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5132300" y="2346575"/>
              <a:ext cx="64000" cy="44625"/>
            </a:xfrm>
            <a:custGeom>
              <a:pathLst>
                <a:path extrusionOk="0" h="1785" w="256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5729075" y="2348250"/>
              <a:ext cx="67350" cy="40425"/>
            </a:xfrm>
            <a:custGeom>
              <a:pathLst>
                <a:path extrusionOk="0" h="1617" w="2694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750100" y="2466100"/>
              <a:ext cx="57275" cy="62300"/>
            </a:xfrm>
            <a:custGeom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5766100" y="2489675"/>
              <a:ext cx="19375" cy="20225"/>
            </a:xfrm>
            <a:custGeom>
              <a:pathLst>
                <a:path extrusionOk="0" h="809" w="775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5729900" y="2607500"/>
              <a:ext cx="57275" cy="62325"/>
            </a:xfrm>
            <a:custGeom>
              <a:pathLst>
                <a:path extrusionOk="0" h="2493" w="2291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5784625" y="2559525"/>
              <a:ext cx="18525" cy="21900"/>
            </a:xfrm>
            <a:custGeom>
              <a:pathLst>
                <a:path extrusionOk="0" h="876" w="741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745050" y="2467775"/>
              <a:ext cx="7600" cy="60625"/>
            </a:xfrm>
            <a:custGeom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5757675" y="2535950"/>
              <a:ext cx="64850" cy="62325"/>
            </a:xfrm>
            <a:custGeom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5889000" y="2464425"/>
              <a:ext cx="63150" cy="68200"/>
            </a:xfrm>
            <a:custGeom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5830900" y="2536800"/>
              <a:ext cx="58125" cy="62300"/>
            </a:xfrm>
            <a:custGeom>
              <a:pathLst>
                <a:path extrusionOk="0" h="2492" w="2325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835950" y="2487975"/>
              <a:ext cx="22750" cy="18550"/>
            </a:xfrm>
            <a:custGeom>
              <a:pathLst>
                <a:path extrusionOk="0" h="742" w="91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5816600" y="2465250"/>
              <a:ext cx="64850" cy="62325"/>
            </a:xfrm>
            <a:custGeom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5979900" y="2689150"/>
              <a:ext cx="22750" cy="15175"/>
            </a:xfrm>
            <a:custGeom>
              <a:pathLst>
                <a:path extrusionOk="0" h="607" w="91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6049750" y="2427375"/>
              <a:ext cx="28650" cy="20225"/>
            </a:xfrm>
            <a:custGeom>
              <a:pathLst>
                <a:path extrusionOk="0" h="809" w="1146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5938650" y="2604125"/>
              <a:ext cx="155750" cy="69900"/>
            </a:xfrm>
            <a:custGeom>
              <a:pathLst>
                <a:path extrusionOk="0" h="2796" w="623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5744225" y="2620125"/>
              <a:ext cx="22750" cy="13500"/>
            </a:xfrm>
            <a:custGeom>
              <a:pathLst>
                <a:path extrusionOk="0" h="540" w="91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6030400" y="2712725"/>
              <a:ext cx="64000" cy="41250"/>
            </a:xfrm>
            <a:custGeom>
              <a:pathLst>
                <a:path extrusionOk="0" h="1650" w="256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5958000" y="2678200"/>
              <a:ext cx="62325" cy="74950"/>
            </a:xfrm>
            <a:custGeom>
              <a:pathLst>
                <a:path extrusionOk="0" h="2998" w="2493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028700" y="2718600"/>
              <a:ext cx="4250" cy="35375"/>
            </a:xfrm>
            <a:custGeom>
              <a:pathLst>
                <a:path extrusionOk="0" h="1415" w="17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53950" y="2723650"/>
              <a:ext cx="14350" cy="19400"/>
            </a:xfrm>
            <a:custGeom>
              <a:pathLst>
                <a:path extrusionOk="0" h="776" w="574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6056475" y="2501450"/>
              <a:ext cx="27825" cy="22750"/>
            </a:xfrm>
            <a:custGeom>
              <a:pathLst>
                <a:path extrusionOk="0" h="910" w="1113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5990825" y="2395400"/>
              <a:ext cx="101875" cy="63150"/>
            </a:xfrm>
            <a:custGeom>
              <a:pathLst>
                <a:path extrusionOk="0" h="2526" w="4075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030400" y="2466100"/>
              <a:ext cx="66525" cy="132175"/>
            </a:xfrm>
            <a:custGeom>
              <a:pathLst>
                <a:path extrusionOk="0" h="5287" w="2661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5982425" y="2726175"/>
              <a:ext cx="21050" cy="12650"/>
            </a:xfrm>
            <a:custGeom>
              <a:pathLst>
                <a:path extrusionOk="0" h="506" w="842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072550" y="2497250"/>
              <a:ext cx="28625" cy="23575"/>
            </a:xfrm>
            <a:custGeom>
              <a:pathLst>
                <a:path extrusionOk="0" h="943" w="1145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5868800" y="2605825"/>
              <a:ext cx="63150" cy="68200"/>
            </a:xfrm>
            <a:custGeom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5128100" y="2676525"/>
              <a:ext cx="63150" cy="78300"/>
            </a:xfrm>
            <a:custGeom>
              <a:pathLst>
                <a:path extrusionOk="0" h="3132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5055700" y="2464425"/>
              <a:ext cx="103550" cy="65675"/>
            </a:xfrm>
            <a:custGeom>
              <a:pathLst>
                <a:path extrusionOk="0" h="2627" w="4142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5059075" y="2348250"/>
              <a:ext cx="66525" cy="40425"/>
            </a:xfrm>
            <a:custGeom>
              <a:pathLst>
                <a:path extrusionOk="0" h="1617" w="2661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5055700" y="2677375"/>
              <a:ext cx="64850" cy="72400"/>
            </a:xfrm>
            <a:custGeom>
              <a:pathLst>
                <a:path extrusionOk="0" h="2896" w="2594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5722325" y="2677375"/>
              <a:ext cx="80825" cy="72400"/>
            </a:xfrm>
            <a:custGeom>
              <a:pathLst>
                <a:path extrusionOk="0" h="2896" w="3233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5811550" y="2677375"/>
              <a:ext cx="65675" cy="75775"/>
            </a:xfrm>
            <a:custGeom>
              <a:pathLst>
                <a:path extrusionOk="0" h="3031" w="2627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5363775" y="2677375"/>
              <a:ext cx="351000" cy="78300"/>
            </a:xfrm>
            <a:custGeom>
              <a:pathLst>
                <a:path extrusionOk="0" h="3132" w="1404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5273700" y="2674850"/>
              <a:ext cx="85050" cy="79125"/>
            </a:xfrm>
            <a:custGeom>
              <a:pathLst>
                <a:path extrusionOk="0" h="3165" w="3402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Shape 465"/>
          <p:cNvSpPr txBox="1"/>
          <p:nvPr>
            <p:ph type="ctrTitle"/>
          </p:nvPr>
        </p:nvSpPr>
        <p:spPr>
          <a:xfrm>
            <a:off x="1557875" y="1882525"/>
            <a:ext cx="60282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6" name="Shape 466"/>
          <p:cNvSpPr txBox="1"/>
          <p:nvPr>
            <p:ph idx="1" type="subTitle"/>
          </p:nvPr>
        </p:nvSpPr>
        <p:spPr>
          <a:xfrm>
            <a:off x="1557875" y="3329551"/>
            <a:ext cx="6028200" cy="10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Shape 468"/>
          <p:cNvGrpSpPr/>
          <p:nvPr/>
        </p:nvGrpSpPr>
        <p:grpSpPr>
          <a:xfrm>
            <a:off x="-7997" y="-6007"/>
            <a:ext cx="9159995" cy="6870013"/>
            <a:chOff x="328725" y="2891150"/>
            <a:chExt cx="3447625" cy="2585725"/>
          </a:xfrm>
        </p:grpSpPr>
        <p:sp>
          <p:nvSpPr>
            <p:cNvPr id="469" name="Shape 469"/>
            <p:cNvSpPr/>
            <p:nvPr/>
          </p:nvSpPr>
          <p:spPr>
            <a:xfrm>
              <a:off x="1720050" y="5007200"/>
              <a:ext cx="58100" cy="55575"/>
            </a:xfrm>
            <a:custGeom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328725" y="4577925"/>
              <a:ext cx="118700" cy="33700"/>
            </a:xfrm>
            <a:custGeom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679650" y="4953325"/>
              <a:ext cx="58100" cy="57250"/>
            </a:xfrm>
            <a:custGeom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328725" y="4540050"/>
              <a:ext cx="117000" cy="36225"/>
            </a:xfrm>
            <a:custGeom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328725" y="4469350"/>
              <a:ext cx="96800" cy="23600"/>
            </a:xfrm>
            <a:custGeom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328725" y="4488700"/>
              <a:ext cx="98500" cy="32025"/>
            </a:xfrm>
            <a:custGeom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618200" y="5157850"/>
              <a:ext cx="15175" cy="14350"/>
            </a:xfrm>
            <a:custGeom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741075" y="5063575"/>
              <a:ext cx="55600" cy="57275"/>
            </a:xfrm>
            <a:custGeom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678800" y="5072850"/>
              <a:ext cx="59775" cy="56425"/>
            </a:xfrm>
            <a:custGeom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659450" y="5014775"/>
              <a:ext cx="58100" cy="63150"/>
            </a:xfrm>
            <a:custGeom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328725" y="4637675"/>
              <a:ext cx="140575" cy="37075"/>
            </a:xfrm>
            <a:custGeom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583700" y="5002975"/>
              <a:ext cx="12650" cy="16875"/>
            </a:xfrm>
            <a:custGeom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1558450" y="4970150"/>
              <a:ext cx="57250" cy="63150"/>
            </a:xfrm>
            <a:custGeom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318550" y="5127550"/>
              <a:ext cx="52225" cy="57275"/>
            </a:xfrm>
            <a:custGeom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328725" y="4609075"/>
              <a:ext cx="85025" cy="26100"/>
            </a:xfrm>
            <a:custGeom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328725" y="4657050"/>
              <a:ext cx="143950" cy="35375"/>
            </a:xfrm>
            <a:custGeom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955775" y="4552675"/>
              <a:ext cx="143950" cy="126275"/>
            </a:xfrm>
            <a:custGeom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328725" y="4675575"/>
              <a:ext cx="141425" cy="38725"/>
            </a:xfrm>
            <a:custGeom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320225" y="5209200"/>
              <a:ext cx="16875" cy="13500"/>
            </a:xfrm>
            <a:custGeom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328725" y="4393600"/>
              <a:ext cx="81650" cy="27800"/>
            </a:xfrm>
            <a:custGeom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261325" y="5218450"/>
              <a:ext cx="13475" cy="13500"/>
            </a:xfrm>
            <a:custGeom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328725" y="4558575"/>
              <a:ext cx="122050" cy="35375"/>
            </a:xfrm>
            <a:custGeom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298350" y="5189850"/>
              <a:ext cx="59800" cy="55575"/>
            </a:xfrm>
            <a:custGeom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241950" y="5199100"/>
              <a:ext cx="54750" cy="55575"/>
            </a:xfrm>
            <a:custGeom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238600" y="5205825"/>
              <a:ext cx="11800" cy="50525"/>
            </a:xfrm>
            <a:custGeom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1279825" y="5156175"/>
              <a:ext cx="16025" cy="23600"/>
            </a:xfrm>
            <a:custGeom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257100" y="5134300"/>
              <a:ext cx="58950" cy="58925"/>
            </a:xfrm>
            <a:custGeom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1010500" y="2891150"/>
              <a:ext cx="2237250" cy="272750"/>
            </a:xfrm>
            <a:custGeom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328725" y="4410425"/>
              <a:ext cx="81650" cy="25275"/>
            </a:xfrm>
            <a:custGeom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328725" y="4446625"/>
              <a:ext cx="90075" cy="27800"/>
            </a:xfrm>
            <a:custGeom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328725" y="4515650"/>
              <a:ext cx="53875" cy="20225"/>
            </a:xfrm>
            <a:custGeom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1480150" y="5161225"/>
              <a:ext cx="58950" cy="58100"/>
            </a:xfrm>
            <a:custGeom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1599675" y="5145225"/>
              <a:ext cx="59800" cy="54750"/>
            </a:xfrm>
            <a:custGeom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1358950" y="5178900"/>
              <a:ext cx="57275" cy="63150"/>
            </a:xfrm>
            <a:custGeom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328725" y="4427250"/>
              <a:ext cx="93450" cy="34550"/>
            </a:xfrm>
            <a:custGeom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1379150" y="5199100"/>
              <a:ext cx="16025" cy="19375"/>
            </a:xfrm>
            <a:custGeom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1618200" y="4963425"/>
              <a:ext cx="58100" cy="54725"/>
            </a:xfrm>
            <a:custGeom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077825" y="5125025"/>
              <a:ext cx="18550" cy="21075"/>
            </a:xfrm>
            <a:custGeom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853825" y="4795925"/>
              <a:ext cx="42100" cy="569025"/>
            </a:xfrm>
            <a:custGeom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3628175" y="4015675"/>
              <a:ext cx="10125" cy="12650"/>
            </a:xfrm>
            <a:custGeom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1049200" y="5284950"/>
              <a:ext cx="58950" cy="70725"/>
            </a:xfrm>
            <a:custGeom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3599550" y="4372550"/>
              <a:ext cx="38750" cy="44625"/>
            </a:xfrm>
            <a:custGeom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1076150" y="5162900"/>
              <a:ext cx="59775" cy="56425"/>
            </a:xfrm>
            <a:custGeom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762075" y="4700825"/>
              <a:ext cx="125425" cy="712925"/>
            </a:xfrm>
            <a:custGeom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1056775" y="5104825"/>
              <a:ext cx="57275" cy="63150"/>
            </a:xfrm>
            <a:custGeom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3645850" y="4022400"/>
              <a:ext cx="40425" cy="10125"/>
            </a:xfrm>
            <a:custGeom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3509500" y="3976950"/>
              <a:ext cx="259275" cy="457900"/>
            </a:xfrm>
            <a:custGeom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725150" y="2891150"/>
              <a:ext cx="2679175" cy="790400"/>
            </a:xfrm>
            <a:custGeom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475175" y="4197475"/>
              <a:ext cx="269375" cy="75775"/>
            </a:xfrm>
            <a:custGeom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733575" y="4522375"/>
              <a:ext cx="19375" cy="10125"/>
            </a:xfrm>
            <a:custGeom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1440600" y="4990350"/>
              <a:ext cx="55575" cy="55575"/>
            </a:xfrm>
            <a:custGeom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3530550" y="4035875"/>
              <a:ext cx="219700" cy="344275"/>
            </a:xfrm>
            <a:custGeom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988600" y="5295900"/>
              <a:ext cx="60625" cy="64000"/>
            </a:xfrm>
            <a:custGeom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1100550" y="4580450"/>
              <a:ext cx="24425" cy="9275"/>
            </a:xfrm>
            <a:custGeom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1938050" y="4972675"/>
              <a:ext cx="222225" cy="368700"/>
            </a:xfrm>
            <a:custGeom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1257100" y="5015600"/>
              <a:ext cx="57275" cy="62325"/>
            </a:xfrm>
            <a:custGeom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830375" y="2891150"/>
              <a:ext cx="183500" cy="267700"/>
            </a:xfrm>
            <a:custGeom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1316875" y="5008025"/>
              <a:ext cx="58100" cy="55575"/>
            </a:xfrm>
            <a:custGeom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138425" y="5119150"/>
              <a:ext cx="19400" cy="16000"/>
            </a:xfrm>
            <a:custGeom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3384075" y="4763100"/>
              <a:ext cx="22775" cy="22750"/>
            </a:xfrm>
            <a:custGeom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378325" y="4997925"/>
              <a:ext cx="58100" cy="57275"/>
            </a:xfrm>
            <a:custGeom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402725" y="5029925"/>
              <a:ext cx="10125" cy="15175"/>
            </a:xfrm>
            <a:custGeom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328725" y="4115825"/>
              <a:ext cx="825725" cy="756725"/>
            </a:xfrm>
            <a:custGeom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1342950" y="5039175"/>
              <a:ext cx="12675" cy="15175"/>
            </a:xfrm>
            <a:custGeom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1117375" y="5097250"/>
              <a:ext cx="58125" cy="55575"/>
            </a:xfrm>
            <a:custGeom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328725" y="4697450"/>
              <a:ext cx="135525" cy="41275"/>
            </a:xfrm>
            <a:custGeom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3661000" y="4008100"/>
              <a:ext cx="7600" cy="7600"/>
            </a:xfrm>
            <a:custGeom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2890000" y="4783300"/>
              <a:ext cx="886350" cy="58950"/>
            </a:xfrm>
            <a:custGeom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885800" y="4699125"/>
              <a:ext cx="890550" cy="64000"/>
            </a:xfrm>
            <a:custGeom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3352100" y="4769000"/>
              <a:ext cx="11800" cy="11800"/>
            </a:xfrm>
            <a:custGeom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1281525" y="5046750"/>
              <a:ext cx="15175" cy="21900"/>
            </a:xfrm>
            <a:custGeom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1139275" y="5035800"/>
              <a:ext cx="55575" cy="54750"/>
            </a:xfrm>
            <a:custGeom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981025" y="5147750"/>
              <a:ext cx="24450" cy="20225"/>
            </a:xfrm>
            <a:custGeom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1325275" y="4965950"/>
              <a:ext cx="60650" cy="42100"/>
            </a:xfrm>
            <a:custGeom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1385050" y="4957525"/>
              <a:ext cx="60625" cy="42125"/>
            </a:xfrm>
            <a:custGeom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1635025" y="4922175"/>
              <a:ext cx="57275" cy="37900"/>
            </a:xfrm>
            <a:custGeom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1453225" y="4947425"/>
              <a:ext cx="54725" cy="42125"/>
            </a:xfrm>
            <a:custGeom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199025" y="4985300"/>
              <a:ext cx="61475" cy="39600"/>
            </a:xfrm>
            <a:custGeom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573600" y="4930600"/>
              <a:ext cx="58925" cy="38750"/>
            </a:xfrm>
            <a:custGeom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12150" y="4939850"/>
              <a:ext cx="58950" cy="38750"/>
            </a:xfrm>
            <a:custGeom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1012175" y="5015600"/>
              <a:ext cx="57250" cy="37900"/>
            </a:xfrm>
            <a:custGeom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1073625" y="5003825"/>
              <a:ext cx="61450" cy="40425"/>
            </a:xfrm>
            <a:custGeom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1015550" y="5053475"/>
              <a:ext cx="58100" cy="55600"/>
            </a:xfrm>
            <a:custGeom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1102225" y="5070325"/>
              <a:ext cx="16025" cy="19375"/>
            </a:xfrm>
            <a:custGeom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1135900" y="4995400"/>
              <a:ext cx="59800" cy="40425"/>
            </a:xfrm>
            <a:custGeom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1076975" y="5043375"/>
              <a:ext cx="58100" cy="57275"/>
            </a:xfrm>
            <a:custGeom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1219225" y="5053475"/>
              <a:ext cx="16875" cy="18550"/>
            </a:xfrm>
            <a:custGeom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1196500" y="5026550"/>
              <a:ext cx="58950" cy="55575"/>
            </a:xfrm>
            <a:custGeom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1262150" y="4976900"/>
              <a:ext cx="59800" cy="39575"/>
            </a:xfrm>
            <a:custGeom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1830300" y="5214250"/>
              <a:ext cx="10975" cy="16025"/>
            </a:xfrm>
            <a:custGeom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807575" y="5213400"/>
              <a:ext cx="6775" cy="29500"/>
            </a:xfrm>
            <a:custGeom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807575" y="5201625"/>
              <a:ext cx="58100" cy="38750"/>
            </a:xfrm>
            <a:custGeom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763825" y="5194050"/>
              <a:ext cx="18525" cy="11800"/>
            </a:xfrm>
            <a:custGeom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695625" y="4910400"/>
              <a:ext cx="62325" cy="41275"/>
            </a:xfrm>
            <a:custGeom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744450" y="5182275"/>
              <a:ext cx="58100" cy="68200"/>
            </a:xfrm>
            <a:custGeom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1768875" y="5223500"/>
              <a:ext cx="17700" cy="11825"/>
            </a:xfrm>
            <a:custGeom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1688900" y="5216775"/>
              <a:ext cx="58100" cy="40425"/>
            </a:xfrm>
            <a:custGeom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1737725" y="4941550"/>
              <a:ext cx="90075" cy="58100"/>
            </a:xfrm>
            <a:custGeom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1789900" y="4970150"/>
              <a:ext cx="23600" cy="16025"/>
            </a:xfrm>
            <a:custGeom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1758750" y="4901975"/>
              <a:ext cx="58950" cy="41275"/>
            </a:xfrm>
            <a:custGeom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1804225" y="5028225"/>
              <a:ext cx="22750" cy="21075"/>
            </a:xfrm>
            <a:custGeom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1719200" y="5112400"/>
              <a:ext cx="133850" cy="72425"/>
            </a:xfrm>
            <a:custGeom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1778125" y="4997925"/>
              <a:ext cx="69875" cy="111975"/>
            </a:xfrm>
            <a:custGeom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1025" y="5233600"/>
              <a:ext cx="74950" cy="60650"/>
            </a:xfrm>
            <a:custGeom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837100" y="3663850"/>
              <a:ext cx="44625" cy="40425"/>
            </a:xfrm>
            <a:custGeom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862350" y="3691625"/>
              <a:ext cx="13500" cy="13475"/>
            </a:xfrm>
            <a:custGeom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50725" y="5023175"/>
              <a:ext cx="58950" cy="38750"/>
            </a:xfrm>
            <a:custGeom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630050" y="3368400"/>
              <a:ext cx="233175" cy="212975"/>
            </a:xfrm>
            <a:custGeom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96525" y="3543475"/>
              <a:ext cx="79150" cy="20225"/>
            </a:xfrm>
            <a:custGeom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008800" y="3646150"/>
              <a:ext cx="23600" cy="50550"/>
            </a:xfrm>
            <a:custGeom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782400" y="3562000"/>
              <a:ext cx="27800" cy="11800"/>
            </a:xfrm>
            <a:custGeom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432900" y="5444025"/>
              <a:ext cx="35375" cy="25275"/>
            </a:xfrm>
            <a:custGeom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3291500" y="5425525"/>
              <a:ext cx="109450" cy="36200"/>
            </a:xfrm>
            <a:custGeom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632575" y="3558625"/>
              <a:ext cx="24425" cy="12650"/>
            </a:xfrm>
            <a:custGeom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2855500" y="5364075"/>
              <a:ext cx="920850" cy="71575"/>
            </a:xfrm>
            <a:custGeom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3219125" y="5439825"/>
              <a:ext cx="32000" cy="8450"/>
            </a:xfrm>
            <a:custGeom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3221650" y="5413725"/>
              <a:ext cx="32850" cy="7600"/>
            </a:xfrm>
            <a:custGeom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3225000" y="5426350"/>
              <a:ext cx="34550" cy="10975"/>
            </a:xfrm>
            <a:custGeom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2757850" y="5409525"/>
              <a:ext cx="584175" cy="67350"/>
            </a:xfrm>
            <a:custGeom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829525" y="3584725"/>
              <a:ext cx="53900" cy="19375"/>
            </a:xfrm>
            <a:custGeom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711625" y="5231075"/>
              <a:ext cx="10125" cy="15175"/>
            </a:xfrm>
            <a:custGeom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23800" y="4840525"/>
              <a:ext cx="959550" cy="542925"/>
            </a:xfrm>
            <a:custGeom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965875" y="3714350"/>
              <a:ext cx="25" cy="25"/>
            </a:xfrm>
            <a:custGeom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954950" y="5060225"/>
              <a:ext cx="58100" cy="63150"/>
            </a:xfrm>
            <a:custGeom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956625" y="3705925"/>
              <a:ext cx="10125" cy="10125"/>
            </a:xfrm>
            <a:custGeom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973450" y="5173850"/>
              <a:ext cx="103550" cy="63150"/>
            </a:xfrm>
            <a:custGeom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14050" y="3595650"/>
              <a:ext cx="114500" cy="94300"/>
            </a:xfrm>
            <a:custGeom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963350" y="5113250"/>
              <a:ext cx="90100" cy="63150"/>
            </a:xfrm>
            <a:custGeom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947375" y="3694975"/>
              <a:ext cx="33675" cy="37900"/>
            </a:xfrm>
            <a:custGeom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59500" y="3640275"/>
              <a:ext cx="14325" cy="13475"/>
            </a:xfrm>
            <a:custGeom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470950" y="3557775"/>
              <a:ext cx="100200" cy="96825"/>
            </a:xfrm>
            <a:custGeom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446550" y="3524950"/>
              <a:ext cx="579125" cy="253375"/>
            </a:xfrm>
            <a:custGeom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492850" y="3578825"/>
              <a:ext cx="53900" cy="58950"/>
            </a:xfrm>
            <a:custGeom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928850" y="3674775"/>
              <a:ext cx="71575" cy="75775"/>
            </a:xfrm>
            <a:custGeom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366525" y="5127550"/>
              <a:ext cx="8450" cy="50525"/>
            </a:xfrm>
            <a:custGeom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542450" y="5034975"/>
              <a:ext cx="55575" cy="55575"/>
            </a:xfrm>
            <a:custGeom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618200" y="5046750"/>
              <a:ext cx="18550" cy="16025"/>
            </a:xfrm>
            <a:custGeom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667850" y="5082100"/>
              <a:ext cx="9300" cy="50525"/>
            </a:xfrm>
            <a:custGeom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599675" y="5025700"/>
              <a:ext cx="58950" cy="55600"/>
            </a:xfrm>
            <a:custGeom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619875" y="5082100"/>
              <a:ext cx="52225" cy="58100"/>
            </a:xfrm>
            <a:custGeom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540750" y="5161225"/>
              <a:ext cx="10975" cy="49675"/>
            </a:xfrm>
            <a:custGeom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550025" y="5212575"/>
              <a:ext cx="58950" cy="10125"/>
            </a:xfrm>
            <a:custGeom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1465000" y="5020650"/>
              <a:ext cx="10975" cy="16875"/>
            </a:xfrm>
            <a:custGeom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1557600" y="5166275"/>
              <a:ext cx="19375" cy="10975"/>
            </a:xfrm>
            <a:custGeom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1438075" y="4997925"/>
              <a:ext cx="11800" cy="49700"/>
            </a:xfrm>
            <a:custGeom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1502875" y="5066100"/>
              <a:ext cx="5075" cy="15200"/>
            </a:xfrm>
            <a:custGeom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1497825" y="4981950"/>
              <a:ext cx="58950" cy="54725"/>
            </a:xfrm>
            <a:custGeom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1560125" y="5056850"/>
              <a:ext cx="16025" cy="16850"/>
            </a:xfrm>
            <a:custGeom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1524775" y="5011400"/>
              <a:ext cx="13475" cy="14325"/>
            </a:xfrm>
            <a:custGeom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1438925" y="5074525"/>
              <a:ext cx="17700" cy="15175"/>
            </a:xfrm>
            <a:custGeom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1480150" y="5042550"/>
              <a:ext cx="58100" cy="57250"/>
            </a:xfrm>
            <a:custGeom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440600" y="5193200"/>
              <a:ext cx="17700" cy="14350"/>
            </a:xfrm>
            <a:custGeom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1439750" y="5109050"/>
              <a:ext cx="55575" cy="56400"/>
            </a:xfrm>
            <a:custGeom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1460800" y="5130075"/>
              <a:ext cx="11800" cy="16875"/>
            </a:xfrm>
            <a:custGeom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419550" y="5171325"/>
              <a:ext cx="57275" cy="55575"/>
            </a:xfrm>
            <a:custGeom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339600" y="5147750"/>
              <a:ext cx="21900" cy="19400"/>
            </a:xfrm>
            <a:custGeom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377475" y="5118300"/>
              <a:ext cx="59775" cy="56425"/>
            </a:xfrm>
            <a:custGeom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403575" y="5140175"/>
              <a:ext cx="16000" cy="16025"/>
            </a:xfrm>
            <a:custGeom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543275" y="5153650"/>
              <a:ext cx="54750" cy="55575"/>
            </a:xfrm>
            <a:custGeom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559275" y="5089675"/>
              <a:ext cx="58100" cy="58950"/>
            </a:xfrm>
            <a:custGeom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584525" y="5112400"/>
              <a:ext cx="16025" cy="18550"/>
            </a:xfrm>
            <a:custGeom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539925" y="5041700"/>
              <a:ext cx="10950" cy="50525"/>
            </a:xfrm>
            <a:custGeom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521400" y="5122500"/>
              <a:ext cx="17700" cy="16875"/>
            </a:xfrm>
            <a:custGeom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496150" y="5182275"/>
              <a:ext cx="21900" cy="16850"/>
            </a:xfrm>
            <a:custGeom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498675" y="5098950"/>
              <a:ext cx="58100" cy="59775"/>
            </a:xfrm>
            <a:custGeom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619050" y="5212575"/>
              <a:ext cx="9275" cy="56400"/>
            </a:xfrm>
            <a:custGeom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6750" y="5042550"/>
              <a:ext cx="11800" cy="50525"/>
            </a:xfrm>
            <a:custGeom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160325" y="5061050"/>
              <a:ext cx="16850" cy="22775"/>
            </a:xfrm>
            <a:custGeom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103925" y="5181425"/>
              <a:ext cx="12650" cy="18550"/>
            </a:xfrm>
            <a:custGeom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057625" y="5223500"/>
              <a:ext cx="57250" cy="63175"/>
            </a:xfrm>
            <a:custGeom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04075" y="5109050"/>
              <a:ext cx="11825" cy="5075"/>
            </a:xfrm>
            <a:custGeom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178825" y="5088000"/>
              <a:ext cx="58100" cy="57250"/>
            </a:xfrm>
            <a:custGeom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02400" y="5112400"/>
              <a:ext cx="13500" cy="16025"/>
            </a:xfrm>
            <a:custGeom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109800" y="5277375"/>
              <a:ext cx="58950" cy="64000"/>
            </a:xfrm>
            <a:custGeom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660275" y="5133450"/>
              <a:ext cx="57275" cy="63150"/>
            </a:xfrm>
            <a:custGeom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620725" y="5199100"/>
              <a:ext cx="60625" cy="69875"/>
            </a:xfrm>
            <a:custGeom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01550" y="5226875"/>
              <a:ext cx="16025" cy="17700"/>
            </a:xfrm>
            <a:custGeom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546650" y="5208350"/>
              <a:ext cx="73250" cy="67375"/>
            </a:xfrm>
            <a:custGeom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46175" y="5223500"/>
              <a:ext cx="300500" cy="101875"/>
            </a:xfrm>
            <a:custGeom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169575" y="5265600"/>
              <a:ext cx="79975" cy="69875"/>
            </a:xfrm>
            <a:custGeom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418725" y="5052650"/>
              <a:ext cx="58100" cy="55575"/>
            </a:xfrm>
            <a:custGeom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41125" y="5079575"/>
              <a:ext cx="55575" cy="55575"/>
            </a:xfrm>
            <a:custGeom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318550" y="5092200"/>
              <a:ext cx="18550" cy="16025"/>
            </a:xfrm>
            <a:custGeom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138425" y="5153650"/>
              <a:ext cx="55575" cy="57250"/>
            </a:xfrm>
            <a:custGeom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38600" y="5087150"/>
              <a:ext cx="10950" cy="49700"/>
            </a:xfrm>
            <a:custGeom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382525" y="5082950"/>
              <a:ext cx="12650" cy="16025"/>
            </a:xfrm>
            <a:custGeom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98350" y="5071175"/>
              <a:ext cx="58950" cy="55575"/>
            </a:xfrm>
            <a:custGeom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358125" y="5059375"/>
              <a:ext cx="58100" cy="63150"/>
            </a:xfrm>
            <a:custGeom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262150" y="5100625"/>
              <a:ext cx="13500" cy="17700"/>
            </a:xfrm>
            <a:custGeom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118225" y="5216775"/>
              <a:ext cx="57275" cy="55575"/>
            </a:xfrm>
            <a:custGeom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162000" y="5176375"/>
              <a:ext cx="12650" cy="18550"/>
            </a:xfrm>
            <a:custGeom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219225" y="5164600"/>
              <a:ext cx="16025" cy="22750"/>
            </a:xfrm>
            <a:custGeom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140100" y="5236975"/>
              <a:ext cx="16875" cy="18550"/>
            </a:xfrm>
            <a:custGeom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197350" y="5143550"/>
              <a:ext cx="58100" cy="60625"/>
            </a:xfrm>
            <a:custGeom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178825" y="5206675"/>
              <a:ext cx="58950" cy="57250"/>
            </a:xfrm>
            <a:custGeom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4" name="Shape 664"/>
          <p:cNvSpPr txBox="1"/>
          <p:nvPr>
            <p:ph idx="1" type="body"/>
          </p:nvPr>
        </p:nvSpPr>
        <p:spPr>
          <a:xfrm>
            <a:off x="1832400" y="2653800"/>
            <a:ext cx="54792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68300" lvl="0" marL="457200" rtl="0" algn="ctr">
              <a:spcBef>
                <a:spcPts val="600"/>
              </a:spcBef>
              <a:spcAft>
                <a:spcPts val="0"/>
              </a:spcAft>
              <a:buClr>
                <a:srgbClr val="F55D4B"/>
              </a:buClr>
              <a:buSzPts val="2200"/>
              <a:buChar char="✖"/>
              <a:defRPr i="1" sz="2200">
                <a:solidFill>
                  <a:srgbClr val="F55D4B"/>
                </a:solidFill>
              </a:defRPr>
            </a:lvl1pPr>
            <a:lvl2pPr indent="-368300" lvl="1" marL="914400" rt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○"/>
              <a:defRPr i="1">
                <a:solidFill>
                  <a:srgbClr val="F55D4B"/>
                </a:solidFill>
              </a:defRPr>
            </a:lvl2pPr>
            <a:lvl3pPr indent="-368300" lvl="2" marL="1371600" rt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■"/>
              <a:defRPr i="1" sz="2200">
                <a:solidFill>
                  <a:srgbClr val="F55D4B"/>
                </a:solidFill>
              </a:defRPr>
            </a:lvl3pPr>
            <a:lvl4pPr indent="-368300" lvl="3" marL="1828800" rt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●"/>
              <a:defRPr i="1" sz="2200">
                <a:solidFill>
                  <a:srgbClr val="F55D4B"/>
                </a:solidFill>
              </a:defRPr>
            </a:lvl4pPr>
            <a:lvl5pPr indent="-368300" lvl="4" marL="2286000" rt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○"/>
              <a:defRPr i="1" sz="2200">
                <a:solidFill>
                  <a:srgbClr val="F55D4B"/>
                </a:solidFill>
              </a:defRPr>
            </a:lvl5pPr>
            <a:lvl6pPr indent="-368300" lvl="5" marL="2743200" rt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■"/>
              <a:defRPr i="1" sz="2200">
                <a:solidFill>
                  <a:srgbClr val="F55D4B"/>
                </a:solidFill>
              </a:defRPr>
            </a:lvl6pPr>
            <a:lvl7pPr indent="-368300" lvl="6" marL="3200400" rt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●"/>
              <a:defRPr i="1" sz="2200">
                <a:solidFill>
                  <a:srgbClr val="F55D4B"/>
                </a:solidFill>
              </a:defRPr>
            </a:lvl7pPr>
            <a:lvl8pPr indent="-368300" lvl="7" marL="3657600" rt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○"/>
              <a:defRPr i="1" sz="2200">
                <a:solidFill>
                  <a:srgbClr val="F55D4B"/>
                </a:solidFill>
              </a:defRPr>
            </a:lvl8pPr>
            <a:lvl9pPr indent="-368300" lvl="8" marL="4114800" rt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■"/>
              <a:defRPr i="1" sz="2200">
                <a:solidFill>
                  <a:srgbClr val="F55D4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Shape 666"/>
          <p:cNvGrpSpPr/>
          <p:nvPr/>
        </p:nvGrpSpPr>
        <p:grpSpPr>
          <a:xfrm>
            <a:off x="139" y="105"/>
            <a:ext cx="9159995" cy="6870013"/>
            <a:chOff x="3843650" y="2891150"/>
            <a:chExt cx="3447625" cy="2585725"/>
          </a:xfrm>
        </p:grpSpPr>
        <p:sp>
          <p:nvSpPr>
            <p:cNvPr id="667" name="Shape 667"/>
            <p:cNvSpPr/>
            <p:nvPr/>
          </p:nvSpPr>
          <p:spPr>
            <a:xfrm>
              <a:off x="6911650" y="2942500"/>
              <a:ext cx="56425" cy="5075"/>
            </a:xfrm>
            <a:custGeom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4378125" y="2979525"/>
              <a:ext cx="20225" cy="17700"/>
            </a:xfrm>
            <a:custGeom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4356250" y="2955975"/>
              <a:ext cx="63150" cy="59775"/>
            </a:xfrm>
            <a:custGeom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4518700" y="2973650"/>
              <a:ext cx="18550" cy="19375"/>
            </a:xfrm>
            <a:custGeom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4386550" y="2891150"/>
              <a:ext cx="8450" cy="57275"/>
            </a:xfrm>
            <a:custGeom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4526275" y="2891150"/>
              <a:ext cx="62300" cy="55575"/>
            </a:xfrm>
            <a:custGeom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3896675" y="2891150"/>
              <a:ext cx="62325" cy="11825"/>
            </a:xfrm>
            <a:custGeom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4501875" y="2950925"/>
              <a:ext cx="58100" cy="59775"/>
            </a:xfrm>
            <a:custGeom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4484200" y="2917250"/>
              <a:ext cx="15175" cy="16850"/>
            </a:xfrm>
            <a:custGeom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4390750" y="2891150"/>
              <a:ext cx="58125" cy="56425"/>
            </a:xfrm>
            <a:custGeom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4455575" y="2891150"/>
              <a:ext cx="8450" cy="52225"/>
            </a:xfrm>
            <a:custGeom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4596975" y="2891150"/>
              <a:ext cx="62325" cy="47175"/>
            </a:xfrm>
            <a:custGeom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4245150" y="2892850"/>
              <a:ext cx="63150" cy="58925"/>
            </a:xfrm>
            <a:custGeom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4341950" y="2923150"/>
              <a:ext cx="10950" cy="17700"/>
            </a:xfrm>
            <a:custGeom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272075" y="2926500"/>
              <a:ext cx="14350" cy="17700"/>
            </a:xfrm>
            <a:custGeom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4124775" y="2891150"/>
              <a:ext cx="10125" cy="25"/>
            </a:xfrm>
            <a:custGeom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3843650" y="3535050"/>
              <a:ext cx="196150" cy="301350"/>
            </a:xfrm>
            <a:custGeom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4035575" y="2903775"/>
              <a:ext cx="7600" cy="58950"/>
            </a:xfrm>
            <a:custGeom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4414325" y="2920625"/>
              <a:ext cx="12650" cy="19375"/>
            </a:xfrm>
            <a:custGeom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4049025" y="2891150"/>
              <a:ext cx="56425" cy="4250"/>
            </a:xfrm>
            <a:custGeom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4175275" y="2893675"/>
              <a:ext cx="62325" cy="67375"/>
            </a:xfrm>
            <a:custGeom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4060825" y="2929025"/>
              <a:ext cx="17700" cy="26125"/>
            </a:xfrm>
            <a:custGeom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4039775" y="2901250"/>
              <a:ext cx="58100" cy="60625"/>
            </a:xfrm>
            <a:custGeom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4114675" y="2891150"/>
              <a:ext cx="4250" cy="875"/>
            </a:xfrm>
            <a:custGeom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4286400" y="2956800"/>
              <a:ext cx="62300" cy="67375"/>
            </a:xfrm>
            <a:custGeom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288075" y="3030025"/>
              <a:ext cx="6750" cy="58125"/>
            </a:xfrm>
            <a:custGeom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4312475" y="2982050"/>
              <a:ext cx="15175" cy="17700"/>
            </a:xfrm>
            <a:custGeom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4315850" y="2891150"/>
              <a:ext cx="64000" cy="58950"/>
            </a:xfrm>
            <a:custGeom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552375" y="2915575"/>
              <a:ext cx="15175" cy="17700"/>
            </a:xfrm>
            <a:custGeom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71925" y="2986275"/>
              <a:ext cx="14325" cy="21050"/>
            </a:xfrm>
            <a:custGeom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4150025" y="2965225"/>
              <a:ext cx="58950" cy="59775"/>
            </a:xfrm>
            <a:custGeom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38425" y="2984575"/>
              <a:ext cx="21050" cy="18550"/>
            </a:xfrm>
            <a:custGeom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4199700" y="2927350"/>
              <a:ext cx="17700" cy="24425"/>
            </a:xfrm>
            <a:custGeom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3843650" y="3509800"/>
              <a:ext cx="220550" cy="34550"/>
            </a:xfrm>
            <a:custGeom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4215700" y="2961850"/>
              <a:ext cx="63975" cy="60625"/>
            </a:xfrm>
            <a:custGeom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4347000" y="5169650"/>
              <a:ext cx="557225" cy="307225"/>
            </a:xfrm>
            <a:custGeom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3949700" y="3040125"/>
              <a:ext cx="65675" cy="60650"/>
            </a:xfrm>
            <a:custGeom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713975" y="3144500"/>
              <a:ext cx="61475" cy="74100"/>
            </a:xfrm>
            <a:custGeom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783825" y="3175650"/>
              <a:ext cx="64000" cy="40425"/>
            </a:xfrm>
            <a:custGeom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809075" y="3187425"/>
              <a:ext cx="13500" cy="18550"/>
            </a:xfrm>
            <a:custGeom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4735025" y="3156300"/>
              <a:ext cx="21900" cy="14325"/>
            </a:xfrm>
            <a:custGeom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4691250" y="3071275"/>
              <a:ext cx="152375" cy="70725"/>
            </a:xfrm>
            <a:custGeom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3904250" y="3176500"/>
              <a:ext cx="62325" cy="77450"/>
            </a:xfrm>
            <a:custGeom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3843650" y="4433150"/>
              <a:ext cx="366175" cy="525250"/>
            </a:xfrm>
            <a:custGeom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483350" y="3152075"/>
              <a:ext cx="79975" cy="72425"/>
            </a:xfrm>
            <a:custGeom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045675" y="3169750"/>
              <a:ext cx="85875" cy="74950"/>
            </a:xfrm>
            <a:custGeom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792250" y="2902100"/>
              <a:ext cx="27800" cy="20225"/>
            </a:xfrm>
            <a:custGeom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374775" y="5194050"/>
              <a:ext cx="236525" cy="188575"/>
            </a:xfrm>
            <a:custGeom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6859475" y="5379225"/>
              <a:ext cx="306400" cy="97650"/>
            </a:xfrm>
            <a:custGeom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659275" y="5290000"/>
              <a:ext cx="214650" cy="186875"/>
            </a:xfrm>
            <a:custGeom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6519425" y="5245400"/>
              <a:ext cx="57250" cy="53900"/>
            </a:xfrm>
            <a:custGeom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6448725" y="5146075"/>
              <a:ext cx="392250" cy="330800"/>
            </a:xfrm>
            <a:custGeom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7192775" y="5434775"/>
              <a:ext cx="98500" cy="42100"/>
            </a:xfrm>
            <a:custGeom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6474825" y="5198250"/>
              <a:ext cx="22750" cy="21925"/>
            </a:xfrm>
            <a:custGeom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4037250" y="5245400"/>
              <a:ext cx="38750" cy="106075"/>
            </a:xfrm>
            <a:custGeom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4124775" y="5049275"/>
              <a:ext cx="64850" cy="42125"/>
            </a:xfrm>
            <a:custGeom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4039775" y="2891150"/>
              <a:ext cx="5075" cy="5925"/>
            </a:xfrm>
            <a:custGeom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015375" y="4990350"/>
              <a:ext cx="185175" cy="365325"/>
            </a:xfrm>
            <a:custGeom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6735750" y="2891150"/>
              <a:ext cx="270200" cy="160800"/>
            </a:xfrm>
            <a:custGeom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272075" y="3094000"/>
              <a:ext cx="62325" cy="67375"/>
            </a:xfrm>
            <a:custGeom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4512800" y="3015725"/>
              <a:ext cx="64000" cy="63150"/>
            </a:xfrm>
            <a:custGeom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4201375" y="3099050"/>
              <a:ext cx="64000" cy="59800"/>
            </a:xfrm>
            <a:custGeom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4426950" y="2952600"/>
              <a:ext cx="64000" cy="60625"/>
            </a:xfrm>
            <a:custGeom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4539750" y="3040125"/>
              <a:ext cx="17700" cy="21075"/>
            </a:xfrm>
            <a:custGeom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293125" y="3114200"/>
              <a:ext cx="18550" cy="22750"/>
            </a:xfrm>
            <a:custGeom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4136575" y="3101575"/>
              <a:ext cx="58100" cy="59800"/>
            </a:xfrm>
            <a:custGeom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225800" y="3118425"/>
              <a:ext cx="18525" cy="16000"/>
            </a:xfrm>
            <a:custGeom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4061650" y="3103275"/>
              <a:ext cx="64000" cy="60625"/>
            </a:xfrm>
            <a:custGeom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156775" y="3122625"/>
              <a:ext cx="15175" cy="15175"/>
            </a:xfrm>
            <a:custGeom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584350" y="3014875"/>
              <a:ext cx="55575" cy="61475"/>
            </a:xfrm>
            <a:custGeom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4775425" y="2938300"/>
              <a:ext cx="68200" cy="127125"/>
            </a:xfrm>
            <a:custGeom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3843650" y="4529100"/>
              <a:ext cx="340925" cy="344275"/>
            </a:xfrm>
            <a:custGeom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724925" y="3009000"/>
              <a:ext cx="61450" cy="60625"/>
            </a:xfrm>
            <a:custGeom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666850" y="2891150"/>
              <a:ext cx="64825" cy="44650"/>
            </a:xfrm>
            <a:custGeom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3843650" y="3535900"/>
              <a:ext cx="228125" cy="383850"/>
            </a:xfrm>
            <a:custGeom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4802350" y="2972800"/>
              <a:ext cx="26125" cy="22750"/>
            </a:xfrm>
            <a:custGeom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3843650" y="4554350"/>
              <a:ext cx="234025" cy="291250"/>
            </a:xfrm>
            <a:custGeom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4707250" y="2941650"/>
              <a:ext cx="63150" cy="59800"/>
            </a:xfrm>
            <a:custGeom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4637375" y="2942500"/>
              <a:ext cx="62325" cy="68200"/>
            </a:xfrm>
            <a:custGeom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4652525" y="3011525"/>
              <a:ext cx="64850" cy="60625"/>
            </a:xfrm>
            <a:custGeom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4737550" y="3191650"/>
              <a:ext cx="21900" cy="12650"/>
            </a:xfrm>
            <a:custGeom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4467350" y="3043500"/>
              <a:ext cx="20225" cy="21075"/>
            </a:xfrm>
            <a:custGeom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4443800" y="3019100"/>
              <a:ext cx="62300" cy="65675"/>
            </a:xfrm>
            <a:custGeom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4431175" y="3110000"/>
              <a:ext cx="22750" cy="19375"/>
            </a:xfrm>
            <a:custGeom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4552375" y="3084750"/>
              <a:ext cx="63975" cy="59775"/>
            </a:xfrm>
            <a:custGeom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4586025" y="2969425"/>
              <a:ext cx="22750" cy="17700"/>
            </a:xfrm>
            <a:custGeom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4567525" y="3158825"/>
              <a:ext cx="5900" cy="65675"/>
            </a:xfrm>
            <a:custGeom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4670200" y="3192475"/>
              <a:ext cx="10975" cy="16875"/>
            </a:xfrm>
            <a:custGeom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623075" y="3079700"/>
              <a:ext cx="62300" cy="67350"/>
            </a:xfrm>
            <a:custGeom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826650" y="4567825"/>
              <a:ext cx="297975" cy="292925"/>
            </a:xfrm>
            <a:custGeom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4570050" y="3149550"/>
              <a:ext cx="64825" cy="75775"/>
            </a:xfrm>
            <a:custGeom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4134050" y="3160500"/>
              <a:ext cx="342600" cy="82500"/>
            </a:xfrm>
            <a:custGeom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4573400" y="3096525"/>
              <a:ext cx="17700" cy="16025"/>
            </a:xfrm>
            <a:custGeom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3843650" y="3111675"/>
              <a:ext cx="69900" cy="65675"/>
            </a:xfrm>
            <a:custGeom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3974950" y="2891150"/>
              <a:ext cx="60650" cy="10125"/>
            </a:xfrm>
            <a:custGeom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3843650" y="3181550"/>
              <a:ext cx="53900" cy="69875"/>
            </a:xfrm>
            <a:custGeom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3921100" y="3108325"/>
              <a:ext cx="62300" cy="67350"/>
            </a:xfrm>
            <a:custGeom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4639075" y="3015725"/>
              <a:ext cx="6750" cy="58100"/>
            </a:xfrm>
            <a:custGeom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4113850" y="3054450"/>
              <a:ext cx="18525" cy="26125"/>
            </a:xfrm>
            <a:custGeom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3974125" y="3175650"/>
              <a:ext cx="63150" cy="69050"/>
            </a:xfrm>
            <a:custGeom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4091950" y="3033400"/>
              <a:ext cx="62325" cy="65675"/>
            </a:xfrm>
            <a:custGeom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4132350" y="3104100"/>
              <a:ext cx="8450" cy="58100"/>
            </a:xfrm>
            <a:custGeom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4015375" y="3126825"/>
              <a:ext cx="18525" cy="21925"/>
            </a:xfrm>
            <a:custGeom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3990950" y="3106625"/>
              <a:ext cx="63150" cy="59800"/>
            </a:xfrm>
            <a:custGeom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4412650" y="3088950"/>
              <a:ext cx="64825" cy="60625"/>
            </a:xfrm>
            <a:custGeom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6994975" y="3960950"/>
              <a:ext cx="296300" cy="452025"/>
            </a:xfrm>
            <a:custGeom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5857000" y="2891150"/>
              <a:ext cx="1266800" cy="381325"/>
            </a:xfrm>
            <a:custGeom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7126300" y="4418850"/>
              <a:ext cx="32850" cy="23575"/>
            </a:xfrm>
            <a:custGeom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7000875" y="3964325"/>
              <a:ext cx="17700" cy="17700"/>
            </a:xfrm>
            <a:custGeom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7124600" y="4429775"/>
              <a:ext cx="8450" cy="15175"/>
            </a:xfrm>
            <a:custGeom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900725" y="2972800"/>
              <a:ext cx="58925" cy="9275"/>
            </a:xfrm>
            <a:custGeom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6748375" y="3072975"/>
              <a:ext cx="106900" cy="36200"/>
            </a:xfrm>
            <a:custGeom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7065675" y="3940750"/>
              <a:ext cx="53075" cy="20225"/>
            </a:xfrm>
            <a:custGeom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4645800" y="3178175"/>
              <a:ext cx="64825" cy="42100"/>
            </a:xfrm>
            <a:custGeom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48375" y="3108325"/>
              <a:ext cx="73250" cy="25275"/>
            </a:xfrm>
            <a:custGeom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743325" y="3060350"/>
              <a:ext cx="93450" cy="21900"/>
            </a:xfrm>
            <a:custGeom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7182675" y="4392750"/>
              <a:ext cx="76625" cy="40425"/>
            </a:xfrm>
            <a:custGeom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6135600" y="2891150"/>
              <a:ext cx="26975" cy="145650"/>
            </a:xfrm>
            <a:custGeom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3843650" y="2891150"/>
              <a:ext cx="1028600" cy="388050"/>
            </a:xfrm>
            <a:custGeom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6583400" y="4932275"/>
              <a:ext cx="707875" cy="436025"/>
            </a:xfrm>
            <a:custGeom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4783000" y="3183225"/>
              <a:ext cx="5075" cy="33700"/>
            </a:xfrm>
            <a:custGeom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4735025" y="2891150"/>
              <a:ext cx="100175" cy="42125"/>
            </a:xfrm>
            <a:custGeom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612850" y="4974375"/>
              <a:ext cx="14325" cy="15175"/>
            </a:xfrm>
            <a:custGeom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971425" y="3905400"/>
              <a:ext cx="319850" cy="567325"/>
            </a:xfrm>
            <a:custGeom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7159950" y="3928975"/>
              <a:ext cx="10975" cy="10125"/>
            </a:xfrm>
            <a:custGeom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7158275" y="5139350"/>
              <a:ext cx="67350" cy="65675"/>
            </a:xfrm>
            <a:custGeom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6637250" y="5024025"/>
              <a:ext cx="49700" cy="49675"/>
            </a:xfrm>
            <a:custGeom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7121250" y="4706700"/>
              <a:ext cx="170025" cy="420875"/>
            </a:xfrm>
            <a:custGeom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4027150" y="2993850"/>
              <a:ext cx="23600" cy="16850"/>
            </a:xfrm>
            <a:custGeom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4005250" y="2970275"/>
              <a:ext cx="63175" cy="59775"/>
            </a:xfrm>
            <a:custGeom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4969000" y="2997200"/>
              <a:ext cx="16875" cy="10125"/>
            </a:xfrm>
            <a:custGeom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3979175" y="3059500"/>
              <a:ext cx="15175" cy="21900"/>
            </a:xfrm>
            <a:custGeom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3935400" y="2971125"/>
              <a:ext cx="61475" cy="67350"/>
            </a:xfrm>
            <a:custGeom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4085225" y="3125150"/>
              <a:ext cx="19375" cy="19375"/>
            </a:xfrm>
            <a:custGeom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4075975" y="2966900"/>
              <a:ext cx="63975" cy="60625"/>
            </a:xfrm>
            <a:custGeom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4101225" y="2991325"/>
              <a:ext cx="16000" cy="19375"/>
            </a:xfrm>
            <a:custGeom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4046500" y="3060350"/>
              <a:ext cx="15175" cy="21900"/>
            </a:xfrm>
            <a:custGeom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4022100" y="3037600"/>
              <a:ext cx="61475" cy="60650"/>
            </a:xfrm>
            <a:custGeom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4972375" y="2979525"/>
              <a:ext cx="17700" cy="9300"/>
            </a:xfrm>
            <a:custGeom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4949650" y="2944175"/>
              <a:ext cx="274425" cy="118725"/>
            </a:xfrm>
            <a:custGeom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3969075" y="2891150"/>
              <a:ext cx="5075" cy="8450"/>
            </a:xfrm>
            <a:custGeom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3843650" y="2908000"/>
              <a:ext cx="42125" cy="65675"/>
            </a:xfrm>
            <a:custGeom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3843650" y="3008150"/>
              <a:ext cx="26975" cy="21900"/>
            </a:xfrm>
            <a:custGeom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3990950" y="2931550"/>
              <a:ext cx="19375" cy="22750"/>
            </a:xfrm>
            <a:custGeom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3964850" y="2903775"/>
              <a:ext cx="64000" cy="60625"/>
            </a:xfrm>
            <a:custGeom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4104575" y="2989625"/>
              <a:ext cx="13500" cy="5075"/>
            </a:xfrm>
            <a:custGeom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3843650" y="2891150"/>
              <a:ext cx="46325" cy="13500"/>
            </a:xfrm>
            <a:custGeom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3843650" y="3044350"/>
              <a:ext cx="101875" cy="60625"/>
            </a:xfrm>
            <a:custGeom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3894150" y="2907150"/>
              <a:ext cx="63150" cy="58950"/>
            </a:xfrm>
            <a:custGeom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3957275" y="2992150"/>
              <a:ext cx="20225" cy="25275"/>
            </a:xfrm>
            <a:custGeom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3843650" y="2973650"/>
              <a:ext cx="82525" cy="63975"/>
            </a:xfrm>
            <a:custGeom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4394975" y="3045175"/>
              <a:ext cx="14325" cy="19400"/>
            </a:xfrm>
            <a:custGeom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4464000" y="2891150"/>
              <a:ext cx="55575" cy="53050"/>
            </a:xfrm>
            <a:custGeom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4452200" y="2976175"/>
              <a:ext cx="5925" cy="17700"/>
            </a:xfrm>
            <a:custGeom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4373075" y="3023300"/>
              <a:ext cx="61475" cy="60625"/>
            </a:xfrm>
            <a:custGeom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7067375" y="4626750"/>
              <a:ext cx="59775" cy="239900"/>
            </a:xfrm>
            <a:custGeom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4497650" y="2953450"/>
              <a:ext cx="8450" cy="58100"/>
            </a:xfrm>
            <a:custGeom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4487550" y="3155450"/>
              <a:ext cx="68200" cy="7600"/>
            </a:xfrm>
            <a:custGeom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4487550" y="3087275"/>
              <a:ext cx="58100" cy="60625"/>
            </a:xfrm>
            <a:custGeom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4341950" y="3092325"/>
              <a:ext cx="63150" cy="59775"/>
            </a:xfrm>
            <a:custGeom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4566675" y="2947550"/>
              <a:ext cx="64000" cy="60625"/>
            </a:xfrm>
            <a:custGeom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4483350" y="3089800"/>
              <a:ext cx="8450" cy="58950"/>
            </a:xfrm>
            <a:custGeom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4104575" y="2898725"/>
              <a:ext cx="64000" cy="59800"/>
            </a:xfrm>
            <a:custGeom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4501875" y="3099900"/>
              <a:ext cx="22750" cy="12650"/>
            </a:xfrm>
            <a:custGeom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5144925" y="2978700"/>
              <a:ext cx="56425" cy="56400"/>
            </a:xfrm>
            <a:custGeom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4186225" y="3053600"/>
              <a:ext cx="17700" cy="26125"/>
            </a:xfrm>
            <a:custGeom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4127300" y="2927350"/>
              <a:ext cx="19400" cy="21900"/>
            </a:xfrm>
            <a:custGeom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4232525" y="3029200"/>
              <a:ext cx="55575" cy="61475"/>
            </a:xfrm>
            <a:custGeom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4146675" y="2967750"/>
              <a:ext cx="7600" cy="58100"/>
            </a:xfrm>
            <a:custGeom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4160975" y="3030025"/>
              <a:ext cx="64850" cy="63175"/>
            </a:xfrm>
            <a:custGeom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4328475" y="3051075"/>
              <a:ext cx="19375" cy="17700"/>
            </a:xfrm>
            <a:custGeom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4254400" y="3051075"/>
              <a:ext cx="25275" cy="22750"/>
            </a:xfrm>
            <a:custGeom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4365500" y="3115050"/>
              <a:ext cx="19400" cy="16850"/>
            </a:xfrm>
            <a:custGeom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4301550" y="3025825"/>
              <a:ext cx="64825" cy="60625"/>
            </a:xfrm>
            <a:custGeom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1" name="Shape 841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2" name="Shape 842"/>
          <p:cNvSpPr txBox="1"/>
          <p:nvPr>
            <p:ph idx="1" type="body"/>
          </p:nvPr>
        </p:nvSpPr>
        <p:spPr>
          <a:xfrm>
            <a:off x="1131750" y="1750400"/>
            <a:ext cx="6880500" cy="466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✖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4" name="Shape 844"/>
          <p:cNvGrpSpPr/>
          <p:nvPr/>
        </p:nvGrpSpPr>
        <p:grpSpPr>
          <a:xfrm>
            <a:off x="139" y="105"/>
            <a:ext cx="9159995" cy="6870013"/>
            <a:chOff x="3843650" y="2891150"/>
            <a:chExt cx="3447625" cy="2585725"/>
          </a:xfrm>
        </p:grpSpPr>
        <p:sp>
          <p:nvSpPr>
            <p:cNvPr id="845" name="Shape 845"/>
            <p:cNvSpPr/>
            <p:nvPr/>
          </p:nvSpPr>
          <p:spPr>
            <a:xfrm>
              <a:off x="6911650" y="2942500"/>
              <a:ext cx="56425" cy="5075"/>
            </a:xfrm>
            <a:custGeom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4378125" y="2979525"/>
              <a:ext cx="20225" cy="17700"/>
            </a:xfrm>
            <a:custGeom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4356250" y="2955975"/>
              <a:ext cx="63150" cy="59775"/>
            </a:xfrm>
            <a:custGeom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4518700" y="2973650"/>
              <a:ext cx="18550" cy="19375"/>
            </a:xfrm>
            <a:custGeom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4386550" y="2891150"/>
              <a:ext cx="8450" cy="57275"/>
            </a:xfrm>
            <a:custGeom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4526275" y="2891150"/>
              <a:ext cx="62300" cy="55575"/>
            </a:xfrm>
            <a:custGeom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3896675" y="2891150"/>
              <a:ext cx="62325" cy="11825"/>
            </a:xfrm>
            <a:custGeom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4501875" y="2950925"/>
              <a:ext cx="58100" cy="59775"/>
            </a:xfrm>
            <a:custGeom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4484200" y="2917250"/>
              <a:ext cx="15175" cy="16850"/>
            </a:xfrm>
            <a:custGeom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4390750" y="2891150"/>
              <a:ext cx="58125" cy="56425"/>
            </a:xfrm>
            <a:custGeom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4455575" y="2891150"/>
              <a:ext cx="8450" cy="52225"/>
            </a:xfrm>
            <a:custGeom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4596975" y="2891150"/>
              <a:ext cx="62325" cy="47175"/>
            </a:xfrm>
            <a:custGeom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4245150" y="2892850"/>
              <a:ext cx="63150" cy="58925"/>
            </a:xfrm>
            <a:custGeom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4341950" y="2923150"/>
              <a:ext cx="10950" cy="17700"/>
            </a:xfrm>
            <a:custGeom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4272075" y="2926500"/>
              <a:ext cx="14350" cy="17700"/>
            </a:xfrm>
            <a:custGeom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4124775" y="2891150"/>
              <a:ext cx="10125" cy="25"/>
            </a:xfrm>
            <a:custGeom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3843650" y="3535050"/>
              <a:ext cx="196150" cy="301350"/>
            </a:xfrm>
            <a:custGeom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035575" y="2903775"/>
              <a:ext cx="7600" cy="58950"/>
            </a:xfrm>
            <a:custGeom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414325" y="2920625"/>
              <a:ext cx="12650" cy="19375"/>
            </a:xfrm>
            <a:custGeom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049025" y="2891150"/>
              <a:ext cx="56425" cy="4250"/>
            </a:xfrm>
            <a:custGeom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175275" y="2893675"/>
              <a:ext cx="62325" cy="67375"/>
            </a:xfrm>
            <a:custGeom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060825" y="2929025"/>
              <a:ext cx="17700" cy="26125"/>
            </a:xfrm>
            <a:custGeom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039775" y="2901250"/>
              <a:ext cx="58100" cy="60625"/>
            </a:xfrm>
            <a:custGeom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4114675" y="2891150"/>
              <a:ext cx="4250" cy="875"/>
            </a:xfrm>
            <a:custGeom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86400" y="2956800"/>
              <a:ext cx="62300" cy="67375"/>
            </a:xfrm>
            <a:custGeom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88075" y="3030025"/>
              <a:ext cx="6750" cy="58125"/>
            </a:xfrm>
            <a:custGeom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4312475" y="2982050"/>
              <a:ext cx="15175" cy="17700"/>
            </a:xfrm>
            <a:custGeom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15850" y="2891150"/>
              <a:ext cx="64000" cy="58950"/>
            </a:xfrm>
            <a:custGeom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4552375" y="2915575"/>
              <a:ext cx="15175" cy="17700"/>
            </a:xfrm>
            <a:custGeom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4171925" y="2986275"/>
              <a:ext cx="14325" cy="21050"/>
            </a:xfrm>
            <a:custGeom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4150025" y="2965225"/>
              <a:ext cx="58950" cy="59775"/>
            </a:xfrm>
            <a:custGeom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4238425" y="2984575"/>
              <a:ext cx="21050" cy="18550"/>
            </a:xfrm>
            <a:custGeom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4199700" y="2927350"/>
              <a:ext cx="17700" cy="24425"/>
            </a:xfrm>
            <a:custGeom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3843650" y="3509800"/>
              <a:ext cx="220550" cy="34550"/>
            </a:xfrm>
            <a:custGeom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4215700" y="2961850"/>
              <a:ext cx="63975" cy="60625"/>
            </a:xfrm>
            <a:custGeom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4347000" y="5169650"/>
              <a:ext cx="557225" cy="307225"/>
            </a:xfrm>
            <a:custGeom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3949700" y="3040125"/>
              <a:ext cx="65675" cy="60650"/>
            </a:xfrm>
            <a:custGeom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4713975" y="3144500"/>
              <a:ext cx="61475" cy="74100"/>
            </a:xfrm>
            <a:custGeom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83825" y="3175650"/>
              <a:ext cx="64000" cy="40425"/>
            </a:xfrm>
            <a:custGeom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809075" y="3187425"/>
              <a:ext cx="13500" cy="18550"/>
            </a:xfrm>
            <a:custGeom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4735025" y="3156300"/>
              <a:ext cx="21900" cy="14325"/>
            </a:xfrm>
            <a:custGeom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4691250" y="3071275"/>
              <a:ext cx="152375" cy="70725"/>
            </a:xfrm>
            <a:custGeom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3904250" y="3176500"/>
              <a:ext cx="62325" cy="77450"/>
            </a:xfrm>
            <a:custGeom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3843650" y="4433150"/>
              <a:ext cx="366175" cy="525250"/>
            </a:xfrm>
            <a:custGeom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4483350" y="3152075"/>
              <a:ext cx="79975" cy="72425"/>
            </a:xfrm>
            <a:custGeom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4045675" y="3169750"/>
              <a:ext cx="85875" cy="74950"/>
            </a:xfrm>
            <a:custGeom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4792250" y="2902100"/>
              <a:ext cx="27800" cy="20225"/>
            </a:xfrm>
            <a:custGeom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4374775" y="5194050"/>
              <a:ext cx="236525" cy="188575"/>
            </a:xfrm>
            <a:custGeom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6859475" y="5379225"/>
              <a:ext cx="306400" cy="97650"/>
            </a:xfrm>
            <a:custGeom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4659275" y="5290000"/>
              <a:ext cx="214650" cy="186875"/>
            </a:xfrm>
            <a:custGeom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6519425" y="5245400"/>
              <a:ext cx="57250" cy="53900"/>
            </a:xfrm>
            <a:custGeom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6448725" y="5146075"/>
              <a:ext cx="392250" cy="330800"/>
            </a:xfrm>
            <a:custGeom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7192775" y="5434775"/>
              <a:ext cx="98500" cy="42100"/>
            </a:xfrm>
            <a:custGeom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6474825" y="5198250"/>
              <a:ext cx="22750" cy="21925"/>
            </a:xfrm>
            <a:custGeom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4037250" y="5245400"/>
              <a:ext cx="38750" cy="106075"/>
            </a:xfrm>
            <a:custGeom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4124775" y="5049275"/>
              <a:ext cx="64850" cy="42125"/>
            </a:xfrm>
            <a:custGeom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4039775" y="2891150"/>
              <a:ext cx="5075" cy="5925"/>
            </a:xfrm>
            <a:custGeom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4015375" y="4990350"/>
              <a:ext cx="185175" cy="365325"/>
            </a:xfrm>
            <a:custGeom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735750" y="2891150"/>
              <a:ext cx="270200" cy="160800"/>
            </a:xfrm>
            <a:custGeom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4272075" y="3094000"/>
              <a:ext cx="62325" cy="67375"/>
            </a:xfrm>
            <a:custGeom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4512800" y="3015725"/>
              <a:ext cx="64000" cy="63150"/>
            </a:xfrm>
            <a:custGeom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4201375" y="3099050"/>
              <a:ext cx="64000" cy="59800"/>
            </a:xfrm>
            <a:custGeom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4426950" y="2952600"/>
              <a:ext cx="64000" cy="60625"/>
            </a:xfrm>
            <a:custGeom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4539750" y="3040125"/>
              <a:ext cx="17700" cy="21075"/>
            </a:xfrm>
            <a:custGeom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4293125" y="3114200"/>
              <a:ext cx="18550" cy="22750"/>
            </a:xfrm>
            <a:custGeom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4136575" y="3101575"/>
              <a:ext cx="58100" cy="59800"/>
            </a:xfrm>
            <a:custGeom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4225800" y="3118425"/>
              <a:ext cx="18525" cy="16000"/>
            </a:xfrm>
            <a:custGeom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4061650" y="3103275"/>
              <a:ext cx="64000" cy="60625"/>
            </a:xfrm>
            <a:custGeom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4156775" y="3122625"/>
              <a:ext cx="15175" cy="15175"/>
            </a:xfrm>
            <a:custGeom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4584350" y="3014875"/>
              <a:ext cx="55575" cy="61475"/>
            </a:xfrm>
            <a:custGeom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4775425" y="2938300"/>
              <a:ext cx="68200" cy="127125"/>
            </a:xfrm>
            <a:custGeom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843650" y="4529100"/>
              <a:ext cx="340925" cy="344275"/>
            </a:xfrm>
            <a:custGeom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4724925" y="3009000"/>
              <a:ext cx="61450" cy="60625"/>
            </a:xfrm>
            <a:custGeom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4666850" y="2891150"/>
              <a:ext cx="64825" cy="44650"/>
            </a:xfrm>
            <a:custGeom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3843650" y="3535900"/>
              <a:ext cx="228125" cy="383850"/>
            </a:xfrm>
            <a:custGeom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4802350" y="2972800"/>
              <a:ext cx="26125" cy="22750"/>
            </a:xfrm>
            <a:custGeom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3843650" y="4554350"/>
              <a:ext cx="234025" cy="291250"/>
            </a:xfrm>
            <a:custGeom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4707250" y="2941650"/>
              <a:ext cx="63150" cy="59800"/>
            </a:xfrm>
            <a:custGeom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4637375" y="2942500"/>
              <a:ext cx="62325" cy="68200"/>
            </a:xfrm>
            <a:custGeom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4652525" y="3011525"/>
              <a:ext cx="64850" cy="60625"/>
            </a:xfrm>
            <a:custGeom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4737550" y="3191650"/>
              <a:ext cx="21900" cy="12650"/>
            </a:xfrm>
            <a:custGeom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467350" y="3043500"/>
              <a:ext cx="20225" cy="21075"/>
            </a:xfrm>
            <a:custGeom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4443800" y="3019100"/>
              <a:ext cx="62300" cy="65675"/>
            </a:xfrm>
            <a:custGeom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4431175" y="3110000"/>
              <a:ext cx="22750" cy="19375"/>
            </a:xfrm>
            <a:custGeom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4552375" y="3084750"/>
              <a:ext cx="63975" cy="59775"/>
            </a:xfrm>
            <a:custGeom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4586025" y="2969425"/>
              <a:ext cx="22750" cy="17700"/>
            </a:xfrm>
            <a:custGeom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4567525" y="3158825"/>
              <a:ext cx="5900" cy="65675"/>
            </a:xfrm>
            <a:custGeom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4670200" y="3192475"/>
              <a:ext cx="10975" cy="16875"/>
            </a:xfrm>
            <a:custGeom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4623075" y="3079700"/>
              <a:ext cx="62300" cy="67350"/>
            </a:xfrm>
            <a:custGeom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6826650" y="4567825"/>
              <a:ext cx="297975" cy="292925"/>
            </a:xfrm>
            <a:custGeom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4570050" y="3149550"/>
              <a:ext cx="64825" cy="75775"/>
            </a:xfrm>
            <a:custGeom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4134050" y="3160500"/>
              <a:ext cx="342600" cy="82500"/>
            </a:xfrm>
            <a:custGeom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4573400" y="3096525"/>
              <a:ext cx="17700" cy="16025"/>
            </a:xfrm>
            <a:custGeom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843650" y="3111675"/>
              <a:ext cx="69900" cy="65675"/>
            </a:xfrm>
            <a:custGeom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974950" y="2891150"/>
              <a:ext cx="60650" cy="10125"/>
            </a:xfrm>
            <a:custGeom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3843650" y="3181550"/>
              <a:ext cx="53900" cy="69875"/>
            </a:xfrm>
            <a:custGeom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3921100" y="3108325"/>
              <a:ext cx="62300" cy="67350"/>
            </a:xfrm>
            <a:custGeom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4639075" y="3015725"/>
              <a:ext cx="6750" cy="58100"/>
            </a:xfrm>
            <a:custGeom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4113850" y="3054450"/>
              <a:ext cx="18525" cy="26125"/>
            </a:xfrm>
            <a:custGeom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3974125" y="3175650"/>
              <a:ext cx="63150" cy="69050"/>
            </a:xfrm>
            <a:custGeom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4091950" y="3033400"/>
              <a:ext cx="62325" cy="65675"/>
            </a:xfrm>
            <a:custGeom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4132350" y="3104100"/>
              <a:ext cx="8450" cy="58100"/>
            </a:xfrm>
            <a:custGeom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4015375" y="3126825"/>
              <a:ext cx="18525" cy="21925"/>
            </a:xfrm>
            <a:custGeom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3990950" y="3106625"/>
              <a:ext cx="63150" cy="59800"/>
            </a:xfrm>
            <a:custGeom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4412650" y="3088950"/>
              <a:ext cx="64825" cy="60625"/>
            </a:xfrm>
            <a:custGeom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6994975" y="3960950"/>
              <a:ext cx="296300" cy="452025"/>
            </a:xfrm>
            <a:custGeom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5857000" y="2891150"/>
              <a:ext cx="1266800" cy="381325"/>
            </a:xfrm>
            <a:custGeom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7126300" y="4418850"/>
              <a:ext cx="32850" cy="23575"/>
            </a:xfrm>
            <a:custGeom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7000875" y="3964325"/>
              <a:ext cx="17700" cy="17700"/>
            </a:xfrm>
            <a:custGeom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7124600" y="4429775"/>
              <a:ext cx="8450" cy="15175"/>
            </a:xfrm>
            <a:custGeom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6900725" y="2972800"/>
              <a:ext cx="58925" cy="9275"/>
            </a:xfrm>
            <a:custGeom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6748375" y="3072975"/>
              <a:ext cx="106900" cy="36200"/>
            </a:xfrm>
            <a:custGeom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7065675" y="3940750"/>
              <a:ext cx="53075" cy="20225"/>
            </a:xfrm>
            <a:custGeom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4645800" y="3178175"/>
              <a:ext cx="64825" cy="42100"/>
            </a:xfrm>
            <a:custGeom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6748375" y="3108325"/>
              <a:ext cx="73250" cy="25275"/>
            </a:xfrm>
            <a:custGeom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6743325" y="3060350"/>
              <a:ext cx="93450" cy="21900"/>
            </a:xfrm>
            <a:custGeom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7182675" y="4392750"/>
              <a:ext cx="76625" cy="40425"/>
            </a:xfrm>
            <a:custGeom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6135600" y="2891150"/>
              <a:ext cx="26975" cy="145650"/>
            </a:xfrm>
            <a:custGeom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3843650" y="2891150"/>
              <a:ext cx="1028600" cy="388050"/>
            </a:xfrm>
            <a:custGeom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6583400" y="4932275"/>
              <a:ext cx="707875" cy="436025"/>
            </a:xfrm>
            <a:custGeom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4783000" y="3183225"/>
              <a:ext cx="5075" cy="33700"/>
            </a:xfrm>
            <a:custGeom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4735025" y="2891150"/>
              <a:ext cx="100175" cy="42125"/>
            </a:xfrm>
            <a:custGeom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6612850" y="4974375"/>
              <a:ext cx="14325" cy="15175"/>
            </a:xfrm>
            <a:custGeom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6971425" y="3905400"/>
              <a:ext cx="319850" cy="567325"/>
            </a:xfrm>
            <a:custGeom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7159950" y="3928975"/>
              <a:ext cx="10975" cy="10125"/>
            </a:xfrm>
            <a:custGeom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7158275" y="5139350"/>
              <a:ext cx="67350" cy="65675"/>
            </a:xfrm>
            <a:custGeom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6637250" y="5024025"/>
              <a:ext cx="49700" cy="49675"/>
            </a:xfrm>
            <a:custGeom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7121250" y="4706700"/>
              <a:ext cx="170025" cy="420875"/>
            </a:xfrm>
            <a:custGeom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4027150" y="2993850"/>
              <a:ext cx="23600" cy="16850"/>
            </a:xfrm>
            <a:custGeom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4005250" y="2970275"/>
              <a:ext cx="63175" cy="59775"/>
            </a:xfrm>
            <a:custGeom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4969000" y="2997200"/>
              <a:ext cx="16875" cy="10125"/>
            </a:xfrm>
            <a:custGeom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3979175" y="3059500"/>
              <a:ext cx="15175" cy="21900"/>
            </a:xfrm>
            <a:custGeom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3935400" y="2971125"/>
              <a:ext cx="61475" cy="67350"/>
            </a:xfrm>
            <a:custGeom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4085225" y="3125150"/>
              <a:ext cx="19375" cy="19375"/>
            </a:xfrm>
            <a:custGeom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4075975" y="2966900"/>
              <a:ext cx="63975" cy="60625"/>
            </a:xfrm>
            <a:custGeom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4101225" y="2991325"/>
              <a:ext cx="16000" cy="19375"/>
            </a:xfrm>
            <a:custGeom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4046500" y="3060350"/>
              <a:ext cx="15175" cy="21900"/>
            </a:xfrm>
            <a:custGeom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4022100" y="3037600"/>
              <a:ext cx="61475" cy="60650"/>
            </a:xfrm>
            <a:custGeom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4972375" y="2979525"/>
              <a:ext cx="17700" cy="9300"/>
            </a:xfrm>
            <a:custGeom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4949650" y="2944175"/>
              <a:ext cx="274425" cy="118725"/>
            </a:xfrm>
            <a:custGeom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3969075" y="2891150"/>
              <a:ext cx="5075" cy="8450"/>
            </a:xfrm>
            <a:custGeom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3843650" y="2908000"/>
              <a:ext cx="42125" cy="65675"/>
            </a:xfrm>
            <a:custGeom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3843650" y="3008150"/>
              <a:ext cx="26975" cy="21900"/>
            </a:xfrm>
            <a:custGeom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3990950" y="2931550"/>
              <a:ext cx="19375" cy="22750"/>
            </a:xfrm>
            <a:custGeom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3964850" y="2903775"/>
              <a:ext cx="64000" cy="60625"/>
            </a:xfrm>
            <a:custGeom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4104575" y="2989625"/>
              <a:ext cx="13500" cy="5075"/>
            </a:xfrm>
            <a:custGeom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3843650" y="2891150"/>
              <a:ext cx="46325" cy="13500"/>
            </a:xfrm>
            <a:custGeom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3843650" y="3044350"/>
              <a:ext cx="101875" cy="60625"/>
            </a:xfrm>
            <a:custGeom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3894150" y="2907150"/>
              <a:ext cx="63150" cy="58950"/>
            </a:xfrm>
            <a:custGeom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3957275" y="2992150"/>
              <a:ext cx="20225" cy="25275"/>
            </a:xfrm>
            <a:custGeom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3843650" y="2973650"/>
              <a:ext cx="82525" cy="63975"/>
            </a:xfrm>
            <a:custGeom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4394975" y="3045175"/>
              <a:ext cx="14325" cy="19400"/>
            </a:xfrm>
            <a:custGeom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4464000" y="2891150"/>
              <a:ext cx="55575" cy="53050"/>
            </a:xfrm>
            <a:custGeom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4452200" y="2976175"/>
              <a:ext cx="5925" cy="17700"/>
            </a:xfrm>
            <a:custGeom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4373075" y="3023300"/>
              <a:ext cx="61475" cy="60625"/>
            </a:xfrm>
            <a:custGeom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7067375" y="4626750"/>
              <a:ext cx="59775" cy="239900"/>
            </a:xfrm>
            <a:custGeom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4497650" y="2953450"/>
              <a:ext cx="8450" cy="58100"/>
            </a:xfrm>
            <a:custGeom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4487550" y="3155450"/>
              <a:ext cx="68200" cy="7600"/>
            </a:xfrm>
            <a:custGeom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4487550" y="3087275"/>
              <a:ext cx="58100" cy="60625"/>
            </a:xfrm>
            <a:custGeom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4341950" y="3092325"/>
              <a:ext cx="63150" cy="59775"/>
            </a:xfrm>
            <a:custGeom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4566675" y="2947550"/>
              <a:ext cx="64000" cy="60625"/>
            </a:xfrm>
            <a:custGeom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4483350" y="3089800"/>
              <a:ext cx="8450" cy="58950"/>
            </a:xfrm>
            <a:custGeom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4104575" y="2898725"/>
              <a:ext cx="64000" cy="59800"/>
            </a:xfrm>
            <a:custGeom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4501875" y="3099900"/>
              <a:ext cx="22750" cy="12650"/>
            </a:xfrm>
            <a:custGeom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5144925" y="2978700"/>
              <a:ext cx="56425" cy="56400"/>
            </a:xfrm>
            <a:custGeom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4186225" y="3053600"/>
              <a:ext cx="17700" cy="26125"/>
            </a:xfrm>
            <a:custGeom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4127300" y="2927350"/>
              <a:ext cx="19400" cy="21900"/>
            </a:xfrm>
            <a:custGeom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4232525" y="3029200"/>
              <a:ext cx="55575" cy="61475"/>
            </a:xfrm>
            <a:custGeom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4146675" y="2967750"/>
              <a:ext cx="7600" cy="58100"/>
            </a:xfrm>
            <a:custGeom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4160975" y="3030025"/>
              <a:ext cx="64850" cy="63175"/>
            </a:xfrm>
            <a:custGeom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4328475" y="3051075"/>
              <a:ext cx="19375" cy="17700"/>
            </a:xfrm>
            <a:custGeom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4254400" y="3051075"/>
              <a:ext cx="25275" cy="22750"/>
            </a:xfrm>
            <a:custGeom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4365500" y="3115050"/>
              <a:ext cx="19400" cy="16850"/>
            </a:xfrm>
            <a:custGeom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4301550" y="3025825"/>
              <a:ext cx="64825" cy="60625"/>
            </a:xfrm>
            <a:custGeom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9" name="Shape 1019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0" name="Shape 1020"/>
          <p:cNvSpPr txBox="1"/>
          <p:nvPr>
            <p:ph idx="1" type="body"/>
          </p:nvPr>
        </p:nvSpPr>
        <p:spPr>
          <a:xfrm>
            <a:off x="1131725" y="1773150"/>
            <a:ext cx="3339600" cy="464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✖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021" name="Shape 1021"/>
          <p:cNvSpPr txBox="1"/>
          <p:nvPr>
            <p:ph idx="2" type="body"/>
          </p:nvPr>
        </p:nvSpPr>
        <p:spPr>
          <a:xfrm>
            <a:off x="4672553" y="1773150"/>
            <a:ext cx="3339600" cy="464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✖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Shape 1023"/>
          <p:cNvGrpSpPr/>
          <p:nvPr/>
        </p:nvGrpSpPr>
        <p:grpSpPr>
          <a:xfrm>
            <a:off x="139" y="105"/>
            <a:ext cx="9159995" cy="6870013"/>
            <a:chOff x="3843650" y="2891150"/>
            <a:chExt cx="3447625" cy="2585725"/>
          </a:xfrm>
        </p:grpSpPr>
        <p:sp>
          <p:nvSpPr>
            <p:cNvPr id="1024" name="Shape 1024"/>
            <p:cNvSpPr/>
            <p:nvPr/>
          </p:nvSpPr>
          <p:spPr>
            <a:xfrm>
              <a:off x="6911650" y="2942500"/>
              <a:ext cx="56425" cy="5075"/>
            </a:xfrm>
            <a:custGeom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4378125" y="2979525"/>
              <a:ext cx="20225" cy="17700"/>
            </a:xfrm>
            <a:custGeom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4356250" y="2955975"/>
              <a:ext cx="63150" cy="59775"/>
            </a:xfrm>
            <a:custGeom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4518700" y="2973650"/>
              <a:ext cx="18550" cy="19375"/>
            </a:xfrm>
            <a:custGeom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4386550" y="2891150"/>
              <a:ext cx="8450" cy="57275"/>
            </a:xfrm>
            <a:custGeom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4526275" y="2891150"/>
              <a:ext cx="62300" cy="55575"/>
            </a:xfrm>
            <a:custGeom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3896675" y="2891150"/>
              <a:ext cx="62325" cy="11825"/>
            </a:xfrm>
            <a:custGeom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4501875" y="2950925"/>
              <a:ext cx="58100" cy="59775"/>
            </a:xfrm>
            <a:custGeom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4484200" y="2917250"/>
              <a:ext cx="15175" cy="16850"/>
            </a:xfrm>
            <a:custGeom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4390750" y="2891150"/>
              <a:ext cx="58125" cy="56425"/>
            </a:xfrm>
            <a:custGeom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4455575" y="2891150"/>
              <a:ext cx="8450" cy="52225"/>
            </a:xfrm>
            <a:custGeom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4596975" y="2891150"/>
              <a:ext cx="62325" cy="47175"/>
            </a:xfrm>
            <a:custGeom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4245150" y="2892850"/>
              <a:ext cx="63150" cy="58925"/>
            </a:xfrm>
            <a:custGeom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4341950" y="2923150"/>
              <a:ext cx="10950" cy="17700"/>
            </a:xfrm>
            <a:custGeom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4272075" y="2926500"/>
              <a:ext cx="14350" cy="17700"/>
            </a:xfrm>
            <a:custGeom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4124775" y="2891150"/>
              <a:ext cx="10125" cy="25"/>
            </a:xfrm>
            <a:custGeom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3843650" y="3535050"/>
              <a:ext cx="196150" cy="301350"/>
            </a:xfrm>
            <a:custGeom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4035575" y="2903775"/>
              <a:ext cx="7600" cy="58950"/>
            </a:xfrm>
            <a:custGeom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4414325" y="2920625"/>
              <a:ext cx="12650" cy="19375"/>
            </a:xfrm>
            <a:custGeom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4049025" y="2891150"/>
              <a:ext cx="56425" cy="4250"/>
            </a:xfrm>
            <a:custGeom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4175275" y="2893675"/>
              <a:ext cx="62325" cy="67375"/>
            </a:xfrm>
            <a:custGeom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Shape 1045"/>
            <p:cNvSpPr/>
            <p:nvPr/>
          </p:nvSpPr>
          <p:spPr>
            <a:xfrm>
              <a:off x="4060825" y="2929025"/>
              <a:ext cx="17700" cy="26125"/>
            </a:xfrm>
            <a:custGeom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Shape 1046"/>
            <p:cNvSpPr/>
            <p:nvPr/>
          </p:nvSpPr>
          <p:spPr>
            <a:xfrm>
              <a:off x="4039775" y="2901250"/>
              <a:ext cx="58100" cy="60625"/>
            </a:xfrm>
            <a:custGeom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Shape 1047"/>
            <p:cNvSpPr/>
            <p:nvPr/>
          </p:nvSpPr>
          <p:spPr>
            <a:xfrm>
              <a:off x="4114675" y="2891150"/>
              <a:ext cx="4250" cy="875"/>
            </a:xfrm>
            <a:custGeom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4286400" y="2956800"/>
              <a:ext cx="62300" cy="67375"/>
            </a:xfrm>
            <a:custGeom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4288075" y="3030025"/>
              <a:ext cx="6750" cy="58125"/>
            </a:xfrm>
            <a:custGeom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4312475" y="2982050"/>
              <a:ext cx="15175" cy="17700"/>
            </a:xfrm>
            <a:custGeom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4315850" y="2891150"/>
              <a:ext cx="64000" cy="58950"/>
            </a:xfrm>
            <a:custGeom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4552375" y="2915575"/>
              <a:ext cx="15175" cy="17700"/>
            </a:xfrm>
            <a:custGeom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4171925" y="2986275"/>
              <a:ext cx="14325" cy="21050"/>
            </a:xfrm>
            <a:custGeom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4150025" y="2965225"/>
              <a:ext cx="58950" cy="59775"/>
            </a:xfrm>
            <a:custGeom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4238425" y="2984575"/>
              <a:ext cx="21050" cy="18550"/>
            </a:xfrm>
            <a:custGeom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4199700" y="2927350"/>
              <a:ext cx="17700" cy="24425"/>
            </a:xfrm>
            <a:custGeom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3843650" y="3509800"/>
              <a:ext cx="220550" cy="34550"/>
            </a:xfrm>
            <a:custGeom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4215700" y="2961850"/>
              <a:ext cx="63975" cy="60625"/>
            </a:xfrm>
            <a:custGeom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4347000" y="5169650"/>
              <a:ext cx="557225" cy="307225"/>
            </a:xfrm>
            <a:custGeom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3949700" y="3040125"/>
              <a:ext cx="65675" cy="60650"/>
            </a:xfrm>
            <a:custGeom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4713975" y="3144500"/>
              <a:ext cx="61475" cy="74100"/>
            </a:xfrm>
            <a:custGeom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4783825" y="3175650"/>
              <a:ext cx="64000" cy="40425"/>
            </a:xfrm>
            <a:custGeom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4809075" y="3187425"/>
              <a:ext cx="13500" cy="18550"/>
            </a:xfrm>
            <a:custGeom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4735025" y="3156300"/>
              <a:ext cx="21900" cy="14325"/>
            </a:xfrm>
            <a:custGeom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4691250" y="3071275"/>
              <a:ext cx="152375" cy="70725"/>
            </a:xfrm>
            <a:custGeom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3904250" y="3176500"/>
              <a:ext cx="62325" cy="77450"/>
            </a:xfrm>
            <a:custGeom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3843650" y="4433150"/>
              <a:ext cx="366175" cy="525250"/>
            </a:xfrm>
            <a:custGeom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4483350" y="3152075"/>
              <a:ext cx="79975" cy="72425"/>
            </a:xfrm>
            <a:custGeom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4045675" y="3169750"/>
              <a:ext cx="85875" cy="74950"/>
            </a:xfrm>
            <a:custGeom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4792250" y="2902100"/>
              <a:ext cx="27800" cy="20225"/>
            </a:xfrm>
            <a:custGeom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4374775" y="5194050"/>
              <a:ext cx="236525" cy="188575"/>
            </a:xfrm>
            <a:custGeom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6859475" y="5379225"/>
              <a:ext cx="306400" cy="97650"/>
            </a:xfrm>
            <a:custGeom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4659275" y="5290000"/>
              <a:ext cx="214650" cy="186875"/>
            </a:xfrm>
            <a:custGeom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6519425" y="5245400"/>
              <a:ext cx="57250" cy="53900"/>
            </a:xfrm>
            <a:custGeom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6448725" y="5146075"/>
              <a:ext cx="392250" cy="330800"/>
            </a:xfrm>
            <a:custGeom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7192775" y="5434775"/>
              <a:ext cx="98500" cy="42100"/>
            </a:xfrm>
            <a:custGeom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6474825" y="5198250"/>
              <a:ext cx="22750" cy="21925"/>
            </a:xfrm>
            <a:custGeom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4037250" y="5245400"/>
              <a:ext cx="38750" cy="106075"/>
            </a:xfrm>
            <a:custGeom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4124775" y="5049275"/>
              <a:ext cx="64850" cy="42125"/>
            </a:xfrm>
            <a:custGeom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4039775" y="2891150"/>
              <a:ext cx="5075" cy="5925"/>
            </a:xfrm>
            <a:custGeom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4015375" y="4990350"/>
              <a:ext cx="185175" cy="365325"/>
            </a:xfrm>
            <a:custGeom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6735750" y="2891150"/>
              <a:ext cx="270200" cy="160800"/>
            </a:xfrm>
            <a:custGeom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4272075" y="3094000"/>
              <a:ext cx="62325" cy="67375"/>
            </a:xfrm>
            <a:custGeom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4512800" y="3015725"/>
              <a:ext cx="64000" cy="63150"/>
            </a:xfrm>
            <a:custGeom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4201375" y="3099050"/>
              <a:ext cx="64000" cy="59800"/>
            </a:xfrm>
            <a:custGeom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4426950" y="2952600"/>
              <a:ext cx="64000" cy="60625"/>
            </a:xfrm>
            <a:custGeom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4539750" y="3040125"/>
              <a:ext cx="17700" cy="21075"/>
            </a:xfrm>
            <a:custGeom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4293125" y="3114200"/>
              <a:ext cx="18550" cy="22750"/>
            </a:xfrm>
            <a:custGeom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4136575" y="3101575"/>
              <a:ext cx="58100" cy="59800"/>
            </a:xfrm>
            <a:custGeom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4225800" y="3118425"/>
              <a:ext cx="18525" cy="16000"/>
            </a:xfrm>
            <a:custGeom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4061650" y="3103275"/>
              <a:ext cx="64000" cy="60625"/>
            </a:xfrm>
            <a:custGeom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4156775" y="3122625"/>
              <a:ext cx="15175" cy="15175"/>
            </a:xfrm>
            <a:custGeom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4584350" y="3014875"/>
              <a:ext cx="55575" cy="61475"/>
            </a:xfrm>
            <a:custGeom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4775425" y="2938300"/>
              <a:ext cx="68200" cy="127125"/>
            </a:xfrm>
            <a:custGeom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3843650" y="4529100"/>
              <a:ext cx="340925" cy="344275"/>
            </a:xfrm>
            <a:custGeom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4724925" y="3009000"/>
              <a:ext cx="61450" cy="60625"/>
            </a:xfrm>
            <a:custGeom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4666850" y="2891150"/>
              <a:ext cx="64825" cy="44650"/>
            </a:xfrm>
            <a:custGeom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3843650" y="3535900"/>
              <a:ext cx="228125" cy="383850"/>
            </a:xfrm>
            <a:custGeom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4802350" y="2972800"/>
              <a:ext cx="26125" cy="22750"/>
            </a:xfrm>
            <a:custGeom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3843650" y="4554350"/>
              <a:ext cx="234025" cy="291250"/>
            </a:xfrm>
            <a:custGeom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4707250" y="2941650"/>
              <a:ext cx="63150" cy="59800"/>
            </a:xfrm>
            <a:custGeom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4637375" y="2942500"/>
              <a:ext cx="62325" cy="68200"/>
            </a:xfrm>
            <a:custGeom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4652525" y="3011525"/>
              <a:ext cx="64850" cy="60625"/>
            </a:xfrm>
            <a:custGeom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4737550" y="3191650"/>
              <a:ext cx="21900" cy="12650"/>
            </a:xfrm>
            <a:custGeom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4467350" y="3043500"/>
              <a:ext cx="20225" cy="21075"/>
            </a:xfrm>
            <a:custGeom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4443800" y="3019100"/>
              <a:ext cx="62300" cy="65675"/>
            </a:xfrm>
            <a:custGeom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4431175" y="3110000"/>
              <a:ext cx="22750" cy="19375"/>
            </a:xfrm>
            <a:custGeom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4552375" y="3084750"/>
              <a:ext cx="63975" cy="59775"/>
            </a:xfrm>
            <a:custGeom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4586025" y="2969425"/>
              <a:ext cx="22750" cy="17700"/>
            </a:xfrm>
            <a:custGeom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4567525" y="3158825"/>
              <a:ext cx="5900" cy="65675"/>
            </a:xfrm>
            <a:custGeom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4670200" y="3192475"/>
              <a:ext cx="10975" cy="16875"/>
            </a:xfrm>
            <a:custGeom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4623075" y="3079700"/>
              <a:ext cx="62300" cy="67350"/>
            </a:xfrm>
            <a:custGeom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6826650" y="4567825"/>
              <a:ext cx="297975" cy="292925"/>
            </a:xfrm>
            <a:custGeom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4570050" y="3149550"/>
              <a:ext cx="64825" cy="75775"/>
            </a:xfrm>
            <a:custGeom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4134050" y="3160500"/>
              <a:ext cx="342600" cy="82500"/>
            </a:xfrm>
            <a:custGeom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4573400" y="3096525"/>
              <a:ext cx="17700" cy="16025"/>
            </a:xfrm>
            <a:custGeom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3843650" y="3111675"/>
              <a:ext cx="69900" cy="65675"/>
            </a:xfrm>
            <a:custGeom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3974950" y="2891150"/>
              <a:ext cx="60650" cy="10125"/>
            </a:xfrm>
            <a:custGeom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3843650" y="3181550"/>
              <a:ext cx="53900" cy="69875"/>
            </a:xfrm>
            <a:custGeom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3921100" y="3108325"/>
              <a:ext cx="62300" cy="67350"/>
            </a:xfrm>
            <a:custGeom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4639075" y="3015725"/>
              <a:ext cx="6750" cy="58100"/>
            </a:xfrm>
            <a:custGeom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4113850" y="3054450"/>
              <a:ext cx="18525" cy="26125"/>
            </a:xfrm>
            <a:custGeom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3974125" y="3175650"/>
              <a:ext cx="63150" cy="69050"/>
            </a:xfrm>
            <a:custGeom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4091950" y="3033400"/>
              <a:ext cx="62325" cy="65675"/>
            </a:xfrm>
            <a:custGeom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4132350" y="3104100"/>
              <a:ext cx="8450" cy="58100"/>
            </a:xfrm>
            <a:custGeom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4015375" y="3126825"/>
              <a:ext cx="18525" cy="21925"/>
            </a:xfrm>
            <a:custGeom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3990950" y="3106625"/>
              <a:ext cx="63150" cy="59800"/>
            </a:xfrm>
            <a:custGeom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Shape 1128"/>
            <p:cNvSpPr/>
            <p:nvPr/>
          </p:nvSpPr>
          <p:spPr>
            <a:xfrm>
              <a:off x="4412650" y="3088950"/>
              <a:ext cx="64825" cy="60625"/>
            </a:xfrm>
            <a:custGeom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Shape 1129"/>
            <p:cNvSpPr/>
            <p:nvPr/>
          </p:nvSpPr>
          <p:spPr>
            <a:xfrm>
              <a:off x="6994975" y="3960950"/>
              <a:ext cx="296300" cy="452025"/>
            </a:xfrm>
            <a:custGeom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5857000" y="2891150"/>
              <a:ext cx="1266800" cy="381325"/>
            </a:xfrm>
            <a:custGeom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7126300" y="4418850"/>
              <a:ext cx="32850" cy="23575"/>
            </a:xfrm>
            <a:custGeom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7000875" y="3964325"/>
              <a:ext cx="17700" cy="17700"/>
            </a:xfrm>
            <a:custGeom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7124600" y="4429775"/>
              <a:ext cx="8450" cy="15175"/>
            </a:xfrm>
            <a:custGeom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6900725" y="2972800"/>
              <a:ext cx="58925" cy="9275"/>
            </a:xfrm>
            <a:custGeom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6748375" y="3072975"/>
              <a:ext cx="106900" cy="36200"/>
            </a:xfrm>
            <a:custGeom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7065675" y="3940750"/>
              <a:ext cx="53075" cy="20225"/>
            </a:xfrm>
            <a:custGeom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4645800" y="3178175"/>
              <a:ext cx="64825" cy="42100"/>
            </a:xfrm>
            <a:custGeom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6748375" y="3108325"/>
              <a:ext cx="73250" cy="25275"/>
            </a:xfrm>
            <a:custGeom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6743325" y="3060350"/>
              <a:ext cx="93450" cy="21900"/>
            </a:xfrm>
            <a:custGeom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7182675" y="4392750"/>
              <a:ext cx="76625" cy="40425"/>
            </a:xfrm>
            <a:custGeom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6135600" y="2891150"/>
              <a:ext cx="26975" cy="145650"/>
            </a:xfrm>
            <a:custGeom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3843650" y="2891150"/>
              <a:ext cx="1028600" cy="388050"/>
            </a:xfrm>
            <a:custGeom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6583400" y="4932275"/>
              <a:ext cx="707875" cy="436025"/>
            </a:xfrm>
            <a:custGeom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4783000" y="3183225"/>
              <a:ext cx="5075" cy="33700"/>
            </a:xfrm>
            <a:custGeom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4735025" y="2891150"/>
              <a:ext cx="100175" cy="42125"/>
            </a:xfrm>
            <a:custGeom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6612850" y="4974375"/>
              <a:ext cx="14325" cy="15175"/>
            </a:xfrm>
            <a:custGeom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6971425" y="3905400"/>
              <a:ext cx="319850" cy="567325"/>
            </a:xfrm>
            <a:custGeom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7159950" y="3928975"/>
              <a:ext cx="10975" cy="10125"/>
            </a:xfrm>
            <a:custGeom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7158275" y="5139350"/>
              <a:ext cx="67350" cy="65675"/>
            </a:xfrm>
            <a:custGeom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6637250" y="5024025"/>
              <a:ext cx="49700" cy="49675"/>
            </a:xfrm>
            <a:custGeom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7121250" y="4706700"/>
              <a:ext cx="170025" cy="420875"/>
            </a:xfrm>
            <a:custGeom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4027150" y="2993850"/>
              <a:ext cx="23600" cy="16850"/>
            </a:xfrm>
            <a:custGeom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4005250" y="2970275"/>
              <a:ext cx="63175" cy="59775"/>
            </a:xfrm>
            <a:custGeom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4969000" y="2997200"/>
              <a:ext cx="16875" cy="10125"/>
            </a:xfrm>
            <a:custGeom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3979175" y="3059500"/>
              <a:ext cx="15175" cy="21900"/>
            </a:xfrm>
            <a:custGeom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3935400" y="2971125"/>
              <a:ext cx="61475" cy="67350"/>
            </a:xfrm>
            <a:custGeom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4085225" y="3125150"/>
              <a:ext cx="19375" cy="19375"/>
            </a:xfrm>
            <a:custGeom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4075975" y="2966900"/>
              <a:ext cx="63975" cy="60625"/>
            </a:xfrm>
            <a:custGeom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4101225" y="2991325"/>
              <a:ext cx="16000" cy="19375"/>
            </a:xfrm>
            <a:custGeom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4046500" y="3060350"/>
              <a:ext cx="15175" cy="21900"/>
            </a:xfrm>
            <a:custGeom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4022100" y="3037600"/>
              <a:ext cx="61475" cy="60650"/>
            </a:xfrm>
            <a:custGeom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4972375" y="2979525"/>
              <a:ext cx="17700" cy="9300"/>
            </a:xfrm>
            <a:custGeom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4949650" y="2944175"/>
              <a:ext cx="274425" cy="118725"/>
            </a:xfrm>
            <a:custGeom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3969075" y="2891150"/>
              <a:ext cx="5075" cy="8450"/>
            </a:xfrm>
            <a:custGeom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3843650" y="2908000"/>
              <a:ext cx="42125" cy="65675"/>
            </a:xfrm>
            <a:custGeom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3843650" y="3008150"/>
              <a:ext cx="26975" cy="21900"/>
            </a:xfrm>
            <a:custGeom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3990950" y="2931550"/>
              <a:ext cx="19375" cy="22750"/>
            </a:xfrm>
            <a:custGeom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3964850" y="2903775"/>
              <a:ext cx="64000" cy="60625"/>
            </a:xfrm>
            <a:custGeom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4104575" y="2989625"/>
              <a:ext cx="13500" cy="5075"/>
            </a:xfrm>
            <a:custGeom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3843650" y="2891150"/>
              <a:ext cx="46325" cy="13500"/>
            </a:xfrm>
            <a:custGeom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3843650" y="3044350"/>
              <a:ext cx="101875" cy="60625"/>
            </a:xfrm>
            <a:custGeom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3894150" y="2907150"/>
              <a:ext cx="63150" cy="58950"/>
            </a:xfrm>
            <a:custGeom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3957275" y="2992150"/>
              <a:ext cx="20225" cy="25275"/>
            </a:xfrm>
            <a:custGeom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3843650" y="2973650"/>
              <a:ext cx="82525" cy="63975"/>
            </a:xfrm>
            <a:custGeom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4394975" y="3045175"/>
              <a:ext cx="14325" cy="19400"/>
            </a:xfrm>
            <a:custGeom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4464000" y="2891150"/>
              <a:ext cx="55575" cy="53050"/>
            </a:xfrm>
            <a:custGeom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4452200" y="2976175"/>
              <a:ext cx="5925" cy="17700"/>
            </a:xfrm>
            <a:custGeom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4373075" y="3023300"/>
              <a:ext cx="61475" cy="60625"/>
            </a:xfrm>
            <a:custGeom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7067375" y="4626750"/>
              <a:ext cx="59775" cy="239900"/>
            </a:xfrm>
            <a:custGeom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4497650" y="2953450"/>
              <a:ext cx="8450" cy="58100"/>
            </a:xfrm>
            <a:custGeom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4487550" y="3155450"/>
              <a:ext cx="68200" cy="7600"/>
            </a:xfrm>
            <a:custGeom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4487550" y="3087275"/>
              <a:ext cx="58100" cy="60625"/>
            </a:xfrm>
            <a:custGeom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4341950" y="3092325"/>
              <a:ext cx="63150" cy="59775"/>
            </a:xfrm>
            <a:custGeom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4566675" y="2947550"/>
              <a:ext cx="64000" cy="60625"/>
            </a:xfrm>
            <a:custGeom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4483350" y="3089800"/>
              <a:ext cx="8450" cy="58950"/>
            </a:xfrm>
            <a:custGeom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4104575" y="2898725"/>
              <a:ext cx="64000" cy="59800"/>
            </a:xfrm>
            <a:custGeom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4501875" y="3099900"/>
              <a:ext cx="22750" cy="12650"/>
            </a:xfrm>
            <a:custGeom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5144925" y="2978700"/>
              <a:ext cx="56425" cy="56400"/>
            </a:xfrm>
            <a:custGeom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4186225" y="3053600"/>
              <a:ext cx="17700" cy="26125"/>
            </a:xfrm>
            <a:custGeom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4127300" y="2927350"/>
              <a:ext cx="19400" cy="21900"/>
            </a:xfrm>
            <a:custGeom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4232525" y="3029200"/>
              <a:ext cx="55575" cy="61475"/>
            </a:xfrm>
            <a:custGeom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4146675" y="2967750"/>
              <a:ext cx="7600" cy="58100"/>
            </a:xfrm>
            <a:custGeom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4160975" y="3030025"/>
              <a:ext cx="64850" cy="63175"/>
            </a:xfrm>
            <a:custGeom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4328475" y="3051075"/>
              <a:ext cx="19375" cy="17700"/>
            </a:xfrm>
            <a:custGeom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4254400" y="3051075"/>
              <a:ext cx="25275" cy="22750"/>
            </a:xfrm>
            <a:custGeom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4365500" y="3115050"/>
              <a:ext cx="19400" cy="16850"/>
            </a:xfrm>
            <a:custGeom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4301550" y="3025825"/>
              <a:ext cx="64825" cy="60625"/>
            </a:xfrm>
            <a:custGeom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8" name="Shape 1198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9" name="Shape 1199"/>
          <p:cNvSpPr txBox="1"/>
          <p:nvPr>
            <p:ph idx="1" type="body"/>
          </p:nvPr>
        </p:nvSpPr>
        <p:spPr>
          <a:xfrm>
            <a:off x="977300" y="1705425"/>
            <a:ext cx="22965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00" name="Shape 1200"/>
          <p:cNvSpPr txBox="1"/>
          <p:nvPr>
            <p:ph idx="2" type="body"/>
          </p:nvPr>
        </p:nvSpPr>
        <p:spPr>
          <a:xfrm>
            <a:off x="3391603" y="1705425"/>
            <a:ext cx="22965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01" name="Shape 1201"/>
          <p:cNvSpPr txBox="1"/>
          <p:nvPr>
            <p:ph idx="3" type="body"/>
          </p:nvPr>
        </p:nvSpPr>
        <p:spPr>
          <a:xfrm>
            <a:off x="5805905" y="1705425"/>
            <a:ext cx="22965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3" name="Shape 1203"/>
          <p:cNvGrpSpPr/>
          <p:nvPr/>
        </p:nvGrpSpPr>
        <p:grpSpPr>
          <a:xfrm>
            <a:off x="139" y="105"/>
            <a:ext cx="9159995" cy="6870013"/>
            <a:chOff x="3843650" y="2891150"/>
            <a:chExt cx="3447625" cy="2585725"/>
          </a:xfrm>
        </p:grpSpPr>
        <p:sp>
          <p:nvSpPr>
            <p:cNvPr id="1204" name="Shape 1204"/>
            <p:cNvSpPr/>
            <p:nvPr/>
          </p:nvSpPr>
          <p:spPr>
            <a:xfrm>
              <a:off x="6911650" y="2942500"/>
              <a:ext cx="56425" cy="5075"/>
            </a:xfrm>
            <a:custGeom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4378125" y="2979525"/>
              <a:ext cx="20225" cy="17700"/>
            </a:xfrm>
            <a:custGeom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4356250" y="2955975"/>
              <a:ext cx="63150" cy="59775"/>
            </a:xfrm>
            <a:custGeom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4518700" y="2973650"/>
              <a:ext cx="18550" cy="19375"/>
            </a:xfrm>
            <a:custGeom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4386550" y="2891150"/>
              <a:ext cx="8450" cy="57275"/>
            </a:xfrm>
            <a:custGeom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4526275" y="2891150"/>
              <a:ext cx="62300" cy="55575"/>
            </a:xfrm>
            <a:custGeom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3896675" y="2891150"/>
              <a:ext cx="62325" cy="11825"/>
            </a:xfrm>
            <a:custGeom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4501875" y="2950925"/>
              <a:ext cx="58100" cy="59775"/>
            </a:xfrm>
            <a:custGeom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4484200" y="2917250"/>
              <a:ext cx="15175" cy="16850"/>
            </a:xfrm>
            <a:custGeom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4390750" y="2891150"/>
              <a:ext cx="58125" cy="56425"/>
            </a:xfrm>
            <a:custGeom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4455575" y="2891150"/>
              <a:ext cx="8450" cy="52225"/>
            </a:xfrm>
            <a:custGeom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4596975" y="2891150"/>
              <a:ext cx="62325" cy="47175"/>
            </a:xfrm>
            <a:custGeom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4245150" y="2892850"/>
              <a:ext cx="63150" cy="58925"/>
            </a:xfrm>
            <a:custGeom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4341950" y="2923150"/>
              <a:ext cx="10950" cy="17700"/>
            </a:xfrm>
            <a:custGeom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4272075" y="2926500"/>
              <a:ext cx="14350" cy="17700"/>
            </a:xfrm>
            <a:custGeom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4124775" y="2891150"/>
              <a:ext cx="10125" cy="25"/>
            </a:xfrm>
            <a:custGeom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3843650" y="3535050"/>
              <a:ext cx="196150" cy="301350"/>
            </a:xfrm>
            <a:custGeom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4035575" y="2903775"/>
              <a:ext cx="7600" cy="58950"/>
            </a:xfrm>
            <a:custGeom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4414325" y="2920625"/>
              <a:ext cx="12650" cy="19375"/>
            </a:xfrm>
            <a:custGeom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4049025" y="2891150"/>
              <a:ext cx="56425" cy="4250"/>
            </a:xfrm>
            <a:custGeom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4175275" y="2893675"/>
              <a:ext cx="62325" cy="67375"/>
            </a:xfrm>
            <a:custGeom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4060825" y="2929025"/>
              <a:ext cx="17700" cy="26125"/>
            </a:xfrm>
            <a:custGeom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4039775" y="2901250"/>
              <a:ext cx="58100" cy="60625"/>
            </a:xfrm>
            <a:custGeom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4114675" y="2891150"/>
              <a:ext cx="4250" cy="875"/>
            </a:xfrm>
            <a:custGeom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4286400" y="2956800"/>
              <a:ext cx="62300" cy="67375"/>
            </a:xfrm>
            <a:custGeom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4288075" y="3030025"/>
              <a:ext cx="6750" cy="58125"/>
            </a:xfrm>
            <a:custGeom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4312475" y="2982050"/>
              <a:ext cx="15175" cy="17700"/>
            </a:xfrm>
            <a:custGeom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4315850" y="2891150"/>
              <a:ext cx="64000" cy="58950"/>
            </a:xfrm>
            <a:custGeom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4552375" y="2915575"/>
              <a:ext cx="15175" cy="17700"/>
            </a:xfrm>
            <a:custGeom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4171925" y="2986275"/>
              <a:ext cx="14325" cy="21050"/>
            </a:xfrm>
            <a:custGeom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4150025" y="2965225"/>
              <a:ext cx="58950" cy="59775"/>
            </a:xfrm>
            <a:custGeom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4238425" y="2984575"/>
              <a:ext cx="21050" cy="18550"/>
            </a:xfrm>
            <a:custGeom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4199700" y="2927350"/>
              <a:ext cx="17700" cy="24425"/>
            </a:xfrm>
            <a:custGeom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3843650" y="3509800"/>
              <a:ext cx="220550" cy="34550"/>
            </a:xfrm>
            <a:custGeom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4215700" y="2961850"/>
              <a:ext cx="63975" cy="60625"/>
            </a:xfrm>
            <a:custGeom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4347000" y="5169650"/>
              <a:ext cx="557225" cy="307225"/>
            </a:xfrm>
            <a:custGeom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3949700" y="3040125"/>
              <a:ext cx="65675" cy="60650"/>
            </a:xfrm>
            <a:custGeom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4713975" y="3144500"/>
              <a:ext cx="61475" cy="74100"/>
            </a:xfrm>
            <a:custGeom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4783825" y="3175650"/>
              <a:ext cx="64000" cy="40425"/>
            </a:xfrm>
            <a:custGeom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4809075" y="3187425"/>
              <a:ext cx="13500" cy="18550"/>
            </a:xfrm>
            <a:custGeom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4735025" y="3156300"/>
              <a:ext cx="21900" cy="14325"/>
            </a:xfrm>
            <a:custGeom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4691250" y="3071275"/>
              <a:ext cx="152375" cy="70725"/>
            </a:xfrm>
            <a:custGeom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3904250" y="3176500"/>
              <a:ext cx="62325" cy="77450"/>
            </a:xfrm>
            <a:custGeom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3843650" y="4433150"/>
              <a:ext cx="366175" cy="525250"/>
            </a:xfrm>
            <a:custGeom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Shape 1248"/>
            <p:cNvSpPr/>
            <p:nvPr/>
          </p:nvSpPr>
          <p:spPr>
            <a:xfrm>
              <a:off x="4483350" y="3152075"/>
              <a:ext cx="79975" cy="72425"/>
            </a:xfrm>
            <a:custGeom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Shape 1249"/>
            <p:cNvSpPr/>
            <p:nvPr/>
          </p:nvSpPr>
          <p:spPr>
            <a:xfrm>
              <a:off x="4045675" y="3169750"/>
              <a:ext cx="85875" cy="74950"/>
            </a:xfrm>
            <a:custGeom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4792250" y="2902100"/>
              <a:ext cx="27800" cy="20225"/>
            </a:xfrm>
            <a:custGeom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4374775" y="5194050"/>
              <a:ext cx="236525" cy="188575"/>
            </a:xfrm>
            <a:custGeom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6859475" y="5379225"/>
              <a:ext cx="306400" cy="97650"/>
            </a:xfrm>
            <a:custGeom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4659275" y="5290000"/>
              <a:ext cx="214650" cy="186875"/>
            </a:xfrm>
            <a:custGeom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6519425" y="5245400"/>
              <a:ext cx="57250" cy="53900"/>
            </a:xfrm>
            <a:custGeom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6448725" y="5146075"/>
              <a:ext cx="392250" cy="330800"/>
            </a:xfrm>
            <a:custGeom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7192775" y="5434775"/>
              <a:ext cx="98500" cy="42100"/>
            </a:xfrm>
            <a:custGeom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6474825" y="5198250"/>
              <a:ext cx="22750" cy="21925"/>
            </a:xfrm>
            <a:custGeom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4037250" y="5245400"/>
              <a:ext cx="38750" cy="106075"/>
            </a:xfrm>
            <a:custGeom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4124775" y="5049275"/>
              <a:ext cx="64850" cy="42125"/>
            </a:xfrm>
            <a:custGeom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4039775" y="2891150"/>
              <a:ext cx="5075" cy="5925"/>
            </a:xfrm>
            <a:custGeom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4015375" y="4990350"/>
              <a:ext cx="185175" cy="365325"/>
            </a:xfrm>
            <a:custGeom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6735750" y="2891150"/>
              <a:ext cx="270200" cy="160800"/>
            </a:xfrm>
            <a:custGeom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4272075" y="3094000"/>
              <a:ext cx="62325" cy="67375"/>
            </a:xfrm>
            <a:custGeom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4512800" y="3015725"/>
              <a:ext cx="64000" cy="63150"/>
            </a:xfrm>
            <a:custGeom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4201375" y="3099050"/>
              <a:ext cx="64000" cy="59800"/>
            </a:xfrm>
            <a:custGeom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4426950" y="2952600"/>
              <a:ext cx="64000" cy="60625"/>
            </a:xfrm>
            <a:custGeom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539750" y="3040125"/>
              <a:ext cx="17700" cy="21075"/>
            </a:xfrm>
            <a:custGeom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293125" y="3114200"/>
              <a:ext cx="18550" cy="22750"/>
            </a:xfrm>
            <a:custGeom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136575" y="3101575"/>
              <a:ext cx="58100" cy="59800"/>
            </a:xfrm>
            <a:custGeom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225800" y="3118425"/>
              <a:ext cx="18525" cy="16000"/>
            </a:xfrm>
            <a:custGeom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061650" y="3103275"/>
              <a:ext cx="64000" cy="60625"/>
            </a:xfrm>
            <a:custGeom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156775" y="3122625"/>
              <a:ext cx="15175" cy="15175"/>
            </a:xfrm>
            <a:custGeom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584350" y="3014875"/>
              <a:ext cx="55575" cy="61475"/>
            </a:xfrm>
            <a:custGeom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775425" y="2938300"/>
              <a:ext cx="68200" cy="127125"/>
            </a:xfrm>
            <a:custGeom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3843650" y="4529100"/>
              <a:ext cx="340925" cy="344275"/>
            </a:xfrm>
            <a:custGeom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724925" y="3009000"/>
              <a:ext cx="61450" cy="60625"/>
            </a:xfrm>
            <a:custGeom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666850" y="2891150"/>
              <a:ext cx="64825" cy="44650"/>
            </a:xfrm>
            <a:custGeom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3843650" y="3535900"/>
              <a:ext cx="228125" cy="383850"/>
            </a:xfrm>
            <a:custGeom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802350" y="2972800"/>
              <a:ext cx="26125" cy="22750"/>
            </a:xfrm>
            <a:custGeom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3843650" y="4554350"/>
              <a:ext cx="234025" cy="291250"/>
            </a:xfrm>
            <a:custGeom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707250" y="2941650"/>
              <a:ext cx="63150" cy="59800"/>
            </a:xfrm>
            <a:custGeom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637375" y="2942500"/>
              <a:ext cx="62325" cy="68200"/>
            </a:xfrm>
            <a:custGeom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652525" y="3011525"/>
              <a:ext cx="64850" cy="60625"/>
            </a:xfrm>
            <a:custGeom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737550" y="3191650"/>
              <a:ext cx="21900" cy="12650"/>
            </a:xfrm>
            <a:custGeom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467350" y="3043500"/>
              <a:ext cx="20225" cy="21075"/>
            </a:xfrm>
            <a:custGeom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443800" y="3019100"/>
              <a:ext cx="62300" cy="65675"/>
            </a:xfrm>
            <a:custGeom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431175" y="3110000"/>
              <a:ext cx="22750" cy="19375"/>
            </a:xfrm>
            <a:custGeom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552375" y="3084750"/>
              <a:ext cx="63975" cy="59775"/>
            </a:xfrm>
            <a:custGeom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586025" y="2969425"/>
              <a:ext cx="22750" cy="17700"/>
            </a:xfrm>
            <a:custGeom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567525" y="3158825"/>
              <a:ext cx="5900" cy="65675"/>
            </a:xfrm>
            <a:custGeom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670200" y="3192475"/>
              <a:ext cx="10975" cy="16875"/>
            </a:xfrm>
            <a:custGeom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623075" y="3079700"/>
              <a:ext cx="62300" cy="67350"/>
            </a:xfrm>
            <a:custGeom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6826650" y="4567825"/>
              <a:ext cx="297975" cy="292925"/>
            </a:xfrm>
            <a:custGeom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570050" y="3149550"/>
              <a:ext cx="64825" cy="75775"/>
            </a:xfrm>
            <a:custGeom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134050" y="3160500"/>
              <a:ext cx="342600" cy="82500"/>
            </a:xfrm>
            <a:custGeom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573400" y="3096525"/>
              <a:ext cx="17700" cy="16025"/>
            </a:xfrm>
            <a:custGeom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3843650" y="3111675"/>
              <a:ext cx="69900" cy="65675"/>
            </a:xfrm>
            <a:custGeom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3974950" y="2891150"/>
              <a:ext cx="60650" cy="10125"/>
            </a:xfrm>
            <a:custGeom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3843650" y="3181550"/>
              <a:ext cx="53900" cy="69875"/>
            </a:xfrm>
            <a:custGeom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3921100" y="3108325"/>
              <a:ext cx="62300" cy="67350"/>
            </a:xfrm>
            <a:custGeom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4639075" y="3015725"/>
              <a:ext cx="6750" cy="58100"/>
            </a:xfrm>
            <a:custGeom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4113850" y="3054450"/>
              <a:ext cx="18525" cy="26125"/>
            </a:xfrm>
            <a:custGeom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3974125" y="3175650"/>
              <a:ext cx="63150" cy="69050"/>
            </a:xfrm>
            <a:custGeom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4091950" y="3033400"/>
              <a:ext cx="62325" cy="65675"/>
            </a:xfrm>
            <a:custGeom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4132350" y="3104100"/>
              <a:ext cx="8450" cy="58100"/>
            </a:xfrm>
            <a:custGeom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4015375" y="3126825"/>
              <a:ext cx="18525" cy="21925"/>
            </a:xfrm>
            <a:custGeom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3990950" y="3106625"/>
              <a:ext cx="63150" cy="59800"/>
            </a:xfrm>
            <a:custGeom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4412650" y="3088950"/>
              <a:ext cx="64825" cy="60625"/>
            </a:xfrm>
            <a:custGeom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994975" y="3960950"/>
              <a:ext cx="296300" cy="452025"/>
            </a:xfrm>
            <a:custGeom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5857000" y="2891150"/>
              <a:ext cx="1266800" cy="381325"/>
            </a:xfrm>
            <a:custGeom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7126300" y="4418850"/>
              <a:ext cx="32850" cy="23575"/>
            </a:xfrm>
            <a:custGeom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7000875" y="3964325"/>
              <a:ext cx="17700" cy="17700"/>
            </a:xfrm>
            <a:custGeom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7124600" y="4429775"/>
              <a:ext cx="8450" cy="15175"/>
            </a:xfrm>
            <a:custGeom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6900725" y="2972800"/>
              <a:ext cx="58925" cy="9275"/>
            </a:xfrm>
            <a:custGeom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6748375" y="3072975"/>
              <a:ext cx="106900" cy="36200"/>
            </a:xfrm>
            <a:custGeom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7065675" y="3940750"/>
              <a:ext cx="53075" cy="20225"/>
            </a:xfrm>
            <a:custGeom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4645800" y="3178175"/>
              <a:ext cx="64825" cy="42100"/>
            </a:xfrm>
            <a:custGeom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6748375" y="3108325"/>
              <a:ext cx="73250" cy="25275"/>
            </a:xfrm>
            <a:custGeom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6743325" y="3060350"/>
              <a:ext cx="93450" cy="21900"/>
            </a:xfrm>
            <a:custGeom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82675" y="4392750"/>
              <a:ext cx="76625" cy="40425"/>
            </a:xfrm>
            <a:custGeom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6135600" y="2891150"/>
              <a:ext cx="26975" cy="145650"/>
            </a:xfrm>
            <a:custGeom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3843650" y="2891150"/>
              <a:ext cx="1028600" cy="388050"/>
            </a:xfrm>
            <a:custGeom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6583400" y="4932275"/>
              <a:ext cx="707875" cy="436025"/>
            </a:xfrm>
            <a:custGeom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4783000" y="3183225"/>
              <a:ext cx="5075" cy="33700"/>
            </a:xfrm>
            <a:custGeom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4735025" y="2891150"/>
              <a:ext cx="100175" cy="42125"/>
            </a:xfrm>
            <a:custGeom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6612850" y="4974375"/>
              <a:ext cx="14325" cy="15175"/>
            </a:xfrm>
            <a:custGeom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6971425" y="3905400"/>
              <a:ext cx="319850" cy="567325"/>
            </a:xfrm>
            <a:custGeom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7159950" y="3928975"/>
              <a:ext cx="10975" cy="10125"/>
            </a:xfrm>
            <a:custGeom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7158275" y="5139350"/>
              <a:ext cx="67350" cy="65675"/>
            </a:xfrm>
            <a:custGeom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6637250" y="5024025"/>
              <a:ext cx="49700" cy="49675"/>
            </a:xfrm>
            <a:custGeom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7121250" y="4706700"/>
              <a:ext cx="170025" cy="420875"/>
            </a:xfrm>
            <a:custGeom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4027150" y="2993850"/>
              <a:ext cx="23600" cy="16850"/>
            </a:xfrm>
            <a:custGeom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4005250" y="2970275"/>
              <a:ext cx="63175" cy="59775"/>
            </a:xfrm>
            <a:custGeom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4969000" y="2997200"/>
              <a:ext cx="16875" cy="10125"/>
            </a:xfrm>
            <a:custGeom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3979175" y="3059500"/>
              <a:ext cx="15175" cy="21900"/>
            </a:xfrm>
            <a:custGeom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3935400" y="2971125"/>
              <a:ext cx="61475" cy="67350"/>
            </a:xfrm>
            <a:custGeom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4085225" y="3125150"/>
              <a:ext cx="19375" cy="19375"/>
            </a:xfrm>
            <a:custGeom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4075975" y="2966900"/>
              <a:ext cx="63975" cy="60625"/>
            </a:xfrm>
            <a:custGeom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101225" y="2991325"/>
              <a:ext cx="16000" cy="19375"/>
            </a:xfrm>
            <a:custGeom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4046500" y="3060350"/>
              <a:ext cx="15175" cy="21900"/>
            </a:xfrm>
            <a:custGeom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4022100" y="3037600"/>
              <a:ext cx="61475" cy="60650"/>
            </a:xfrm>
            <a:custGeom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4972375" y="2979525"/>
              <a:ext cx="17700" cy="9300"/>
            </a:xfrm>
            <a:custGeom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4949650" y="2944175"/>
              <a:ext cx="274425" cy="118725"/>
            </a:xfrm>
            <a:custGeom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3969075" y="2891150"/>
              <a:ext cx="5075" cy="8450"/>
            </a:xfrm>
            <a:custGeom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3843650" y="2908000"/>
              <a:ext cx="42125" cy="65675"/>
            </a:xfrm>
            <a:custGeom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3843650" y="3008150"/>
              <a:ext cx="26975" cy="21900"/>
            </a:xfrm>
            <a:custGeom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3990950" y="2931550"/>
              <a:ext cx="19375" cy="22750"/>
            </a:xfrm>
            <a:custGeom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3964850" y="2903775"/>
              <a:ext cx="64000" cy="60625"/>
            </a:xfrm>
            <a:custGeom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4104575" y="2989625"/>
              <a:ext cx="13500" cy="5075"/>
            </a:xfrm>
            <a:custGeom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3843650" y="2891150"/>
              <a:ext cx="46325" cy="13500"/>
            </a:xfrm>
            <a:custGeom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3843650" y="3044350"/>
              <a:ext cx="101875" cy="60625"/>
            </a:xfrm>
            <a:custGeom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3894150" y="2907150"/>
              <a:ext cx="63150" cy="58950"/>
            </a:xfrm>
            <a:custGeom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3957275" y="2992150"/>
              <a:ext cx="20225" cy="25275"/>
            </a:xfrm>
            <a:custGeom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3843650" y="2973650"/>
              <a:ext cx="82525" cy="63975"/>
            </a:xfrm>
            <a:custGeom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4394975" y="3045175"/>
              <a:ext cx="14325" cy="19400"/>
            </a:xfrm>
            <a:custGeom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4464000" y="2891150"/>
              <a:ext cx="55575" cy="53050"/>
            </a:xfrm>
            <a:custGeom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4452200" y="2976175"/>
              <a:ext cx="5925" cy="17700"/>
            </a:xfrm>
            <a:custGeom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4373075" y="3023300"/>
              <a:ext cx="61475" cy="60625"/>
            </a:xfrm>
            <a:custGeom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7067375" y="4626750"/>
              <a:ext cx="59775" cy="239900"/>
            </a:xfrm>
            <a:custGeom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4497650" y="2953450"/>
              <a:ext cx="8450" cy="58100"/>
            </a:xfrm>
            <a:custGeom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4487550" y="3155450"/>
              <a:ext cx="68200" cy="7600"/>
            </a:xfrm>
            <a:custGeom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4487550" y="3087275"/>
              <a:ext cx="58100" cy="60625"/>
            </a:xfrm>
            <a:custGeom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4341950" y="3092325"/>
              <a:ext cx="63150" cy="59775"/>
            </a:xfrm>
            <a:custGeom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4566675" y="2947550"/>
              <a:ext cx="64000" cy="60625"/>
            </a:xfrm>
            <a:custGeom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4483350" y="3089800"/>
              <a:ext cx="8450" cy="58950"/>
            </a:xfrm>
            <a:custGeom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4104575" y="2898725"/>
              <a:ext cx="64000" cy="59800"/>
            </a:xfrm>
            <a:custGeom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4501875" y="3099900"/>
              <a:ext cx="22750" cy="12650"/>
            </a:xfrm>
            <a:custGeom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5144925" y="2978700"/>
              <a:ext cx="56425" cy="56400"/>
            </a:xfrm>
            <a:custGeom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4186225" y="3053600"/>
              <a:ext cx="17700" cy="26125"/>
            </a:xfrm>
            <a:custGeom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4127300" y="2927350"/>
              <a:ext cx="19400" cy="21900"/>
            </a:xfrm>
            <a:custGeom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4232525" y="3029200"/>
              <a:ext cx="55575" cy="61475"/>
            </a:xfrm>
            <a:custGeom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4146675" y="2967750"/>
              <a:ext cx="7600" cy="58100"/>
            </a:xfrm>
            <a:custGeom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4160975" y="3030025"/>
              <a:ext cx="64850" cy="63175"/>
            </a:xfrm>
            <a:custGeom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4328475" y="3051075"/>
              <a:ext cx="19375" cy="17700"/>
            </a:xfrm>
            <a:custGeom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4254400" y="3051075"/>
              <a:ext cx="25275" cy="22750"/>
            </a:xfrm>
            <a:custGeom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4365500" y="3115050"/>
              <a:ext cx="19400" cy="16850"/>
            </a:xfrm>
            <a:custGeom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4301550" y="3025825"/>
              <a:ext cx="64825" cy="60625"/>
            </a:xfrm>
            <a:custGeom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8" name="Shape 1378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0" name="Shape 1380"/>
          <p:cNvGrpSpPr/>
          <p:nvPr/>
        </p:nvGrpSpPr>
        <p:grpSpPr>
          <a:xfrm>
            <a:off x="1" y="5"/>
            <a:ext cx="9152065" cy="6864066"/>
            <a:chOff x="328725" y="238125"/>
            <a:chExt cx="3447625" cy="2585725"/>
          </a:xfrm>
        </p:grpSpPr>
        <p:sp>
          <p:nvSpPr>
            <p:cNvPr id="1381" name="Shape 1381"/>
            <p:cNvSpPr/>
            <p:nvPr/>
          </p:nvSpPr>
          <p:spPr>
            <a:xfrm>
              <a:off x="2397625" y="2721125"/>
              <a:ext cx="62300" cy="66525"/>
            </a:xfrm>
            <a:custGeom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424550" y="2739650"/>
              <a:ext cx="16850" cy="17700"/>
            </a:xfrm>
            <a:custGeom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276400" y="2759850"/>
              <a:ext cx="13500" cy="17700"/>
            </a:xfrm>
            <a:custGeom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1523075" y="2675675"/>
              <a:ext cx="67375" cy="38750"/>
            </a:xfrm>
            <a:custGeom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347950" y="2750600"/>
              <a:ext cx="16025" cy="4225"/>
            </a:xfrm>
            <a:custGeom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319325" y="2720300"/>
              <a:ext cx="69900" cy="66500"/>
            </a:xfrm>
            <a:custGeom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128275" y="2674000"/>
              <a:ext cx="67350" cy="42100"/>
            </a:xfrm>
            <a:custGeom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107225" y="2721125"/>
              <a:ext cx="60625" cy="64850"/>
            </a:xfrm>
            <a:custGeom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435500" y="2794350"/>
              <a:ext cx="61450" cy="29500"/>
            </a:xfrm>
            <a:custGeom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508725" y="2793525"/>
              <a:ext cx="64825" cy="30325"/>
            </a:xfrm>
            <a:custGeom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546650" y="2770800"/>
              <a:ext cx="13500" cy="3375"/>
            </a:xfrm>
            <a:custGeom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251150" y="2724500"/>
              <a:ext cx="64850" cy="64000"/>
            </a:xfrm>
            <a:custGeom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1522250" y="2724500"/>
              <a:ext cx="63150" cy="63150"/>
            </a:xfrm>
            <a:custGeom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79625" y="2722825"/>
              <a:ext cx="64825" cy="64825"/>
            </a:xfrm>
            <a:custGeom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05700" y="2761525"/>
              <a:ext cx="12650" cy="16025"/>
            </a:xfrm>
            <a:custGeom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1545800" y="2757325"/>
              <a:ext cx="12650" cy="10125"/>
            </a:xfrm>
            <a:custGeom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287350" y="2795200"/>
              <a:ext cx="67350" cy="28650"/>
            </a:xfrm>
            <a:custGeom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1692275" y="2759850"/>
              <a:ext cx="14325" cy="16025"/>
            </a:xfrm>
            <a:custGeom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1825250" y="2676525"/>
              <a:ext cx="66525" cy="41275"/>
            </a:xfrm>
            <a:custGeom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143425" y="2793525"/>
              <a:ext cx="64825" cy="30325"/>
            </a:xfrm>
            <a:custGeom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2050825" y="2675675"/>
              <a:ext cx="69050" cy="41275"/>
            </a:xfrm>
            <a:custGeom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1596325" y="2674000"/>
              <a:ext cx="67350" cy="42100"/>
            </a:xfrm>
            <a:custGeom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427925" y="2673150"/>
              <a:ext cx="69875" cy="43800"/>
            </a:xfrm>
            <a:custGeom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2201500" y="2675675"/>
              <a:ext cx="69875" cy="40425"/>
            </a:xfrm>
            <a:custGeom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1668700" y="2721975"/>
              <a:ext cx="64825" cy="65675"/>
            </a:xfrm>
            <a:custGeom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1669550" y="2675675"/>
              <a:ext cx="69875" cy="40425"/>
            </a:xfrm>
            <a:custGeom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1704050" y="2795200"/>
              <a:ext cx="59775" cy="28650"/>
            </a:xfrm>
            <a:custGeom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215800" y="2793525"/>
              <a:ext cx="61475" cy="30325"/>
            </a:xfrm>
            <a:custGeom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1746125" y="2674000"/>
              <a:ext cx="68225" cy="42100"/>
            </a:xfrm>
            <a:custGeom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278100" y="2674000"/>
              <a:ext cx="68200" cy="42100"/>
            </a:xfrm>
            <a:custGeom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538175" y="2765750"/>
              <a:ext cx="24425" cy="11800"/>
            </a:xfrm>
            <a:custGeom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505350" y="2674850"/>
              <a:ext cx="68200" cy="42100"/>
            </a:xfrm>
            <a:custGeom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2469150" y="2722825"/>
              <a:ext cx="103550" cy="64825"/>
            </a:xfrm>
            <a:custGeom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1623250" y="2758175"/>
              <a:ext cx="9275" cy="17700"/>
            </a:xfrm>
            <a:custGeom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357200" y="2676525"/>
              <a:ext cx="66525" cy="41275"/>
            </a:xfrm>
            <a:custGeom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Shape 1416"/>
            <p:cNvSpPr/>
            <p:nvPr/>
          </p:nvSpPr>
          <p:spPr>
            <a:xfrm>
              <a:off x="1629975" y="2796050"/>
              <a:ext cx="64850" cy="27800"/>
            </a:xfrm>
            <a:custGeom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Shape 1417"/>
            <p:cNvSpPr/>
            <p:nvPr/>
          </p:nvSpPr>
          <p:spPr>
            <a:xfrm>
              <a:off x="1593800" y="2723650"/>
              <a:ext cx="62300" cy="64850"/>
            </a:xfrm>
            <a:custGeom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068500" y="2795200"/>
              <a:ext cx="62325" cy="28650"/>
            </a:xfrm>
            <a:custGeom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Shape 1419"/>
            <p:cNvSpPr/>
            <p:nvPr/>
          </p:nvSpPr>
          <p:spPr>
            <a:xfrm>
              <a:off x="1519725" y="2792675"/>
              <a:ext cx="106075" cy="31175"/>
            </a:xfrm>
            <a:custGeom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130800" y="2762375"/>
              <a:ext cx="11800" cy="13500"/>
            </a:xfrm>
            <a:custGeom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1993600" y="2795200"/>
              <a:ext cx="62300" cy="28650"/>
            </a:xfrm>
            <a:custGeom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Shape 1422"/>
            <p:cNvSpPr/>
            <p:nvPr/>
          </p:nvSpPr>
          <p:spPr>
            <a:xfrm>
              <a:off x="3731700" y="1357575"/>
              <a:ext cx="44650" cy="18550"/>
            </a:xfrm>
            <a:custGeom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Shape 1423"/>
            <p:cNvSpPr/>
            <p:nvPr/>
          </p:nvSpPr>
          <p:spPr>
            <a:xfrm>
              <a:off x="3708150" y="1295300"/>
              <a:ext cx="68200" cy="24425"/>
            </a:xfrm>
            <a:custGeom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Shape 1424"/>
            <p:cNvSpPr/>
            <p:nvPr/>
          </p:nvSpPr>
          <p:spPr>
            <a:xfrm>
              <a:off x="3718250" y="1315500"/>
              <a:ext cx="58100" cy="21900"/>
            </a:xfrm>
            <a:custGeom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Shape 1425"/>
            <p:cNvSpPr/>
            <p:nvPr/>
          </p:nvSpPr>
          <p:spPr>
            <a:xfrm>
              <a:off x="3741800" y="1396300"/>
              <a:ext cx="34550" cy="16000"/>
            </a:xfrm>
            <a:custGeom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Shape 1426"/>
            <p:cNvSpPr/>
            <p:nvPr/>
          </p:nvSpPr>
          <p:spPr>
            <a:xfrm>
              <a:off x="3708150" y="1270875"/>
              <a:ext cx="68200" cy="25275"/>
            </a:xfrm>
            <a:custGeom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Shape 1427"/>
            <p:cNvSpPr/>
            <p:nvPr/>
          </p:nvSpPr>
          <p:spPr>
            <a:xfrm>
              <a:off x="3733400" y="1377775"/>
              <a:ext cx="42950" cy="19375"/>
            </a:xfrm>
            <a:custGeom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Shape 1428"/>
            <p:cNvSpPr/>
            <p:nvPr/>
          </p:nvSpPr>
          <p:spPr>
            <a:xfrm>
              <a:off x="3340325" y="1364300"/>
              <a:ext cx="161625" cy="55575"/>
            </a:xfrm>
            <a:custGeom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Shape 1429"/>
            <p:cNvSpPr/>
            <p:nvPr/>
          </p:nvSpPr>
          <p:spPr>
            <a:xfrm>
              <a:off x="3405125" y="1533500"/>
              <a:ext cx="238225" cy="68200"/>
            </a:xfrm>
            <a:custGeom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Shape 1430"/>
            <p:cNvSpPr/>
            <p:nvPr/>
          </p:nvSpPr>
          <p:spPr>
            <a:xfrm>
              <a:off x="396900" y="2062925"/>
              <a:ext cx="184350" cy="760925"/>
            </a:xfrm>
            <a:custGeom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Shape 1431"/>
            <p:cNvSpPr/>
            <p:nvPr/>
          </p:nvSpPr>
          <p:spPr>
            <a:xfrm>
              <a:off x="328725" y="1041100"/>
              <a:ext cx="351000" cy="772700"/>
            </a:xfrm>
            <a:custGeom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Shape 1432"/>
            <p:cNvSpPr/>
            <p:nvPr/>
          </p:nvSpPr>
          <p:spPr>
            <a:xfrm>
              <a:off x="3187975" y="1455225"/>
              <a:ext cx="118700" cy="109425"/>
            </a:xfrm>
            <a:custGeom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Shape 1433"/>
            <p:cNvSpPr/>
            <p:nvPr/>
          </p:nvSpPr>
          <p:spPr>
            <a:xfrm>
              <a:off x="434775" y="1035200"/>
              <a:ext cx="10125" cy="11825"/>
            </a:xfrm>
            <a:custGeom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Shape 1434"/>
            <p:cNvSpPr/>
            <p:nvPr/>
          </p:nvSpPr>
          <p:spPr>
            <a:xfrm>
              <a:off x="577850" y="270950"/>
              <a:ext cx="194475" cy="158250"/>
            </a:xfrm>
            <a:custGeom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Shape 1435"/>
            <p:cNvSpPr/>
            <p:nvPr/>
          </p:nvSpPr>
          <p:spPr>
            <a:xfrm>
              <a:off x="328725" y="961125"/>
              <a:ext cx="417500" cy="928425"/>
            </a:xfrm>
            <a:custGeom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Shape 1436"/>
            <p:cNvSpPr/>
            <p:nvPr/>
          </p:nvSpPr>
          <p:spPr>
            <a:xfrm>
              <a:off x="554300" y="238125"/>
              <a:ext cx="479775" cy="203700"/>
            </a:xfrm>
            <a:custGeom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Shape 1437"/>
            <p:cNvSpPr/>
            <p:nvPr/>
          </p:nvSpPr>
          <p:spPr>
            <a:xfrm>
              <a:off x="812700" y="238125"/>
              <a:ext cx="198650" cy="136375"/>
            </a:xfrm>
            <a:custGeom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Shape 1438"/>
            <p:cNvSpPr/>
            <p:nvPr/>
          </p:nvSpPr>
          <p:spPr>
            <a:xfrm>
              <a:off x="3282250" y="332375"/>
              <a:ext cx="417500" cy="425925"/>
            </a:xfrm>
            <a:custGeom>
              <a:pathLst>
                <a:path extrusionOk="0" h="17037" w="1670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Shape 1439"/>
            <p:cNvSpPr/>
            <p:nvPr/>
          </p:nvSpPr>
          <p:spPr>
            <a:xfrm>
              <a:off x="1163675" y="316400"/>
              <a:ext cx="196150" cy="86700"/>
            </a:xfrm>
            <a:custGeom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Shape 1440"/>
            <p:cNvSpPr/>
            <p:nvPr/>
          </p:nvSpPr>
          <p:spPr>
            <a:xfrm>
              <a:off x="1182200" y="340800"/>
              <a:ext cx="14325" cy="6750"/>
            </a:xfrm>
            <a:custGeom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Shape 1441"/>
            <p:cNvSpPr/>
            <p:nvPr/>
          </p:nvSpPr>
          <p:spPr>
            <a:xfrm>
              <a:off x="1322750" y="339950"/>
              <a:ext cx="7600" cy="38750"/>
            </a:xfrm>
            <a:custGeom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Shape 1442"/>
            <p:cNvSpPr/>
            <p:nvPr/>
          </p:nvSpPr>
          <p:spPr>
            <a:xfrm>
              <a:off x="1311825" y="347525"/>
              <a:ext cx="5900" cy="21075"/>
            </a:xfrm>
            <a:custGeom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Shape 1443"/>
            <p:cNvSpPr/>
            <p:nvPr/>
          </p:nvSpPr>
          <p:spPr>
            <a:xfrm>
              <a:off x="1075300" y="284400"/>
              <a:ext cx="87575" cy="75775"/>
            </a:xfrm>
            <a:custGeom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3745175" y="1413975"/>
              <a:ext cx="31175" cy="15175"/>
            </a:xfrm>
            <a:custGeom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Shape 1445"/>
            <p:cNvSpPr/>
            <p:nvPr/>
          </p:nvSpPr>
          <p:spPr>
            <a:xfrm>
              <a:off x="3255300" y="2000625"/>
              <a:ext cx="521050" cy="741575"/>
            </a:xfrm>
            <a:custGeom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Shape 1446"/>
            <p:cNvSpPr/>
            <p:nvPr/>
          </p:nvSpPr>
          <p:spPr>
            <a:xfrm>
              <a:off x="3169450" y="1194275"/>
              <a:ext cx="606900" cy="726425"/>
            </a:xfrm>
            <a:custGeom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1181350" y="352575"/>
              <a:ext cx="14350" cy="7600"/>
            </a:xfrm>
            <a:custGeom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Shape 1448"/>
            <p:cNvSpPr/>
            <p:nvPr/>
          </p:nvSpPr>
          <p:spPr>
            <a:xfrm>
              <a:off x="3756950" y="1480475"/>
              <a:ext cx="19400" cy="8425"/>
            </a:xfrm>
            <a:custGeom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3750225" y="1433325"/>
              <a:ext cx="26125" cy="14325"/>
            </a:xfrm>
            <a:custGeom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3766225" y="1498975"/>
              <a:ext cx="10125" cy="8450"/>
            </a:xfrm>
            <a:custGeom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3769575" y="2203475"/>
              <a:ext cx="6775" cy="14350"/>
            </a:xfrm>
            <a:custGeom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2059250" y="2761525"/>
              <a:ext cx="9275" cy="15175"/>
            </a:xfrm>
            <a:custGeom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3767900" y="2217800"/>
              <a:ext cx="8450" cy="25275"/>
            </a:xfrm>
            <a:custGeom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29725" y="2388650"/>
              <a:ext cx="132175" cy="129650"/>
            </a:xfrm>
            <a:custGeom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1768875" y="2760700"/>
              <a:ext cx="12650" cy="16000"/>
            </a:xfrm>
            <a:custGeom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1741075" y="2721975"/>
              <a:ext cx="61475" cy="64000"/>
            </a:xfrm>
            <a:custGeom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1811800" y="2723650"/>
              <a:ext cx="68200" cy="64000"/>
            </a:xfrm>
            <a:custGeom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1839575" y="2762375"/>
              <a:ext cx="14325" cy="16025"/>
            </a:xfrm>
            <a:custGeom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1919525" y="2800250"/>
              <a:ext cx="4225" cy="23600"/>
            </a:xfrm>
            <a:custGeom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1775600" y="2796875"/>
              <a:ext cx="64825" cy="26975"/>
            </a:xfrm>
            <a:custGeom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528200" y="2421475"/>
              <a:ext cx="15175" cy="10125"/>
            </a:xfrm>
            <a:custGeom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1885850" y="2721975"/>
              <a:ext cx="63150" cy="68200"/>
            </a:xfrm>
            <a:custGeom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1984350" y="2761525"/>
              <a:ext cx="14325" cy="15175"/>
            </a:xfrm>
            <a:custGeom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1973400" y="2674850"/>
              <a:ext cx="68200" cy="42100"/>
            </a:xfrm>
            <a:custGeom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1915325" y="2794350"/>
              <a:ext cx="69050" cy="29500"/>
            </a:xfrm>
            <a:custGeom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2033150" y="2721975"/>
              <a:ext cx="65675" cy="66525"/>
            </a:xfrm>
            <a:custGeom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913625" y="2764050"/>
              <a:ext cx="10125" cy="13500"/>
            </a:xfrm>
            <a:custGeom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1959075" y="2722825"/>
              <a:ext cx="63175" cy="66500"/>
            </a:xfrm>
            <a:custGeom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1895950" y="2673150"/>
              <a:ext cx="69900" cy="43800"/>
            </a:xfrm>
            <a:custGeom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1847975" y="2798575"/>
              <a:ext cx="64000" cy="25275"/>
            </a:xfrm>
            <a:custGeom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7500" y="2411375"/>
              <a:ext cx="14325" cy="12650"/>
            </a:xfrm>
            <a:custGeom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38125" y="2432425"/>
              <a:ext cx="19400" cy="6750"/>
            </a:xfrm>
            <a:custGeom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08675" y="2075550"/>
              <a:ext cx="73250" cy="76625"/>
            </a:xfrm>
            <a:custGeom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85275" y="2399600"/>
              <a:ext cx="6750" cy="16850"/>
            </a:xfrm>
            <a:custGeom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83575" y="2424850"/>
              <a:ext cx="49700" cy="49700"/>
            </a:xfrm>
            <a:custGeom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522300" y="2491350"/>
              <a:ext cx="9275" cy="6750"/>
            </a:xfrm>
            <a:custGeom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519775" y="2663900"/>
              <a:ext cx="10125" cy="13500"/>
            </a:xfrm>
            <a:custGeom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539975" y="2774150"/>
              <a:ext cx="9300" cy="11825"/>
            </a:xfrm>
            <a:custGeom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529875" y="2721125"/>
              <a:ext cx="10975" cy="12650"/>
            </a:xfrm>
            <a:custGeom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529025" y="2693350"/>
              <a:ext cx="10150" cy="11825"/>
            </a:xfrm>
            <a:custGeom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1499525" y="2611700"/>
              <a:ext cx="1114425" cy="212150"/>
            </a:xfrm>
            <a:custGeom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2360575" y="2793525"/>
              <a:ext cx="64000" cy="30325"/>
            </a:xfrm>
            <a:custGeom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36625" y="2751425"/>
              <a:ext cx="10125" cy="10125"/>
            </a:xfrm>
            <a:custGeom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45875" y="2804450"/>
              <a:ext cx="9275" cy="14350"/>
            </a:xfrm>
            <a:custGeom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5" name="Shape 1485"/>
          <p:cNvSpPr txBox="1"/>
          <p:nvPr>
            <p:ph idx="1" type="body"/>
          </p:nvPr>
        </p:nvSpPr>
        <p:spPr>
          <a:xfrm>
            <a:off x="457200" y="5447700"/>
            <a:ext cx="8229600" cy="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Shape 1487"/>
          <p:cNvGrpSpPr/>
          <p:nvPr/>
        </p:nvGrpSpPr>
        <p:grpSpPr>
          <a:xfrm>
            <a:off x="1" y="5"/>
            <a:ext cx="9152065" cy="6864066"/>
            <a:chOff x="328725" y="238125"/>
            <a:chExt cx="3447625" cy="2585725"/>
          </a:xfrm>
        </p:grpSpPr>
        <p:sp>
          <p:nvSpPr>
            <p:cNvPr id="1488" name="Shape 1488"/>
            <p:cNvSpPr/>
            <p:nvPr/>
          </p:nvSpPr>
          <p:spPr>
            <a:xfrm>
              <a:off x="2397625" y="2721125"/>
              <a:ext cx="62300" cy="66525"/>
            </a:xfrm>
            <a:custGeom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2424550" y="2739650"/>
              <a:ext cx="16850" cy="17700"/>
            </a:xfrm>
            <a:custGeom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2276400" y="2759850"/>
              <a:ext cx="13500" cy="17700"/>
            </a:xfrm>
            <a:custGeom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523075" y="2675675"/>
              <a:ext cx="67375" cy="38750"/>
            </a:xfrm>
            <a:custGeom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2347950" y="2750600"/>
              <a:ext cx="16025" cy="4225"/>
            </a:xfrm>
            <a:custGeom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2319325" y="2720300"/>
              <a:ext cx="69900" cy="66500"/>
            </a:xfrm>
            <a:custGeom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2128275" y="2674000"/>
              <a:ext cx="67350" cy="42100"/>
            </a:xfrm>
            <a:custGeom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2107225" y="2721125"/>
              <a:ext cx="60625" cy="64850"/>
            </a:xfrm>
            <a:custGeom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2435500" y="2794350"/>
              <a:ext cx="61450" cy="29500"/>
            </a:xfrm>
            <a:custGeom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2508725" y="2793525"/>
              <a:ext cx="64825" cy="30325"/>
            </a:xfrm>
            <a:custGeom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546650" y="2770800"/>
              <a:ext cx="13500" cy="3375"/>
            </a:xfrm>
            <a:custGeom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2251150" y="2724500"/>
              <a:ext cx="64850" cy="64000"/>
            </a:xfrm>
            <a:custGeom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522250" y="2724500"/>
              <a:ext cx="63150" cy="63150"/>
            </a:xfrm>
            <a:custGeom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2179625" y="2722825"/>
              <a:ext cx="64825" cy="64825"/>
            </a:xfrm>
            <a:custGeom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2205700" y="2761525"/>
              <a:ext cx="12650" cy="16025"/>
            </a:xfrm>
            <a:custGeom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545800" y="2757325"/>
              <a:ext cx="12650" cy="10125"/>
            </a:xfrm>
            <a:custGeom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2287350" y="2795200"/>
              <a:ext cx="67350" cy="28650"/>
            </a:xfrm>
            <a:custGeom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692275" y="2759850"/>
              <a:ext cx="14325" cy="16025"/>
            </a:xfrm>
            <a:custGeom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25250" y="2676525"/>
              <a:ext cx="66525" cy="41275"/>
            </a:xfrm>
            <a:custGeom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2143425" y="2793525"/>
              <a:ext cx="64825" cy="30325"/>
            </a:xfrm>
            <a:custGeom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2050825" y="2675675"/>
              <a:ext cx="69050" cy="41275"/>
            </a:xfrm>
            <a:custGeom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596325" y="2674000"/>
              <a:ext cx="67350" cy="42100"/>
            </a:xfrm>
            <a:custGeom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2427925" y="2673150"/>
              <a:ext cx="69875" cy="43800"/>
            </a:xfrm>
            <a:custGeom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2201500" y="2675675"/>
              <a:ext cx="69875" cy="40425"/>
            </a:xfrm>
            <a:custGeom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668700" y="2721975"/>
              <a:ext cx="64825" cy="65675"/>
            </a:xfrm>
            <a:custGeom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669550" y="2675675"/>
              <a:ext cx="69875" cy="40425"/>
            </a:xfrm>
            <a:custGeom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704050" y="2795200"/>
              <a:ext cx="59775" cy="28650"/>
            </a:xfrm>
            <a:custGeom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2215800" y="2793525"/>
              <a:ext cx="61475" cy="30325"/>
            </a:xfrm>
            <a:custGeom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1746125" y="2674000"/>
              <a:ext cx="68225" cy="42100"/>
            </a:xfrm>
            <a:custGeom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278100" y="2674000"/>
              <a:ext cx="68200" cy="42100"/>
            </a:xfrm>
            <a:custGeom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538175" y="2765750"/>
              <a:ext cx="24425" cy="11800"/>
            </a:xfrm>
            <a:custGeom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505350" y="2674850"/>
              <a:ext cx="68200" cy="42100"/>
            </a:xfrm>
            <a:custGeom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469150" y="2722825"/>
              <a:ext cx="103550" cy="64825"/>
            </a:xfrm>
            <a:custGeom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1623250" y="2758175"/>
              <a:ext cx="9275" cy="17700"/>
            </a:xfrm>
            <a:custGeom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357200" y="2676525"/>
              <a:ext cx="66525" cy="41275"/>
            </a:xfrm>
            <a:custGeom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1629975" y="2796050"/>
              <a:ext cx="64850" cy="27800"/>
            </a:xfrm>
            <a:custGeom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1593800" y="2723650"/>
              <a:ext cx="62300" cy="64850"/>
            </a:xfrm>
            <a:custGeom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68500" y="2795200"/>
              <a:ext cx="62325" cy="28650"/>
            </a:xfrm>
            <a:custGeom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1519725" y="2792675"/>
              <a:ext cx="106075" cy="31175"/>
            </a:xfrm>
            <a:custGeom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130800" y="2762375"/>
              <a:ext cx="11800" cy="13500"/>
            </a:xfrm>
            <a:custGeom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1993600" y="2795200"/>
              <a:ext cx="62300" cy="28650"/>
            </a:xfrm>
            <a:custGeom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3731700" y="1357575"/>
              <a:ext cx="44650" cy="18550"/>
            </a:xfrm>
            <a:custGeom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3708150" y="1295300"/>
              <a:ext cx="68200" cy="24425"/>
            </a:xfrm>
            <a:custGeom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3718250" y="1315500"/>
              <a:ext cx="58100" cy="21900"/>
            </a:xfrm>
            <a:custGeom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3741800" y="1396300"/>
              <a:ext cx="34550" cy="16000"/>
            </a:xfrm>
            <a:custGeom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3708150" y="1270875"/>
              <a:ext cx="68200" cy="25275"/>
            </a:xfrm>
            <a:custGeom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3733400" y="1377775"/>
              <a:ext cx="42950" cy="19375"/>
            </a:xfrm>
            <a:custGeom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3340325" y="1364300"/>
              <a:ext cx="161625" cy="55575"/>
            </a:xfrm>
            <a:custGeom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3405125" y="1533500"/>
              <a:ext cx="238225" cy="68200"/>
            </a:xfrm>
            <a:custGeom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396900" y="2062925"/>
              <a:ext cx="184350" cy="760925"/>
            </a:xfrm>
            <a:custGeom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328725" y="1041100"/>
              <a:ext cx="351000" cy="772700"/>
            </a:xfrm>
            <a:custGeom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3187975" y="1455225"/>
              <a:ext cx="118700" cy="109425"/>
            </a:xfrm>
            <a:custGeom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434775" y="1035200"/>
              <a:ext cx="10125" cy="11825"/>
            </a:xfrm>
            <a:custGeom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577850" y="270950"/>
              <a:ext cx="194475" cy="158250"/>
            </a:xfrm>
            <a:custGeom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328725" y="961125"/>
              <a:ext cx="417500" cy="928425"/>
            </a:xfrm>
            <a:custGeom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554300" y="238125"/>
              <a:ext cx="479775" cy="203700"/>
            </a:xfrm>
            <a:custGeom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812700" y="238125"/>
              <a:ext cx="198650" cy="136375"/>
            </a:xfrm>
            <a:custGeom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3282250" y="332375"/>
              <a:ext cx="417500" cy="425925"/>
            </a:xfrm>
            <a:custGeom>
              <a:pathLst>
                <a:path extrusionOk="0" h="17037" w="1670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1163675" y="316400"/>
              <a:ext cx="196150" cy="86700"/>
            </a:xfrm>
            <a:custGeom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1182200" y="340800"/>
              <a:ext cx="14325" cy="6750"/>
            </a:xfrm>
            <a:custGeom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1322750" y="339950"/>
              <a:ext cx="7600" cy="38750"/>
            </a:xfrm>
            <a:custGeom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1311825" y="347525"/>
              <a:ext cx="5900" cy="21075"/>
            </a:xfrm>
            <a:custGeom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1075300" y="284400"/>
              <a:ext cx="87575" cy="75775"/>
            </a:xfrm>
            <a:custGeom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3745175" y="1413975"/>
              <a:ext cx="31175" cy="15175"/>
            </a:xfrm>
            <a:custGeom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3255300" y="2000625"/>
              <a:ext cx="521050" cy="741575"/>
            </a:xfrm>
            <a:custGeom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3169450" y="1194275"/>
              <a:ext cx="606900" cy="726425"/>
            </a:xfrm>
            <a:custGeom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1181350" y="352575"/>
              <a:ext cx="14350" cy="7600"/>
            </a:xfrm>
            <a:custGeom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3756950" y="1480475"/>
              <a:ext cx="19400" cy="8425"/>
            </a:xfrm>
            <a:custGeom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3750225" y="1433325"/>
              <a:ext cx="26125" cy="14325"/>
            </a:xfrm>
            <a:custGeom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3766225" y="1498975"/>
              <a:ext cx="10125" cy="8450"/>
            </a:xfrm>
            <a:custGeom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3769575" y="2203475"/>
              <a:ext cx="6775" cy="14350"/>
            </a:xfrm>
            <a:custGeom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2059250" y="2761525"/>
              <a:ext cx="9275" cy="15175"/>
            </a:xfrm>
            <a:custGeom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767900" y="2217800"/>
              <a:ext cx="8450" cy="25275"/>
            </a:xfrm>
            <a:custGeom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429725" y="2388650"/>
              <a:ext cx="132175" cy="129650"/>
            </a:xfrm>
            <a:custGeom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Shape 1562"/>
            <p:cNvSpPr/>
            <p:nvPr/>
          </p:nvSpPr>
          <p:spPr>
            <a:xfrm>
              <a:off x="1768875" y="2760700"/>
              <a:ext cx="12650" cy="16000"/>
            </a:xfrm>
            <a:custGeom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Shape 1563"/>
            <p:cNvSpPr/>
            <p:nvPr/>
          </p:nvSpPr>
          <p:spPr>
            <a:xfrm>
              <a:off x="1741075" y="2721975"/>
              <a:ext cx="61475" cy="64000"/>
            </a:xfrm>
            <a:custGeom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Shape 1564"/>
            <p:cNvSpPr/>
            <p:nvPr/>
          </p:nvSpPr>
          <p:spPr>
            <a:xfrm>
              <a:off x="1811800" y="2723650"/>
              <a:ext cx="68200" cy="64000"/>
            </a:xfrm>
            <a:custGeom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Shape 1565"/>
            <p:cNvSpPr/>
            <p:nvPr/>
          </p:nvSpPr>
          <p:spPr>
            <a:xfrm>
              <a:off x="1839575" y="2762375"/>
              <a:ext cx="14325" cy="16025"/>
            </a:xfrm>
            <a:custGeom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Shape 1566"/>
            <p:cNvSpPr/>
            <p:nvPr/>
          </p:nvSpPr>
          <p:spPr>
            <a:xfrm>
              <a:off x="1919525" y="2800250"/>
              <a:ext cx="4225" cy="23600"/>
            </a:xfrm>
            <a:custGeom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Shape 1567"/>
            <p:cNvSpPr/>
            <p:nvPr/>
          </p:nvSpPr>
          <p:spPr>
            <a:xfrm>
              <a:off x="1775600" y="2796875"/>
              <a:ext cx="64825" cy="26975"/>
            </a:xfrm>
            <a:custGeom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28200" y="2421475"/>
              <a:ext cx="15175" cy="10125"/>
            </a:xfrm>
            <a:custGeom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1885850" y="2721975"/>
              <a:ext cx="63150" cy="68200"/>
            </a:xfrm>
            <a:custGeom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1984350" y="2761525"/>
              <a:ext cx="14325" cy="15175"/>
            </a:xfrm>
            <a:custGeom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1973400" y="2674850"/>
              <a:ext cx="68200" cy="42100"/>
            </a:xfrm>
            <a:custGeom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1915325" y="2794350"/>
              <a:ext cx="69050" cy="29500"/>
            </a:xfrm>
            <a:custGeom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2033150" y="2721975"/>
              <a:ext cx="65675" cy="66525"/>
            </a:xfrm>
            <a:custGeom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1913625" y="2764050"/>
              <a:ext cx="10125" cy="13500"/>
            </a:xfrm>
            <a:custGeom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1959075" y="2722825"/>
              <a:ext cx="63175" cy="66500"/>
            </a:xfrm>
            <a:custGeom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1895950" y="2673150"/>
              <a:ext cx="69900" cy="43800"/>
            </a:xfrm>
            <a:custGeom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1847975" y="2798575"/>
              <a:ext cx="64000" cy="25275"/>
            </a:xfrm>
            <a:custGeom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457500" y="2411375"/>
              <a:ext cx="14325" cy="12650"/>
            </a:xfrm>
            <a:custGeom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438125" y="2432425"/>
              <a:ext cx="19400" cy="6750"/>
            </a:xfrm>
            <a:custGeom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408675" y="2075550"/>
              <a:ext cx="73250" cy="76625"/>
            </a:xfrm>
            <a:custGeom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485275" y="2399600"/>
              <a:ext cx="6750" cy="16850"/>
            </a:xfrm>
            <a:custGeom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483575" y="2424850"/>
              <a:ext cx="49700" cy="49700"/>
            </a:xfrm>
            <a:custGeom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22300" y="2491350"/>
              <a:ext cx="9275" cy="6750"/>
            </a:xfrm>
            <a:custGeom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19775" y="2663900"/>
              <a:ext cx="10125" cy="13500"/>
            </a:xfrm>
            <a:custGeom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9975" y="2774150"/>
              <a:ext cx="9300" cy="11825"/>
            </a:xfrm>
            <a:custGeom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29875" y="2721125"/>
              <a:ext cx="10975" cy="12650"/>
            </a:xfrm>
            <a:custGeom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29025" y="2693350"/>
              <a:ext cx="10150" cy="11825"/>
            </a:xfrm>
            <a:custGeom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1499525" y="2611700"/>
              <a:ext cx="1114425" cy="212150"/>
            </a:xfrm>
            <a:custGeom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2360575" y="2793525"/>
              <a:ext cx="64000" cy="30325"/>
            </a:xfrm>
            <a:custGeom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6625" y="2751425"/>
              <a:ext cx="10125" cy="10125"/>
            </a:xfrm>
            <a:custGeom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45875" y="2804450"/>
              <a:ext cx="9275" cy="14350"/>
            </a:xfrm>
            <a:custGeom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5F6F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31750" y="983100"/>
            <a:ext cx="68805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31750" y="1902800"/>
            <a:ext cx="6880500" cy="46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ts val="2600"/>
              <a:buFont typeface="Merriweather"/>
              <a:buChar char="✖"/>
              <a:defRPr sz="26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Merriweather"/>
              <a:buChar char="○"/>
              <a:defRPr sz="2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9.png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 txBox="1"/>
          <p:nvPr>
            <p:ph idx="4294967295" type="subTitle"/>
          </p:nvPr>
        </p:nvSpPr>
        <p:spPr>
          <a:xfrm>
            <a:off x="1837075" y="3472763"/>
            <a:ext cx="57135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7000"/>
              <a:t>MongolZ </a:t>
            </a:r>
            <a:endParaRPr b="1" sz="7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7000"/>
          </a:p>
        </p:txBody>
      </p:sp>
      <p:sp>
        <p:nvSpPr>
          <p:cNvPr id="1809" name="Shape 1809"/>
          <p:cNvSpPr txBox="1"/>
          <p:nvPr/>
        </p:nvSpPr>
        <p:spPr>
          <a:xfrm>
            <a:off x="4143075" y="5785550"/>
            <a:ext cx="6564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2018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10" name="Shape 1810"/>
          <p:cNvSpPr txBox="1"/>
          <p:nvPr/>
        </p:nvSpPr>
        <p:spPr>
          <a:xfrm>
            <a:off x="3264025" y="4929050"/>
            <a:ext cx="35469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Online banking system</a:t>
            </a:r>
            <a:endParaRPr sz="2000">
              <a:solidFill>
                <a:srgbClr val="666666"/>
              </a:solidFill>
            </a:endParaRPr>
          </a:p>
        </p:txBody>
      </p:sp>
      <p:pic>
        <p:nvPicPr>
          <p:cNvPr id="1811" name="Shape 18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100" y="763925"/>
            <a:ext cx="3181746" cy="24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Shape 1887"/>
          <p:cNvSpPr txBox="1"/>
          <p:nvPr>
            <p:ph idx="4294967295" type="ctrTitle"/>
          </p:nvPr>
        </p:nvSpPr>
        <p:spPr>
          <a:xfrm>
            <a:off x="1715250" y="160175"/>
            <a:ext cx="5713500" cy="8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Our development process</a:t>
            </a:r>
            <a:endParaRPr sz="4800"/>
          </a:p>
        </p:txBody>
      </p:sp>
      <p:sp>
        <p:nvSpPr>
          <p:cNvPr id="1888" name="Shape 1888"/>
          <p:cNvSpPr txBox="1"/>
          <p:nvPr/>
        </p:nvSpPr>
        <p:spPr>
          <a:xfrm>
            <a:off x="414950" y="1007075"/>
            <a:ext cx="78660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https://github.com/deegii22/mongolz</a:t>
            </a:r>
            <a:endParaRPr b="1" sz="2400"/>
          </a:p>
        </p:txBody>
      </p:sp>
      <p:pic>
        <p:nvPicPr>
          <p:cNvPr id="1889" name="Shape 18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25" y="1948300"/>
            <a:ext cx="7995147" cy="44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esbozo_n_50-01.png" id="1894" name="Shape 18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438" y="1653700"/>
            <a:ext cx="8085124" cy="408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5" name="Shape 1895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896" name="Shape 1896"/>
          <p:cNvSpPr/>
          <p:nvPr/>
        </p:nvSpPr>
        <p:spPr>
          <a:xfrm>
            <a:off x="1597000" y="2384225"/>
            <a:ext cx="800700" cy="4014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55D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our office</a:t>
            </a:r>
            <a:endParaRPr b="1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Fairfield,IA</a:t>
            </a:r>
            <a:endParaRPr b="1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grpSp>
        <p:nvGrpSpPr>
          <p:cNvPr id="1897" name="Shape 1897"/>
          <p:cNvGrpSpPr/>
          <p:nvPr/>
        </p:nvGrpSpPr>
        <p:grpSpPr>
          <a:xfrm>
            <a:off x="1228389" y="2922031"/>
            <a:ext cx="190252" cy="228701"/>
            <a:chOff x="2898281" y="1033551"/>
            <a:chExt cx="426000" cy="512208"/>
          </a:xfrm>
        </p:grpSpPr>
        <p:sp>
          <p:nvSpPr>
            <p:cNvPr id="1898" name="Shape 1898"/>
            <p:cNvSpPr/>
            <p:nvPr/>
          </p:nvSpPr>
          <p:spPr>
            <a:xfrm>
              <a:off x="2898281" y="1060984"/>
              <a:ext cx="426000" cy="484775"/>
            </a:xfrm>
            <a:custGeom>
              <a:pathLst>
                <a:path extrusionOk="0" h="19391" w="17040">
                  <a:moveTo>
                    <a:pt x="152" y="17224"/>
                  </a:moveTo>
                  <a:cubicBezTo>
                    <a:pt x="6800" y="9766"/>
                    <a:pt x="6827" y="9791"/>
                    <a:pt x="13447" y="2308"/>
                  </a:cubicBezTo>
                  <a:cubicBezTo>
                    <a:pt x="14286" y="1360"/>
                    <a:pt x="15634" y="1495"/>
                    <a:pt x="15068" y="363"/>
                  </a:cubicBezTo>
                  <a:cubicBezTo>
                    <a:pt x="14545" y="-682"/>
                    <a:pt x="13950" y="833"/>
                    <a:pt x="13123" y="1660"/>
                  </a:cubicBezTo>
                  <a:cubicBezTo>
                    <a:pt x="9515" y="5268"/>
                    <a:pt x="6845" y="9717"/>
                    <a:pt x="4043" y="13981"/>
                  </a:cubicBezTo>
                  <a:cubicBezTo>
                    <a:pt x="2890" y="15735"/>
                    <a:pt x="-1202" y="20429"/>
                    <a:pt x="477" y="19170"/>
                  </a:cubicBezTo>
                  <a:cubicBezTo>
                    <a:pt x="4145" y="16418"/>
                    <a:pt x="7050" y="12771"/>
                    <a:pt x="10204" y="9442"/>
                  </a:cubicBezTo>
                  <a:cubicBezTo>
                    <a:pt x="12807" y="6694"/>
                    <a:pt x="12853" y="6737"/>
                    <a:pt x="15392" y="3930"/>
                  </a:cubicBezTo>
                  <a:cubicBezTo>
                    <a:pt x="15936" y="3329"/>
                    <a:pt x="17040" y="2182"/>
                    <a:pt x="16365" y="2632"/>
                  </a:cubicBezTo>
                  <a:cubicBezTo>
                    <a:pt x="11977" y="5558"/>
                    <a:pt x="8555" y="9746"/>
                    <a:pt x="5016" y="13657"/>
                  </a:cubicBezTo>
                  <a:cubicBezTo>
                    <a:pt x="3928" y="14859"/>
                    <a:pt x="1925" y="17397"/>
                    <a:pt x="3071" y="16251"/>
                  </a:cubicBezTo>
                  <a:cubicBezTo>
                    <a:pt x="7572" y="11750"/>
                    <a:pt x="12545" y="7354"/>
                    <a:pt x="15392" y="1660"/>
                  </a:cubicBezTo>
                  <a:cubicBezTo>
                    <a:pt x="16367" y="-291"/>
                    <a:pt x="13692" y="3036"/>
                    <a:pt x="12150" y="4578"/>
                  </a:cubicBezTo>
                  <a:cubicBezTo>
                    <a:pt x="8469" y="8259"/>
                    <a:pt x="1774" y="11045"/>
                    <a:pt x="1774" y="16251"/>
                  </a:cubicBezTo>
                  <a:cubicBezTo>
                    <a:pt x="1774" y="18316"/>
                    <a:pt x="4608" y="13247"/>
                    <a:pt x="5989" y="11712"/>
                  </a:cubicBezTo>
                  <a:cubicBezTo>
                    <a:pt x="8601" y="8810"/>
                    <a:pt x="12825" y="6745"/>
                    <a:pt x="13771" y="2957"/>
                  </a:cubicBezTo>
                  <a:cubicBezTo>
                    <a:pt x="14000" y="2040"/>
                    <a:pt x="12911" y="3369"/>
                    <a:pt x="12150" y="3930"/>
                  </a:cubicBezTo>
                  <a:cubicBezTo>
                    <a:pt x="9826" y="5642"/>
                    <a:pt x="9651" y="5455"/>
                    <a:pt x="7610" y="7496"/>
                  </a:cubicBezTo>
                  <a:cubicBezTo>
                    <a:pt x="4721" y="10385"/>
                    <a:pt x="1443" y="13347"/>
                    <a:pt x="152" y="17224"/>
                  </a:cubicBezTo>
                  <a:cubicBezTo>
                    <a:pt x="-432" y="18978"/>
                    <a:pt x="1228" y="15717"/>
                    <a:pt x="2422" y="14306"/>
                  </a:cubicBezTo>
                  <a:cubicBezTo>
                    <a:pt x="5484" y="10687"/>
                    <a:pt x="8717" y="7200"/>
                    <a:pt x="12150" y="3930"/>
                  </a:cubicBezTo>
                  <a:cubicBezTo>
                    <a:pt x="13036" y="3086"/>
                    <a:pt x="15838" y="788"/>
                    <a:pt x="14744" y="1335"/>
                  </a:cubicBezTo>
                  <a:cubicBezTo>
                    <a:pt x="8863" y="4275"/>
                    <a:pt x="4773" y="10133"/>
                    <a:pt x="1125" y="15603"/>
                  </a:cubicBezTo>
                </a:path>
              </a:pathLst>
            </a:custGeom>
            <a:noFill/>
            <a:ln cap="flat" cmpd="sng" w="9525">
              <a:solidFill>
                <a:srgbClr val="F55D4B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899" name="Shape 1899"/>
            <p:cNvSpPr/>
            <p:nvPr/>
          </p:nvSpPr>
          <p:spPr>
            <a:xfrm>
              <a:off x="2907167" y="1033551"/>
              <a:ext cx="384425" cy="497825"/>
            </a:xfrm>
            <a:custGeom>
              <a:pathLst>
                <a:path extrusionOk="0" h="19913" w="15377">
                  <a:moveTo>
                    <a:pt x="769" y="4054"/>
                  </a:moveTo>
                  <a:cubicBezTo>
                    <a:pt x="5633" y="10539"/>
                    <a:pt x="5597" y="10566"/>
                    <a:pt x="10497" y="17024"/>
                  </a:cubicBezTo>
                  <a:cubicBezTo>
                    <a:pt x="11830" y="18781"/>
                    <a:pt x="9226" y="15221"/>
                    <a:pt x="7903" y="13457"/>
                  </a:cubicBezTo>
                  <a:cubicBezTo>
                    <a:pt x="7871" y="13414"/>
                    <a:pt x="1093" y="5682"/>
                    <a:pt x="1093" y="5351"/>
                  </a:cubicBezTo>
                  <a:cubicBezTo>
                    <a:pt x="1093" y="535"/>
                    <a:pt x="8441" y="11742"/>
                    <a:pt x="11145" y="15727"/>
                  </a:cubicBezTo>
                  <a:cubicBezTo>
                    <a:pt x="12286" y="17408"/>
                    <a:pt x="14677" y="20563"/>
                    <a:pt x="13091" y="19294"/>
                  </a:cubicBezTo>
                  <a:cubicBezTo>
                    <a:pt x="8886" y="15930"/>
                    <a:pt x="6441" y="10822"/>
                    <a:pt x="3039" y="6648"/>
                  </a:cubicBezTo>
                  <a:cubicBezTo>
                    <a:pt x="2069" y="5457"/>
                    <a:pt x="-364" y="4538"/>
                    <a:pt x="121" y="3081"/>
                  </a:cubicBezTo>
                  <a:cubicBezTo>
                    <a:pt x="1999" y="-2559"/>
                    <a:pt x="9656" y="11519"/>
                    <a:pt x="10821" y="17348"/>
                  </a:cubicBezTo>
                  <a:cubicBezTo>
                    <a:pt x="10980" y="18143"/>
                    <a:pt x="10200" y="16781"/>
                    <a:pt x="9848" y="16051"/>
                  </a:cubicBezTo>
                  <a:cubicBezTo>
                    <a:pt x="8679" y="13623"/>
                    <a:pt x="4722" y="3579"/>
                    <a:pt x="4012" y="2432"/>
                  </a:cubicBezTo>
                  <a:cubicBezTo>
                    <a:pt x="3552" y="1689"/>
                    <a:pt x="1952" y="1028"/>
                    <a:pt x="2390" y="1784"/>
                  </a:cubicBezTo>
                  <a:cubicBezTo>
                    <a:pt x="4047" y="4647"/>
                    <a:pt x="10698" y="12841"/>
                    <a:pt x="11794" y="14430"/>
                  </a:cubicBezTo>
                  <a:cubicBezTo>
                    <a:pt x="12994" y="16170"/>
                    <a:pt x="14958" y="19913"/>
                    <a:pt x="14064" y="17997"/>
                  </a:cubicBezTo>
                  <a:cubicBezTo>
                    <a:pt x="11540" y="12588"/>
                    <a:pt x="8790" y="7067"/>
                    <a:pt x="4660" y="2757"/>
                  </a:cubicBezTo>
                  <a:cubicBezTo>
                    <a:pt x="3702" y="1757"/>
                    <a:pt x="1730" y="440"/>
                    <a:pt x="2066" y="1784"/>
                  </a:cubicBezTo>
                  <a:cubicBezTo>
                    <a:pt x="3143" y="6087"/>
                    <a:pt x="8768" y="7620"/>
                    <a:pt x="11794" y="10863"/>
                  </a:cubicBezTo>
                  <a:cubicBezTo>
                    <a:pt x="13483" y="12672"/>
                    <a:pt x="16447" y="13705"/>
                    <a:pt x="14388" y="15078"/>
                  </a:cubicBezTo>
                  <a:cubicBezTo>
                    <a:pt x="12290" y="16477"/>
                    <a:pt x="12537" y="13360"/>
                    <a:pt x="10821" y="11512"/>
                  </a:cubicBezTo>
                  <a:cubicBezTo>
                    <a:pt x="8064" y="8543"/>
                    <a:pt x="5452" y="5410"/>
                    <a:pt x="2390" y="2757"/>
                  </a:cubicBezTo>
                  <a:cubicBezTo>
                    <a:pt x="1777" y="2226"/>
                    <a:pt x="792" y="1031"/>
                    <a:pt x="1093" y="1784"/>
                  </a:cubicBezTo>
                  <a:cubicBezTo>
                    <a:pt x="3344" y="7412"/>
                    <a:pt x="7379" y="12150"/>
                    <a:pt x="10497" y="17348"/>
                  </a:cubicBezTo>
                  <a:cubicBezTo>
                    <a:pt x="10983" y="18159"/>
                    <a:pt x="1255" y="0"/>
                    <a:pt x="1742" y="487"/>
                  </a:cubicBezTo>
                  <a:cubicBezTo>
                    <a:pt x="6916" y="5658"/>
                    <a:pt x="19228" y="13465"/>
                    <a:pt x="14064" y="18645"/>
                  </a:cubicBezTo>
                  <a:cubicBezTo>
                    <a:pt x="13340" y="19371"/>
                    <a:pt x="13901" y="17603"/>
                    <a:pt x="13415" y="16700"/>
                  </a:cubicBezTo>
                  <a:cubicBezTo>
                    <a:pt x="11125" y="12447"/>
                    <a:pt x="8748" y="6622"/>
                    <a:pt x="4012" y="5675"/>
                  </a:cubicBezTo>
                  <a:cubicBezTo>
                    <a:pt x="3535" y="5580"/>
                    <a:pt x="3771" y="6226"/>
                    <a:pt x="4012" y="6648"/>
                  </a:cubicBezTo>
                  <a:cubicBezTo>
                    <a:pt x="6661" y="11284"/>
                    <a:pt x="8349" y="17931"/>
                    <a:pt x="13415" y="19618"/>
                  </a:cubicBezTo>
                  <a:cubicBezTo>
                    <a:pt x="14922" y="20120"/>
                    <a:pt x="4448" y="8918"/>
                    <a:pt x="7254" y="8918"/>
                  </a:cubicBezTo>
                  <a:cubicBezTo>
                    <a:pt x="11426" y="8918"/>
                    <a:pt x="13701" y="14921"/>
                    <a:pt x="14712" y="18969"/>
                  </a:cubicBezTo>
                </a:path>
              </a:pathLst>
            </a:custGeom>
            <a:noFill/>
            <a:ln cap="flat" cmpd="sng" w="9525">
              <a:solidFill>
                <a:srgbClr val="F55D4B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900" name="Shape 1900"/>
          <p:cNvGrpSpPr/>
          <p:nvPr/>
        </p:nvGrpSpPr>
        <p:grpSpPr>
          <a:xfrm>
            <a:off x="2872364" y="4403881"/>
            <a:ext cx="190252" cy="228701"/>
            <a:chOff x="2898281" y="1033551"/>
            <a:chExt cx="426000" cy="512208"/>
          </a:xfrm>
        </p:grpSpPr>
        <p:sp>
          <p:nvSpPr>
            <p:cNvPr id="1901" name="Shape 1901"/>
            <p:cNvSpPr/>
            <p:nvPr/>
          </p:nvSpPr>
          <p:spPr>
            <a:xfrm>
              <a:off x="2898281" y="1060984"/>
              <a:ext cx="426000" cy="484775"/>
            </a:xfrm>
            <a:custGeom>
              <a:pathLst>
                <a:path extrusionOk="0" h="19391" w="17040">
                  <a:moveTo>
                    <a:pt x="152" y="17224"/>
                  </a:moveTo>
                  <a:cubicBezTo>
                    <a:pt x="6800" y="9766"/>
                    <a:pt x="6827" y="9791"/>
                    <a:pt x="13447" y="2308"/>
                  </a:cubicBezTo>
                  <a:cubicBezTo>
                    <a:pt x="14286" y="1360"/>
                    <a:pt x="15634" y="1495"/>
                    <a:pt x="15068" y="363"/>
                  </a:cubicBezTo>
                  <a:cubicBezTo>
                    <a:pt x="14545" y="-682"/>
                    <a:pt x="13950" y="833"/>
                    <a:pt x="13123" y="1660"/>
                  </a:cubicBezTo>
                  <a:cubicBezTo>
                    <a:pt x="9515" y="5268"/>
                    <a:pt x="6845" y="9717"/>
                    <a:pt x="4043" y="13981"/>
                  </a:cubicBezTo>
                  <a:cubicBezTo>
                    <a:pt x="2890" y="15735"/>
                    <a:pt x="-1202" y="20429"/>
                    <a:pt x="477" y="19170"/>
                  </a:cubicBezTo>
                  <a:cubicBezTo>
                    <a:pt x="4145" y="16418"/>
                    <a:pt x="7050" y="12771"/>
                    <a:pt x="10204" y="9442"/>
                  </a:cubicBezTo>
                  <a:cubicBezTo>
                    <a:pt x="12807" y="6694"/>
                    <a:pt x="12853" y="6737"/>
                    <a:pt x="15392" y="3930"/>
                  </a:cubicBezTo>
                  <a:cubicBezTo>
                    <a:pt x="15936" y="3329"/>
                    <a:pt x="17040" y="2182"/>
                    <a:pt x="16365" y="2632"/>
                  </a:cubicBezTo>
                  <a:cubicBezTo>
                    <a:pt x="11977" y="5558"/>
                    <a:pt x="8555" y="9746"/>
                    <a:pt x="5016" y="13657"/>
                  </a:cubicBezTo>
                  <a:cubicBezTo>
                    <a:pt x="3928" y="14859"/>
                    <a:pt x="1925" y="17397"/>
                    <a:pt x="3071" y="16251"/>
                  </a:cubicBezTo>
                  <a:cubicBezTo>
                    <a:pt x="7572" y="11750"/>
                    <a:pt x="12545" y="7354"/>
                    <a:pt x="15392" y="1660"/>
                  </a:cubicBezTo>
                  <a:cubicBezTo>
                    <a:pt x="16367" y="-291"/>
                    <a:pt x="13692" y="3036"/>
                    <a:pt x="12150" y="4578"/>
                  </a:cubicBezTo>
                  <a:cubicBezTo>
                    <a:pt x="8469" y="8259"/>
                    <a:pt x="1774" y="11045"/>
                    <a:pt x="1774" y="16251"/>
                  </a:cubicBezTo>
                  <a:cubicBezTo>
                    <a:pt x="1774" y="18316"/>
                    <a:pt x="4608" y="13247"/>
                    <a:pt x="5989" y="11712"/>
                  </a:cubicBezTo>
                  <a:cubicBezTo>
                    <a:pt x="8601" y="8810"/>
                    <a:pt x="12825" y="6745"/>
                    <a:pt x="13771" y="2957"/>
                  </a:cubicBezTo>
                  <a:cubicBezTo>
                    <a:pt x="14000" y="2040"/>
                    <a:pt x="12911" y="3369"/>
                    <a:pt x="12150" y="3930"/>
                  </a:cubicBezTo>
                  <a:cubicBezTo>
                    <a:pt x="9826" y="5642"/>
                    <a:pt x="9651" y="5455"/>
                    <a:pt x="7610" y="7496"/>
                  </a:cubicBezTo>
                  <a:cubicBezTo>
                    <a:pt x="4721" y="10385"/>
                    <a:pt x="1443" y="13347"/>
                    <a:pt x="152" y="17224"/>
                  </a:cubicBezTo>
                  <a:cubicBezTo>
                    <a:pt x="-432" y="18978"/>
                    <a:pt x="1228" y="15717"/>
                    <a:pt x="2422" y="14306"/>
                  </a:cubicBezTo>
                  <a:cubicBezTo>
                    <a:pt x="5484" y="10687"/>
                    <a:pt x="8717" y="7200"/>
                    <a:pt x="12150" y="3930"/>
                  </a:cubicBezTo>
                  <a:cubicBezTo>
                    <a:pt x="13036" y="3086"/>
                    <a:pt x="15838" y="788"/>
                    <a:pt x="14744" y="1335"/>
                  </a:cubicBezTo>
                  <a:cubicBezTo>
                    <a:pt x="8863" y="4275"/>
                    <a:pt x="4773" y="10133"/>
                    <a:pt x="1125" y="15603"/>
                  </a:cubicBezTo>
                </a:path>
              </a:pathLst>
            </a:custGeom>
            <a:noFill/>
            <a:ln cap="flat" cmpd="sng" w="9525">
              <a:solidFill>
                <a:srgbClr val="F55D4B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902" name="Shape 1902"/>
            <p:cNvSpPr/>
            <p:nvPr/>
          </p:nvSpPr>
          <p:spPr>
            <a:xfrm>
              <a:off x="2907167" y="1033551"/>
              <a:ext cx="384425" cy="497825"/>
            </a:xfrm>
            <a:custGeom>
              <a:pathLst>
                <a:path extrusionOk="0" h="19913" w="15377">
                  <a:moveTo>
                    <a:pt x="769" y="4054"/>
                  </a:moveTo>
                  <a:cubicBezTo>
                    <a:pt x="5633" y="10539"/>
                    <a:pt x="5597" y="10566"/>
                    <a:pt x="10497" y="17024"/>
                  </a:cubicBezTo>
                  <a:cubicBezTo>
                    <a:pt x="11830" y="18781"/>
                    <a:pt x="9226" y="15221"/>
                    <a:pt x="7903" y="13457"/>
                  </a:cubicBezTo>
                  <a:cubicBezTo>
                    <a:pt x="7871" y="13414"/>
                    <a:pt x="1093" y="5682"/>
                    <a:pt x="1093" y="5351"/>
                  </a:cubicBezTo>
                  <a:cubicBezTo>
                    <a:pt x="1093" y="535"/>
                    <a:pt x="8441" y="11742"/>
                    <a:pt x="11145" y="15727"/>
                  </a:cubicBezTo>
                  <a:cubicBezTo>
                    <a:pt x="12286" y="17408"/>
                    <a:pt x="14677" y="20563"/>
                    <a:pt x="13091" y="19294"/>
                  </a:cubicBezTo>
                  <a:cubicBezTo>
                    <a:pt x="8886" y="15930"/>
                    <a:pt x="6441" y="10822"/>
                    <a:pt x="3039" y="6648"/>
                  </a:cubicBezTo>
                  <a:cubicBezTo>
                    <a:pt x="2069" y="5457"/>
                    <a:pt x="-364" y="4538"/>
                    <a:pt x="121" y="3081"/>
                  </a:cubicBezTo>
                  <a:cubicBezTo>
                    <a:pt x="1999" y="-2559"/>
                    <a:pt x="9656" y="11519"/>
                    <a:pt x="10821" y="17348"/>
                  </a:cubicBezTo>
                  <a:cubicBezTo>
                    <a:pt x="10980" y="18143"/>
                    <a:pt x="10200" y="16781"/>
                    <a:pt x="9848" y="16051"/>
                  </a:cubicBezTo>
                  <a:cubicBezTo>
                    <a:pt x="8679" y="13623"/>
                    <a:pt x="4722" y="3579"/>
                    <a:pt x="4012" y="2432"/>
                  </a:cubicBezTo>
                  <a:cubicBezTo>
                    <a:pt x="3552" y="1689"/>
                    <a:pt x="1952" y="1028"/>
                    <a:pt x="2390" y="1784"/>
                  </a:cubicBezTo>
                  <a:cubicBezTo>
                    <a:pt x="4047" y="4647"/>
                    <a:pt x="10698" y="12841"/>
                    <a:pt x="11794" y="14430"/>
                  </a:cubicBezTo>
                  <a:cubicBezTo>
                    <a:pt x="12994" y="16170"/>
                    <a:pt x="14958" y="19913"/>
                    <a:pt x="14064" y="17997"/>
                  </a:cubicBezTo>
                  <a:cubicBezTo>
                    <a:pt x="11540" y="12588"/>
                    <a:pt x="8790" y="7067"/>
                    <a:pt x="4660" y="2757"/>
                  </a:cubicBezTo>
                  <a:cubicBezTo>
                    <a:pt x="3702" y="1757"/>
                    <a:pt x="1730" y="440"/>
                    <a:pt x="2066" y="1784"/>
                  </a:cubicBezTo>
                  <a:cubicBezTo>
                    <a:pt x="3143" y="6087"/>
                    <a:pt x="8768" y="7620"/>
                    <a:pt x="11794" y="10863"/>
                  </a:cubicBezTo>
                  <a:cubicBezTo>
                    <a:pt x="13483" y="12672"/>
                    <a:pt x="16447" y="13705"/>
                    <a:pt x="14388" y="15078"/>
                  </a:cubicBezTo>
                  <a:cubicBezTo>
                    <a:pt x="12290" y="16477"/>
                    <a:pt x="12537" y="13360"/>
                    <a:pt x="10821" y="11512"/>
                  </a:cubicBezTo>
                  <a:cubicBezTo>
                    <a:pt x="8064" y="8543"/>
                    <a:pt x="5452" y="5410"/>
                    <a:pt x="2390" y="2757"/>
                  </a:cubicBezTo>
                  <a:cubicBezTo>
                    <a:pt x="1777" y="2226"/>
                    <a:pt x="792" y="1031"/>
                    <a:pt x="1093" y="1784"/>
                  </a:cubicBezTo>
                  <a:cubicBezTo>
                    <a:pt x="3344" y="7412"/>
                    <a:pt x="7379" y="12150"/>
                    <a:pt x="10497" y="17348"/>
                  </a:cubicBezTo>
                  <a:cubicBezTo>
                    <a:pt x="10983" y="18159"/>
                    <a:pt x="1255" y="0"/>
                    <a:pt x="1742" y="487"/>
                  </a:cubicBezTo>
                  <a:cubicBezTo>
                    <a:pt x="6916" y="5658"/>
                    <a:pt x="19228" y="13465"/>
                    <a:pt x="14064" y="18645"/>
                  </a:cubicBezTo>
                  <a:cubicBezTo>
                    <a:pt x="13340" y="19371"/>
                    <a:pt x="13901" y="17603"/>
                    <a:pt x="13415" y="16700"/>
                  </a:cubicBezTo>
                  <a:cubicBezTo>
                    <a:pt x="11125" y="12447"/>
                    <a:pt x="8748" y="6622"/>
                    <a:pt x="4012" y="5675"/>
                  </a:cubicBezTo>
                  <a:cubicBezTo>
                    <a:pt x="3535" y="5580"/>
                    <a:pt x="3771" y="6226"/>
                    <a:pt x="4012" y="6648"/>
                  </a:cubicBezTo>
                  <a:cubicBezTo>
                    <a:pt x="6661" y="11284"/>
                    <a:pt x="8349" y="17931"/>
                    <a:pt x="13415" y="19618"/>
                  </a:cubicBezTo>
                  <a:cubicBezTo>
                    <a:pt x="14922" y="20120"/>
                    <a:pt x="4448" y="8918"/>
                    <a:pt x="7254" y="8918"/>
                  </a:cubicBezTo>
                  <a:cubicBezTo>
                    <a:pt x="11426" y="8918"/>
                    <a:pt x="13701" y="14921"/>
                    <a:pt x="14712" y="18969"/>
                  </a:cubicBezTo>
                </a:path>
              </a:pathLst>
            </a:custGeom>
            <a:noFill/>
            <a:ln cap="flat" cmpd="sng" w="9525">
              <a:solidFill>
                <a:srgbClr val="F55D4B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903" name="Shape 1903"/>
          <p:cNvGrpSpPr/>
          <p:nvPr/>
        </p:nvGrpSpPr>
        <p:grpSpPr>
          <a:xfrm>
            <a:off x="3884039" y="2761831"/>
            <a:ext cx="190252" cy="228701"/>
            <a:chOff x="2898281" y="1033551"/>
            <a:chExt cx="426000" cy="512208"/>
          </a:xfrm>
        </p:grpSpPr>
        <p:sp>
          <p:nvSpPr>
            <p:cNvPr id="1904" name="Shape 1904"/>
            <p:cNvSpPr/>
            <p:nvPr/>
          </p:nvSpPr>
          <p:spPr>
            <a:xfrm>
              <a:off x="2898281" y="1060984"/>
              <a:ext cx="426000" cy="484775"/>
            </a:xfrm>
            <a:custGeom>
              <a:pathLst>
                <a:path extrusionOk="0" h="19391" w="17040">
                  <a:moveTo>
                    <a:pt x="152" y="17224"/>
                  </a:moveTo>
                  <a:cubicBezTo>
                    <a:pt x="6800" y="9766"/>
                    <a:pt x="6827" y="9791"/>
                    <a:pt x="13447" y="2308"/>
                  </a:cubicBezTo>
                  <a:cubicBezTo>
                    <a:pt x="14286" y="1360"/>
                    <a:pt x="15634" y="1495"/>
                    <a:pt x="15068" y="363"/>
                  </a:cubicBezTo>
                  <a:cubicBezTo>
                    <a:pt x="14545" y="-682"/>
                    <a:pt x="13950" y="833"/>
                    <a:pt x="13123" y="1660"/>
                  </a:cubicBezTo>
                  <a:cubicBezTo>
                    <a:pt x="9515" y="5268"/>
                    <a:pt x="6845" y="9717"/>
                    <a:pt x="4043" y="13981"/>
                  </a:cubicBezTo>
                  <a:cubicBezTo>
                    <a:pt x="2890" y="15735"/>
                    <a:pt x="-1202" y="20429"/>
                    <a:pt x="477" y="19170"/>
                  </a:cubicBezTo>
                  <a:cubicBezTo>
                    <a:pt x="4145" y="16418"/>
                    <a:pt x="7050" y="12771"/>
                    <a:pt x="10204" y="9442"/>
                  </a:cubicBezTo>
                  <a:cubicBezTo>
                    <a:pt x="12807" y="6694"/>
                    <a:pt x="12853" y="6737"/>
                    <a:pt x="15392" y="3930"/>
                  </a:cubicBezTo>
                  <a:cubicBezTo>
                    <a:pt x="15936" y="3329"/>
                    <a:pt x="17040" y="2182"/>
                    <a:pt x="16365" y="2632"/>
                  </a:cubicBezTo>
                  <a:cubicBezTo>
                    <a:pt x="11977" y="5558"/>
                    <a:pt x="8555" y="9746"/>
                    <a:pt x="5016" y="13657"/>
                  </a:cubicBezTo>
                  <a:cubicBezTo>
                    <a:pt x="3928" y="14859"/>
                    <a:pt x="1925" y="17397"/>
                    <a:pt x="3071" y="16251"/>
                  </a:cubicBezTo>
                  <a:cubicBezTo>
                    <a:pt x="7572" y="11750"/>
                    <a:pt x="12545" y="7354"/>
                    <a:pt x="15392" y="1660"/>
                  </a:cubicBezTo>
                  <a:cubicBezTo>
                    <a:pt x="16367" y="-291"/>
                    <a:pt x="13692" y="3036"/>
                    <a:pt x="12150" y="4578"/>
                  </a:cubicBezTo>
                  <a:cubicBezTo>
                    <a:pt x="8469" y="8259"/>
                    <a:pt x="1774" y="11045"/>
                    <a:pt x="1774" y="16251"/>
                  </a:cubicBezTo>
                  <a:cubicBezTo>
                    <a:pt x="1774" y="18316"/>
                    <a:pt x="4608" y="13247"/>
                    <a:pt x="5989" y="11712"/>
                  </a:cubicBezTo>
                  <a:cubicBezTo>
                    <a:pt x="8601" y="8810"/>
                    <a:pt x="12825" y="6745"/>
                    <a:pt x="13771" y="2957"/>
                  </a:cubicBezTo>
                  <a:cubicBezTo>
                    <a:pt x="14000" y="2040"/>
                    <a:pt x="12911" y="3369"/>
                    <a:pt x="12150" y="3930"/>
                  </a:cubicBezTo>
                  <a:cubicBezTo>
                    <a:pt x="9826" y="5642"/>
                    <a:pt x="9651" y="5455"/>
                    <a:pt x="7610" y="7496"/>
                  </a:cubicBezTo>
                  <a:cubicBezTo>
                    <a:pt x="4721" y="10385"/>
                    <a:pt x="1443" y="13347"/>
                    <a:pt x="152" y="17224"/>
                  </a:cubicBezTo>
                  <a:cubicBezTo>
                    <a:pt x="-432" y="18978"/>
                    <a:pt x="1228" y="15717"/>
                    <a:pt x="2422" y="14306"/>
                  </a:cubicBezTo>
                  <a:cubicBezTo>
                    <a:pt x="5484" y="10687"/>
                    <a:pt x="8717" y="7200"/>
                    <a:pt x="12150" y="3930"/>
                  </a:cubicBezTo>
                  <a:cubicBezTo>
                    <a:pt x="13036" y="3086"/>
                    <a:pt x="15838" y="788"/>
                    <a:pt x="14744" y="1335"/>
                  </a:cubicBezTo>
                  <a:cubicBezTo>
                    <a:pt x="8863" y="4275"/>
                    <a:pt x="4773" y="10133"/>
                    <a:pt x="1125" y="15603"/>
                  </a:cubicBezTo>
                </a:path>
              </a:pathLst>
            </a:custGeom>
            <a:noFill/>
            <a:ln cap="flat" cmpd="sng" w="9525">
              <a:solidFill>
                <a:srgbClr val="F55D4B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905" name="Shape 1905"/>
            <p:cNvSpPr/>
            <p:nvPr/>
          </p:nvSpPr>
          <p:spPr>
            <a:xfrm>
              <a:off x="2907167" y="1033551"/>
              <a:ext cx="384425" cy="497825"/>
            </a:xfrm>
            <a:custGeom>
              <a:pathLst>
                <a:path extrusionOk="0" h="19913" w="15377">
                  <a:moveTo>
                    <a:pt x="769" y="4054"/>
                  </a:moveTo>
                  <a:cubicBezTo>
                    <a:pt x="5633" y="10539"/>
                    <a:pt x="5597" y="10566"/>
                    <a:pt x="10497" y="17024"/>
                  </a:cubicBezTo>
                  <a:cubicBezTo>
                    <a:pt x="11830" y="18781"/>
                    <a:pt x="9226" y="15221"/>
                    <a:pt x="7903" y="13457"/>
                  </a:cubicBezTo>
                  <a:cubicBezTo>
                    <a:pt x="7871" y="13414"/>
                    <a:pt x="1093" y="5682"/>
                    <a:pt x="1093" y="5351"/>
                  </a:cubicBezTo>
                  <a:cubicBezTo>
                    <a:pt x="1093" y="535"/>
                    <a:pt x="8441" y="11742"/>
                    <a:pt x="11145" y="15727"/>
                  </a:cubicBezTo>
                  <a:cubicBezTo>
                    <a:pt x="12286" y="17408"/>
                    <a:pt x="14677" y="20563"/>
                    <a:pt x="13091" y="19294"/>
                  </a:cubicBezTo>
                  <a:cubicBezTo>
                    <a:pt x="8886" y="15930"/>
                    <a:pt x="6441" y="10822"/>
                    <a:pt x="3039" y="6648"/>
                  </a:cubicBezTo>
                  <a:cubicBezTo>
                    <a:pt x="2069" y="5457"/>
                    <a:pt x="-364" y="4538"/>
                    <a:pt x="121" y="3081"/>
                  </a:cubicBezTo>
                  <a:cubicBezTo>
                    <a:pt x="1999" y="-2559"/>
                    <a:pt x="9656" y="11519"/>
                    <a:pt x="10821" y="17348"/>
                  </a:cubicBezTo>
                  <a:cubicBezTo>
                    <a:pt x="10980" y="18143"/>
                    <a:pt x="10200" y="16781"/>
                    <a:pt x="9848" y="16051"/>
                  </a:cubicBezTo>
                  <a:cubicBezTo>
                    <a:pt x="8679" y="13623"/>
                    <a:pt x="4722" y="3579"/>
                    <a:pt x="4012" y="2432"/>
                  </a:cubicBezTo>
                  <a:cubicBezTo>
                    <a:pt x="3552" y="1689"/>
                    <a:pt x="1952" y="1028"/>
                    <a:pt x="2390" y="1784"/>
                  </a:cubicBezTo>
                  <a:cubicBezTo>
                    <a:pt x="4047" y="4647"/>
                    <a:pt x="10698" y="12841"/>
                    <a:pt x="11794" y="14430"/>
                  </a:cubicBezTo>
                  <a:cubicBezTo>
                    <a:pt x="12994" y="16170"/>
                    <a:pt x="14958" y="19913"/>
                    <a:pt x="14064" y="17997"/>
                  </a:cubicBezTo>
                  <a:cubicBezTo>
                    <a:pt x="11540" y="12588"/>
                    <a:pt x="8790" y="7067"/>
                    <a:pt x="4660" y="2757"/>
                  </a:cubicBezTo>
                  <a:cubicBezTo>
                    <a:pt x="3702" y="1757"/>
                    <a:pt x="1730" y="440"/>
                    <a:pt x="2066" y="1784"/>
                  </a:cubicBezTo>
                  <a:cubicBezTo>
                    <a:pt x="3143" y="6087"/>
                    <a:pt x="8768" y="7620"/>
                    <a:pt x="11794" y="10863"/>
                  </a:cubicBezTo>
                  <a:cubicBezTo>
                    <a:pt x="13483" y="12672"/>
                    <a:pt x="16447" y="13705"/>
                    <a:pt x="14388" y="15078"/>
                  </a:cubicBezTo>
                  <a:cubicBezTo>
                    <a:pt x="12290" y="16477"/>
                    <a:pt x="12537" y="13360"/>
                    <a:pt x="10821" y="11512"/>
                  </a:cubicBezTo>
                  <a:cubicBezTo>
                    <a:pt x="8064" y="8543"/>
                    <a:pt x="5452" y="5410"/>
                    <a:pt x="2390" y="2757"/>
                  </a:cubicBezTo>
                  <a:cubicBezTo>
                    <a:pt x="1777" y="2226"/>
                    <a:pt x="792" y="1031"/>
                    <a:pt x="1093" y="1784"/>
                  </a:cubicBezTo>
                  <a:cubicBezTo>
                    <a:pt x="3344" y="7412"/>
                    <a:pt x="7379" y="12150"/>
                    <a:pt x="10497" y="17348"/>
                  </a:cubicBezTo>
                  <a:cubicBezTo>
                    <a:pt x="10983" y="18159"/>
                    <a:pt x="1255" y="0"/>
                    <a:pt x="1742" y="487"/>
                  </a:cubicBezTo>
                  <a:cubicBezTo>
                    <a:pt x="6916" y="5658"/>
                    <a:pt x="19228" y="13465"/>
                    <a:pt x="14064" y="18645"/>
                  </a:cubicBezTo>
                  <a:cubicBezTo>
                    <a:pt x="13340" y="19371"/>
                    <a:pt x="13901" y="17603"/>
                    <a:pt x="13415" y="16700"/>
                  </a:cubicBezTo>
                  <a:cubicBezTo>
                    <a:pt x="11125" y="12447"/>
                    <a:pt x="8748" y="6622"/>
                    <a:pt x="4012" y="5675"/>
                  </a:cubicBezTo>
                  <a:cubicBezTo>
                    <a:pt x="3535" y="5580"/>
                    <a:pt x="3771" y="6226"/>
                    <a:pt x="4012" y="6648"/>
                  </a:cubicBezTo>
                  <a:cubicBezTo>
                    <a:pt x="6661" y="11284"/>
                    <a:pt x="8349" y="17931"/>
                    <a:pt x="13415" y="19618"/>
                  </a:cubicBezTo>
                  <a:cubicBezTo>
                    <a:pt x="14922" y="20120"/>
                    <a:pt x="4448" y="8918"/>
                    <a:pt x="7254" y="8918"/>
                  </a:cubicBezTo>
                  <a:cubicBezTo>
                    <a:pt x="11426" y="8918"/>
                    <a:pt x="13701" y="14921"/>
                    <a:pt x="14712" y="18969"/>
                  </a:cubicBezTo>
                </a:path>
              </a:pathLst>
            </a:custGeom>
            <a:noFill/>
            <a:ln cap="flat" cmpd="sng" w="9525">
              <a:solidFill>
                <a:srgbClr val="F55D4B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906" name="Shape 1906"/>
          <p:cNvGrpSpPr/>
          <p:nvPr/>
        </p:nvGrpSpPr>
        <p:grpSpPr>
          <a:xfrm>
            <a:off x="4476864" y="4692456"/>
            <a:ext cx="190252" cy="228701"/>
            <a:chOff x="2898281" y="1033551"/>
            <a:chExt cx="426000" cy="512208"/>
          </a:xfrm>
        </p:grpSpPr>
        <p:sp>
          <p:nvSpPr>
            <p:cNvPr id="1907" name="Shape 1907"/>
            <p:cNvSpPr/>
            <p:nvPr/>
          </p:nvSpPr>
          <p:spPr>
            <a:xfrm>
              <a:off x="2898281" y="1060984"/>
              <a:ext cx="426000" cy="484775"/>
            </a:xfrm>
            <a:custGeom>
              <a:pathLst>
                <a:path extrusionOk="0" h="19391" w="17040">
                  <a:moveTo>
                    <a:pt x="152" y="17224"/>
                  </a:moveTo>
                  <a:cubicBezTo>
                    <a:pt x="6800" y="9766"/>
                    <a:pt x="6827" y="9791"/>
                    <a:pt x="13447" y="2308"/>
                  </a:cubicBezTo>
                  <a:cubicBezTo>
                    <a:pt x="14286" y="1360"/>
                    <a:pt x="15634" y="1495"/>
                    <a:pt x="15068" y="363"/>
                  </a:cubicBezTo>
                  <a:cubicBezTo>
                    <a:pt x="14545" y="-682"/>
                    <a:pt x="13950" y="833"/>
                    <a:pt x="13123" y="1660"/>
                  </a:cubicBezTo>
                  <a:cubicBezTo>
                    <a:pt x="9515" y="5268"/>
                    <a:pt x="6845" y="9717"/>
                    <a:pt x="4043" y="13981"/>
                  </a:cubicBezTo>
                  <a:cubicBezTo>
                    <a:pt x="2890" y="15735"/>
                    <a:pt x="-1202" y="20429"/>
                    <a:pt x="477" y="19170"/>
                  </a:cubicBezTo>
                  <a:cubicBezTo>
                    <a:pt x="4145" y="16418"/>
                    <a:pt x="7050" y="12771"/>
                    <a:pt x="10204" y="9442"/>
                  </a:cubicBezTo>
                  <a:cubicBezTo>
                    <a:pt x="12807" y="6694"/>
                    <a:pt x="12853" y="6737"/>
                    <a:pt x="15392" y="3930"/>
                  </a:cubicBezTo>
                  <a:cubicBezTo>
                    <a:pt x="15936" y="3329"/>
                    <a:pt x="17040" y="2182"/>
                    <a:pt x="16365" y="2632"/>
                  </a:cubicBezTo>
                  <a:cubicBezTo>
                    <a:pt x="11977" y="5558"/>
                    <a:pt x="8555" y="9746"/>
                    <a:pt x="5016" y="13657"/>
                  </a:cubicBezTo>
                  <a:cubicBezTo>
                    <a:pt x="3928" y="14859"/>
                    <a:pt x="1925" y="17397"/>
                    <a:pt x="3071" y="16251"/>
                  </a:cubicBezTo>
                  <a:cubicBezTo>
                    <a:pt x="7572" y="11750"/>
                    <a:pt x="12545" y="7354"/>
                    <a:pt x="15392" y="1660"/>
                  </a:cubicBezTo>
                  <a:cubicBezTo>
                    <a:pt x="16367" y="-291"/>
                    <a:pt x="13692" y="3036"/>
                    <a:pt x="12150" y="4578"/>
                  </a:cubicBezTo>
                  <a:cubicBezTo>
                    <a:pt x="8469" y="8259"/>
                    <a:pt x="1774" y="11045"/>
                    <a:pt x="1774" y="16251"/>
                  </a:cubicBezTo>
                  <a:cubicBezTo>
                    <a:pt x="1774" y="18316"/>
                    <a:pt x="4608" y="13247"/>
                    <a:pt x="5989" y="11712"/>
                  </a:cubicBezTo>
                  <a:cubicBezTo>
                    <a:pt x="8601" y="8810"/>
                    <a:pt x="12825" y="6745"/>
                    <a:pt x="13771" y="2957"/>
                  </a:cubicBezTo>
                  <a:cubicBezTo>
                    <a:pt x="14000" y="2040"/>
                    <a:pt x="12911" y="3369"/>
                    <a:pt x="12150" y="3930"/>
                  </a:cubicBezTo>
                  <a:cubicBezTo>
                    <a:pt x="9826" y="5642"/>
                    <a:pt x="9651" y="5455"/>
                    <a:pt x="7610" y="7496"/>
                  </a:cubicBezTo>
                  <a:cubicBezTo>
                    <a:pt x="4721" y="10385"/>
                    <a:pt x="1443" y="13347"/>
                    <a:pt x="152" y="17224"/>
                  </a:cubicBezTo>
                  <a:cubicBezTo>
                    <a:pt x="-432" y="18978"/>
                    <a:pt x="1228" y="15717"/>
                    <a:pt x="2422" y="14306"/>
                  </a:cubicBezTo>
                  <a:cubicBezTo>
                    <a:pt x="5484" y="10687"/>
                    <a:pt x="8717" y="7200"/>
                    <a:pt x="12150" y="3930"/>
                  </a:cubicBezTo>
                  <a:cubicBezTo>
                    <a:pt x="13036" y="3086"/>
                    <a:pt x="15838" y="788"/>
                    <a:pt x="14744" y="1335"/>
                  </a:cubicBezTo>
                  <a:cubicBezTo>
                    <a:pt x="8863" y="4275"/>
                    <a:pt x="4773" y="10133"/>
                    <a:pt x="1125" y="15603"/>
                  </a:cubicBezTo>
                </a:path>
              </a:pathLst>
            </a:custGeom>
            <a:noFill/>
            <a:ln cap="flat" cmpd="sng" w="9525">
              <a:solidFill>
                <a:srgbClr val="F55D4B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908" name="Shape 1908"/>
            <p:cNvSpPr/>
            <p:nvPr/>
          </p:nvSpPr>
          <p:spPr>
            <a:xfrm>
              <a:off x="2907167" y="1033551"/>
              <a:ext cx="384425" cy="497825"/>
            </a:xfrm>
            <a:custGeom>
              <a:pathLst>
                <a:path extrusionOk="0" h="19913" w="15377">
                  <a:moveTo>
                    <a:pt x="769" y="4054"/>
                  </a:moveTo>
                  <a:cubicBezTo>
                    <a:pt x="5633" y="10539"/>
                    <a:pt x="5597" y="10566"/>
                    <a:pt x="10497" y="17024"/>
                  </a:cubicBezTo>
                  <a:cubicBezTo>
                    <a:pt x="11830" y="18781"/>
                    <a:pt x="9226" y="15221"/>
                    <a:pt x="7903" y="13457"/>
                  </a:cubicBezTo>
                  <a:cubicBezTo>
                    <a:pt x="7871" y="13414"/>
                    <a:pt x="1093" y="5682"/>
                    <a:pt x="1093" y="5351"/>
                  </a:cubicBezTo>
                  <a:cubicBezTo>
                    <a:pt x="1093" y="535"/>
                    <a:pt x="8441" y="11742"/>
                    <a:pt x="11145" y="15727"/>
                  </a:cubicBezTo>
                  <a:cubicBezTo>
                    <a:pt x="12286" y="17408"/>
                    <a:pt x="14677" y="20563"/>
                    <a:pt x="13091" y="19294"/>
                  </a:cubicBezTo>
                  <a:cubicBezTo>
                    <a:pt x="8886" y="15930"/>
                    <a:pt x="6441" y="10822"/>
                    <a:pt x="3039" y="6648"/>
                  </a:cubicBezTo>
                  <a:cubicBezTo>
                    <a:pt x="2069" y="5457"/>
                    <a:pt x="-364" y="4538"/>
                    <a:pt x="121" y="3081"/>
                  </a:cubicBezTo>
                  <a:cubicBezTo>
                    <a:pt x="1999" y="-2559"/>
                    <a:pt x="9656" y="11519"/>
                    <a:pt x="10821" y="17348"/>
                  </a:cubicBezTo>
                  <a:cubicBezTo>
                    <a:pt x="10980" y="18143"/>
                    <a:pt x="10200" y="16781"/>
                    <a:pt x="9848" y="16051"/>
                  </a:cubicBezTo>
                  <a:cubicBezTo>
                    <a:pt x="8679" y="13623"/>
                    <a:pt x="4722" y="3579"/>
                    <a:pt x="4012" y="2432"/>
                  </a:cubicBezTo>
                  <a:cubicBezTo>
                    <a:pt x="3552" y="1689"/>
                    <a:pt x="1952" y="1028"/>
                    <a:pt x="2390" y="1784"/>
                  </a:cubicBezTo>
                  <a:cubicBezTo>
                    <a:pt x="4047" y="4647"/>
                    <a:pt x="10698" y="12841"/>
                    <a:pt x="11794" y="14430"/>
                  </a:cubicBezTo>
                  <a:cubicBezTo>
                    <a:pt x="12994" y="16170"/>
                    <a:pt x="14958" y="19913"/>
                    <a:pt x="14064" y="17997"/>
                  </a:cubicBezTo>
                  <a:cubicBezTo>
                    <a:pt x="11540" y="12588"/>
                    <a:pt x="8790" y="7067"/>
                    <a:pt x="4660" y="2757"/>
                  </a:cubicBezTo>
                  <a:cubicBezTo>
                    <a:pt x="3702" y="1757"/>
                    <a:pt x="1730" y="440"/>
                    <a:pt x="2066" y="1784"/>
                  </a:cubicBezTo>
                  <a:cubicBezTo>
                    <a:pt x="3143" y="6087"/>
                    <a:pt x="8768" y="7620"/>
                    <a:pt x="11794" y="10863"/>
                  </a:cubicBezTo>
                  <a:cubicBezTo>
                    <a:pt x="13483" y="12672"/>
                    <a:pt x="16447" y="13705"/>
                    <a:pt x="14388" y="15078"/>
                  </a:cubicBezTo>
                  <a:cubicBezTo>
                    <a:pt x="12290" y="16477"/>
                    <a:pt x="12537" y="13360"/>
                    <a:pt x="10821" y="11512"/>
                  </a:cubicBezTo>
                  <a:cubicBezTo>
                    <a:pt x="8064" y="8543"/>
                    <a:pt x="5452" y="5410"/>
                    <a:pt x="2390" y="2757"/>
                  </a:cubicBezTo>
                  <a:cubicBezTo>
                    <a:pt x="1777" y="2226"/>
                    <a:pt x="792" y="1031"/>
                    <a:pt x="1093" y="1784"/>
                  </a:cubicBezTo>
                  <a:cubicBezTo>
                    <a:pt x="3344" y="7412"/>
                    <a:pt x="7379" y="12150"/>
                    <a:pt x="10497" y="17348"/>
                  </a:cubicBezTo>
                  <a:cubicBezTo>
                    <a:pt x="10983" y="18159"/>
                    <a:pt x="1255" y="0"/>
                    <a:pt x="1742" y="487"/>
                  </a:cubicBezTo>
                  <a:cubicBezTo>
                    <a:pt x="6916" y="5658"/>
                    <a:pt x="19228" y="13465"/>
                    <a:pt x="14064" y="18645"/>
                  </a:cubicBezTo>
                  <a:cubicBezTo>
                    <a:pt x="13340" y="19371"/>
                    <a:pt x="13901" y="17603"/>
                    <a:pt x="13415" y="16700"/>
                  </a:cubicBezTo>
                  <a:cubicBezTo>
                    <a:pt x="11125" y="12447"/>
                    <a:pt x="8748" y="6622"/>
                    <a:pt x="4012" y="5675"/>
                  </a:cubicBezTo>
                  <a:cubicBezTo>
                    <a:pt x="3535" y="5580"/>
                    <a:pt x="3771" y="6226"/>
                    <a:pt x="4012" y="6648"/>
                  </a:cubicBezTo>
                  <a:cubicBezTo>
                    <a:pt x="6661" y="11284"/>
                    <a:pt x="8349" y="17931"/>
                    <a:pt x="13415" y="19618"/>
                  </a:cubicBezTo>
                  <a:cubicBezTo>
                    <a:pt x="14922" y="20120"/>
                    <a:pt x="4448" y="8918"/>
                    <a:pt x="7254" y="8918"/>
                  </a:cubicBezTo>
                  <a:cubicBezTo>
                    <a:pt x="11426" y="8918"/>
                    <a:pt x="13701" y="14921"/>
                    <a:pt x="14712" y="18969"/>
                  </a:cubicBezTo>
                </a:path>
              </a:pathLst>
            </a:custGeom>
            <a:noFill/>
            <a:ln cap="flat" cmpd="sng" w="9525">
              <a:solidFill>
                <a:srgbClr val="F55D4B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909" name="Shape 1909"/>
          <p:cNvGrpSpPr/>
          <p:nvPr/>
        </p:nvGrpSpPr>
        <p:grpSpPr>
          <a:xfrm>
            <a:off x="7317914" y="4852981"/>
            <a:ext cx="190252" cy="228701"/>
            <a:chOff x="2898281" y="1033551"/>
            <a:chExt cx="426000" cy="512208"/>
          </a:xfrm>
        </p:grpSpPr>
        <p:sp>
          <p:nvSpPr>
            <p:cNvPr id="1910" name="Shape 1910"/>
            <p:cNvSpPr/>
            <p:nvPr/>
          </p:nvSpPr>
          <p:spPr>
            <a:xfrm>
              <a:off x="2898281" y="1060984"/>
              <a:ext cx="426000" cy="484775"/>
            </a:xfrm>
            <a:custGeom>
              <a:pathLst>
                <a:path extrusionOk="0" h="19391" w="17040">
                  <a:moveTo>
                    <a:pt x="152" y="17224"/>
                  </a:moveTo>
                  <a:cubicBezTo>
                    <a:pt x="6800" y="9766"/>
                    <a:pt x="6827" y="9791"/>
                    <a:pt x="13447" y="2308"/>
                  </a:cubicBezTo>
                  <a:cubicBezTo>
                    <a:pt x="14286" y="1360"/>
                    <a:pt x="15634" y="1495"/>
                    <a:pt x="15068" y="363"/>
                  </a:cubicBezTo>
                  <a:cubicBezTo>
                    <a:pt x="14545" y="-682"/>
                    <a:pt x="13950" y="833"/>
                    <a:pt x="13123" y="1660"/>
                  </a:cubicBezTo>
                  <a:cubicBezTo>
                    <a:pt x="9515" y="5268"/>
                    <a:pt x="6845" y="9717"/>
                    <a:pt x="4043" y="13981"/>
                  </a:cubicBezTo>
                  <a:cubicBezTo>
                    <a:pt x="2890" y="15735"/>
                    <a:pt x="-1202" y="20429"/>
                    <a:pt x="477" y="19170"/>
                  </a:cubicBezTo>
                  <a:cubicBezTo>
                    <a:pt x="4145" y="16418"/>
                    <a:pt x="7050" y="12771"/>
                    <a:pt x="10204" y="9442"/>
                  </a:cubicBezTo>
                  <a:cubicBezTo>
                    <a:pt x="12807" y="6694"/>
                    <a:pt x="12853" y="6737"/>
                    <a:pt x="15392" y="3930"/>
                  </a:cubicBezTo>
                  <a:cubicBezTo>
                    <a:pt x="15936" y="3329"/>
                    <a:pt x="17040" y="2182"/>
                    <a:pt x="16365" y="2632"/>
                  </a:cubicBezTo>
                  <a:cubicBezTo>
                    <a:pt x="11977" y="5558"/>
                    <a:pt x="8555" y="9746"/>
                    <a:pt x="5016" y="13657"/>
                  </a:cubicBezTo>
                  <a:cubicBezTo>
                    <a:pt x="3928" y="14859"/>
                    <a:pt x="1925" y="17397"/>
                    <a:pt x="3071" y="16251"/>
                  </a:cubicBezTo>
                  <a:cubicBezTo>
                    <a:pt x="7572" y="11750"/>
                    <a:pt x="12545" y="7354"/>
                    <a:pt x="15392" y="1660"/>
                  </a:cubicBezTo>
                  <a:cubicBezTo>
                    <a:pt x="16367" y="-291"/>
                    <a:pt x="13692" y="3036"/>
                    <a:pt x="12150" y="4578"/>
                  </a:cubicBezTo>
                  <a:cubicBezTo>
                    <a:pt x="8469" y="8259"/>
                    <a:pt x="1774" y="11045"/>
                    <a:pt x="1774" y="16251"/>
                  </a:cubicBezTo>
                  <a:cubicBezTo>
                    <a:pt x="1774" y="18316"/>
                    <a:pt x="4608" y="13247"/>
                    <a:pt x="5989" y="11712"/>
                  </a:cubicBezTo>
                  <a:cubicBezTo>
                    <a:pt x="8601" y="8810"/>
                    <a:pt x="12825" y="6745"/>
                    <a:pt x="13771" y="2957"/>
                  </a:cubicBezTo>
                  <a:cubicBezTo>
                    <a:pt x="14000" y="2040"/>
                    <a:pt x="12911" y="3369"/>
                    <a:pt x="12150" y="3930"/>
                  </a:cubicBezTo>
                  <a:cubicBezTo>
                    <a:pt x="9826" y="5642"/>
                    <a:pt x="9651" y="5455"/>
                    <a:pt x="7610" y="7496"/>
                  </a:cubicBezTo>
                  <a:cubicBezTo>
                    <a:pt x="4721" y="10385"/>
                    <a:pt x="1443" y="13347"/>
                    <a:pt x="152" y="17224"/>
                  </a:cubicBezTo>
                  <a:cubicBezTo>
                    <a:pt x="-432" y="18978"/>
                    <a:pt x="1228" y="15717"/>
                    <a:pt x="2422" y="14306"/>
                  </a:cubicBezTo>
                  <a:cubicBezTo>
                    <a:pt x="5484" y="10687"/>
                    <a:pt x="8717" y="7200"/>
                    <a:pt x="12150" y="3930"/>
                  </a:cubicBezTo>
                  <a:cubicBezTo>
                    <a:pt x="13036" y="3086"/>
                    <a:pt x="15838" y="788"/>
                    <a:pt x="14744" y="1335"/>
                  </a:cubicBezTo>
                  <a:cubicBezTo>
                    <a:pt x="8863" y="4275"/>
                    <a:pt x="4773" y="10133"/>
                    <a:pt x="1125" y="15603"/>
                  </a:cubicBezTo>
                </a:path>
              </a:pathLst>
            </a:custGeom>
            <a:noFill/>
            <a:ln cap="flat" cmpd="sng" w="9525">
              <a:solidFill>
                <a:srgbClr val="F55D4B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911" name="Shape 1911"/>
            <p:cNvSpPr/>
            <p:nvPr/>
          </p:nvSpPr>
          <p:spPr>
            <a:xfrm>
              <a:off x="2907167" y="1033551"/>
              <a:ext cx="384425" cy="497825"/>
            </a:xfrm>
            <a:custGeom>
              <a:pathLst>
                <a:path extrusionOk="0" h="19913" w="15377">
                  <a:moveTo>
                    <a:pt x="769" y="4054"/>
                  </a:moveTo>
                  <a:cubicBezTo>
                    <a:pt x="5633" y="10539"/>
                    <a:pt x="5597" y="10566"/>
                    <a:pt x="10497" y="17024"/>
                  </a:cubicBezTo>
                  <a:cubicBezTo>
                    <a:pt x="11830" y="18781"/>
                    <a:pt x="9226" y="15221"/>
                    <a:pt x="7903" y="13457"/>
                  </a:cubicBezTo>
                  <a:cubicBezTo>
                    <a:pt x="7871" y="13414"/>
                    <a:pt x="1093" y="5682"/>
                    <a:pt x="1093" y="5351"/>
                  </a:cubicBezTo>
                  <a:cubicBezTo>
                    <a:pt x="1093" y="535"/>
                    <a:pt x="8441" y="11742"/>
                    <a:pt x="11145" y="15727"/>
                  </a:cubicBezTo>
                  <a:cubicBezTo>
                    <a:pt x="12286" y="17408"/>
                    <a:pt x="14677" y="20563"/>
                    <a:pt x="13091" y="19294"/>
                  </a:cubicBezTo>
                  <a:cubicBezTo>
                    <a:pt x="8886" y="15930"/>
                    <a:pt x="6441" y="10822"/>
                    <a:pt x="3039" y="6648"/>
                  </a:cubicBezTo>
                  <a:cubicBezTo>
                    <a:pt x="2069" y="5457"/>
                    <a:pt x="-364" y="4538"/>
                    <a:pt x="121" y="3081"/>
                  </a:cubicBezTo>
                  <a:cubicBezTo>
                    <a:pt x="1999" y="-2559"/>
                    <a:pt x="9656" y="11519"/>
                    <a:pt x="10821" y="17348"/>
                  </a:cubicBezTo>
                  <a:cubicBezTo>
                    <a:pt x="10980" y="18143"/>
                    <a:pt x="10200" y="16781"/>
                    <a:pt x="9848" y="16051"/>
                  </a:cubicBezTo>
                  <a:cubicBezTo>
                    <a:pt x="8679" y="13623"/>
                    <a:pt x="4722" y="3579"/>
                    <a:pt x="4012" y="2432"/>
                  </a:cubicBezTo>
                  <a:cubicBezTo>
                    <a:pt x="3552" y="1689"/>
                    <a:pt x="1952" y="1028"/>
                    <a:pt x="2390" y="1784"/>
                  </a:cubicBezTo>
                  <a:cubicBezTo>
                    <a:pt x="4047" y="4647"/>
                    <a:pt x="10698" y="12841"/>
                    <a:pt x="11794" y="14430"/>
                  </a:cubicBezTo>
                  <a:cubicBezTo>
                    <a:pt x="12994" y="16170"/>
                    <a:pt x="14958" y="19913"/>
                    <a:pt x="14064" y="17997"/>
                  </a:cubicBezTo>
                  <a:cubicBezTo>
                    <a:pt x="11540" y="12588"/>
                    <a:pt x="8790" y="7067"/>
                    <a:pt x="4660" y="2757"/>
                  </a:cubicBezTo>
                  <a:cubicBezTo>
                    <a:pt x="3702" y="1757"/>
                    <a:pt x="1730" y="440"/>
                    <a:pt x="2066" y="1784"/>
                  </a:cubicBezTo>
                  <a:cubicBezTo>
                    <a:pt x="3143" y="6087"/>
                    <a:pt x="8768" y="7620"/>
                    <a:pt x="11794" y="10863"/>
                  </a:cubicBezTo>
                  <a:cubicBezTo>
                    <a:pt x="13483" y="12672"/>
                    <a:pt x="16447" y="13705"/>
                    <a:pt x="14388" y="15078"/>
                  </a:cubicBezTo>
                  <a:cubicBezTo>
                    <a:pt x="12290" y="16477"/>
                    <a:pt x="12537" y="13360"/>
                    <a:pt x="10821" y="11512"/>
                  </a:cubicBezTo>
                  <a:cubicBezTo>
                    <a:pt x="8064" y="8543"/>
                    <a:pt x="5452" y="5410"/>
                    <a:pt x="2390" y="2757"/>
                  </a:cubicBezTo>
                  <a:cubicBezTo>
                    <a:pt x="1777" y="2226"/>
                    <a:pt x="792" y="1031"/>
                    <a:pt x="1093" y="1784"/>
                  </a:cubicBezTo>
                  <a:cubicBezTo>
                    <a:pt x="3344" y="7412"/>
                    <a:pt x="7379" y="12150"/>
                    <a:pt x="10497" y="17348"/>
                  </a:cubicBezTo>
                  <a:cubicBezTo>
                    <a:pt x="10983" y="18159"/>
                    <a:pt x="1255" y="0"/>
                    <a:pt x="1742" y="487"/>
                  </a:cubicBezTo>
                  <a:cubicBezTo>
                    <a:pt x="6916" y="5658"/>
                    <a:pt x="19228" y="13465"/>
                    <a:pt x="14064" y="18645"/>
                  </a:cubicBezTo>
                  <a:cubicBezTo>
                    <a:pt x="13340" y="19371"/>
                    <a:pt x="13901" y="17603"/>
                    <a:pt x="13415" y="16700"/>
                  </a:cubicBezTo>
                  <a:cubicBezTo>
                    <a:pt x="11125" y="12447"/>
                    <a:pt x="8748" y="6622"/>
                    <a:pt x="4012" y="5675"/>
                  </a:cubicBezTo>
                  <a:cubicBezTo>
                    <a:pt x="3535" y="5580"/>
                    <a:pt x="3771" y="6226"/>
                    <a:pt x="4012" y="6648"/>
                  </a:cubicBezTo>
                  <a:cubicBezTo>
                    <a:pt x="6661" y="11284"/>
                    <a:pt x="8349" y="17931"/>
                    <a:pt x="13415" y="19618"/>
                  </a:cubicBezTo>
                  <a:cubicBezTo>
                    <a:pt x="14922" y="20120"/>
                    <a:pt x="4448" y="8918"/>
                    <a:pt x="7254" y="8918"/>
                  </a:cubicBezTo>
                  <a:cubicBezTo>
                    <a:pt x="11426" y="8918"/>
                    <a:pt x="13701" y="14921"/>
                    <a:pt x="14712" y="18969"/>
                  </a:cubicBezTo>
                </a:path>
              </a:pathLst>
            </a:custGeom>
            <a:noFill/>
            <a:ln cap="flat" cmpd="sng" w="9525">
              <a:solidFill>
                <a:srgbClr val="F55D4B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912" name="Shape 1912"/>
          <p:cNvGrpSpPr/>
          <p:nvPr/>
        </p:nvGrpSpPr>
        <p:grpSpPr>
          <a:xfrm>
            <a:off x="6538064" y="3270581"/>
            <a:ext cx="190252" cy="228701"/>
            <a:chOff x="2898281" y="1033551"/>
            <a:chExt cx="426000" cy="512208"/>
          </a:xfrm>
        </p:grpSpPr>
        <p:sp>
          <p:nvSpPr>
            <p:cNvPr id="1913" name="Shape 1913"/>
            <p:cNvSpPr/>
            <p:nvPr/>
          </p:nvSpPr>
          <p:spPr>
            <a:xfrm>
              <a:off x="2898281" y="1060984"/>
              <a:ext cx="426000" cy="484775"/>
            </a:xfrm>
            <a:custGeom>
              <a:pathLst>
                <a:path extrusionOk="0" h="19391" w="17040">
                  <a:moveTo>
                    <a:pt x="152" y="17224"/>
                  </a:moveTo>
                  <a:cubicBezTo>
                    <a:pt x="6800" y="9766"/>
                    <a:pt x="6827" y="9791"/>
                    <a:pt x="13447" y="2308"/>
                  </a:cubicBezTo>
                  <a:cubicBezTo>
                    <a:pt x="14286" y="1360"/>
                    <a:pt x="15634" y="1495"/>
                    <a:pt x="15068" y="363"/>
                  </a:cubicBezTo>
                  <a:cubicBezTo>
                    <a:pt x="14545" y="-682"/>
                    <a:pt x="13950" y="833"/>
                    <a:pt x="13123" y="1660"/>
                  </a:cubicBezTo>
                  <a:cubicBezTo>
                    <a:pt x="9515" y="5268"/>
                    <a:pt x="6845" y="9717"/>
                    <a:pt x="4043" y="13981"/>
                  </a:cubicBezTo>
                  <a:cubicBezTo>
                    <a:pt x="2890" y="15735"/>
                    <a:pt x="-1202" y="20429"/>
                    <a:pt x="477" y="19170"/>
                  </a:cubicBezTo>
                  <a:cubicBezTo>
                    <a:pt x="4145" y="16418"/>
                    <a:pt x="7050" y="12771"/>
                    <a:pt x="10204" y="9442"/>
                  </a:cubicBezTo>
                  <a:cubicBezTo>
                    <a:pt x="12807" y="6694"/>
                    <a:pt x="12853" y="6737"/>
                    <a:pt x="15392" y="3930"/>
                  </a:cubicBezTo>
                  <a:cubicBezTo>
                    <a:pt x="15936" y="3329"/>
                    <a:pt x="17040" y="2182"/>
                    <a:pt x="16365" y="2632"/>
                  </a:cubicBezTo>
                  <a:cubicBezTo>
                    <a:pt x="11977" y="5558"/>
                    <a:pt x="8555" y="9746"/>
                    <a:pt x="5016" y="13657"/>
                  </a:cubicBezTo>
                  <a:cubicBezTo>
                    <a:pt x="3928" y="14859"/>
                    <a:pt x="1925" y="17397"/>
                    <a:pt x="3071" y="16251"/>
                  </a:cubicBezTo>
                  <a:cubicBezTo>
                    <a:pt x="7572" y="11750"/>
                    <a:pt x="12545" y="7354"/>
                    <a:pt x="15392" y="1660"/>
                  </a:cubicBezTo>
                  <a:cubicBezTo>
                    <a:pt x="16367" y="-291"/>
                    <a:pt x="13692" y="3036"/>
                    <a:pt x="12150" y="4578"/>
                  </a:cubicBezTo>
                  <a:cubicBezTo>
                    <a:pt x="8469" y="8259"/>
                    <a:pt x="1774" y="11045"/>
                    <a:pt x="1774" y="16251"/>
                  </a:cubicBezTo>
                  <a:cubicBezTo>
                    <a:pt x="1774" y="18316"/>
                    <a:pt x="4608" y="13247"/>
                    <a:pt x="5989" y="11712"/>
                  </a:cubicBezTo>
                  <a:cubicBezTo>
                    <a:pt x="8601" y="8810"/>
                    <a:pt x="12825" y="6745"/>
                    <a:pt x="13771" y="2957"/>
                  </a:cubicBezTo>
                  <a:cubicBezTo>
                    <a:pt x="14000" y="2040"/>
                    <a:pt x="12911" y="3369"/>
                    <a:pt x="12150" y="3930"/>
                  </a:cubicBezTo>
                  <a:cubicBezTo>
                    <a:pt x="9826" y="5642"/>
                    <a:pt x="9651" y="5455"/>
                    <a:pt x="7610" y="7496"/>
                  </a:cubicBezTo>
                  <a:cubicBezTo>
                    <a:pt x="4721" y="10385"/>
                    <a:pt x="1443" y="13347"/>
                    <a:pt x="152" y="17224"/>
                  </a:cubicBezTo>
                  <a:cubicBezTo>
                    <a:pt x="-432" y="18978"/>
                    <a:pt x="1228" y="15717"/>
                    <a:pt x="2422" y="14306"/>
                  </a:cubicBezTo>
                  <a:cubicBezTo>
                    <a:pt x="5484" y="10687"/>
                    <a:pt x="8717" y="7200"/>
                    <a:pt x="12150" y="3930"/>
                  </a:cubicBezTo>
                  <a:cubicBezTo>
                    <a:pt x="13036" y="3086"/>
                    <a:pt x="15838" y="788"/>
                    <a:pt x="14744" y="1335"/>
                  </a:cubicBezTo>
                  <a:cubicBezTo>
                    <a:pt x="8863" y="4275"/>
                    <a:pt x="4773" y="10133"/>
                    <a:pt x="1125" y="15603"/>
                  </a:cubicBezTo>
                </a:path>
              </a:pathLst>
            </a:custGeom>
            <a:noFill/>
            <a:ln cap="flat" cmpd="sng" w="9525">
              <a:solidFill>
                <a:srgbClr val="F55D4B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914" name="Shape 1914"/>
            <p:cNvSpPr/>
            <p:nvPr/>
          </p:nvSpPr>
          <p:spPr>
            <a:xfrm>
              <a:off x="2907167" y="1033551"/>
              <a:ext cx="384425" cy="497825"/>
            </a:xfrm>
            <a:custGeom>
              <a:pathLst>
                <a:path extrusionOk="0" h="19913" w="15377">
                  <a:moveTo>
                    <a:pt x="769" y="4054"/>
                  </a:moveTo>
                  <a:cubicBezTo>
                    <a:pt x="5633" y="10539"/>
                    <a:pt x="5597" y="10566"/>
                    <a:pt x="10497" y="17024"/>
                  </a:cubicBezTo>
                  <a:cubicBezTo>
                    <a:pt x="11830" y="18781"/>
                    <a:pt x="9226" y="15221"/>
                    <a:pt x="7903" y="13457"/>
                  </a:cubicBezTo>
                  <a:cubicBezTo>
                    <a:pt x="7871" y="13414"/>
                    <a:pt x="1093" y="5682"/>
                    <a:pt x="1093" y="5351"/>
                  </a:cubicBezTo>
                  <a:cubicBezTo>
                    <a:pt x="1093" y="535"/>
                    <a:pt x="8441" y="11742"/>
                    <a:pt x="11145" y="15727"/>
                  </a:cubicBezTo>
                  <a:cubicBezTo>
                    <a:pt x="12286" y="17408"/>
                    <a:pt x="14677" y="20563"/>
                    <a:pt x="13091" y="19294"/>
                  </a:cubicBezTo>
                  <a:cubicBezTo>
                    <a:pt x="8886" y="15930"/>
                    <a:pt x="6441" y="10822"/>
                    <a:pt x="3039" y="6648"/>
                  </a:cubicBezTo>
                  <a:cubicBezTo>
                    <a:pt x="2069" y="5457"/>
                    <a:pt x="-364" y="4538"/>
                    <a:pt x="121" y="3081"/>
                  </a:cubicBezTo>
                  <a:cubicBezTo>
                    <a:pt x="1999" y="-2559"/>
                    <a:pt x="9656" y="11519"/>
                    <a:pt x="10821" y="17348"/>
                  </a:cubicBezTo>
                  <a:cubicBezTo>
                    <a:pt x="10980" y="18143"/>
                    <a:pt x="10200" y="16781"/>
                    <a:pt x="9848" y="16051"/>
                  </a:cubicBezTo>
                  <a:cubicBezTo>
                    <a:pt x="8679" y="13623"/>
                    <a:pt x="4722" y="3579"/>
                    <a:pt x="4012" y="2432"/>
                  </a:cubicBezTo>
                  <a:cubicBezTo>
                    <a:pt x="3552" y="1689"/>
                    <a:pt x="1952" y="1028"/>
                    <a:pt x="2390" y="1784"/>
                  </a:cubicBezTo>
                  <a:cubicBezTo>
                    <a:pt x="4047" y="4647"/>
                    <a:pt x="10698" y="12841"/>
                    <a:pt x="11794" y="14430"/>
                  </a:cubicBezTo>
                  <a:cubicBezTo>
                    <a:pt x="12994" y="16170"/>
                    <a:pt x="14958" y="19913"/>
                    <a:pt x="14064" y="17997"/>
                  </a:cubicBezTo>
                  <a:cubicBezTo>
                    <a:pt x="11540" y="12588"/>
                    <a:pt x="8790" y="7067"/>
                    <a:pt x="4660" y="2757"/>
                  </a:cubicBezTo>
                  <a:cubicBezTo>
                    <a:pt x="3702" y="1757"/>
                    <a:pt x="1730" y="440"/>
                    <a:pt x="2066" y="1784"/>
                  </a:cubicBezTo>
                  <a:cubicBezTo>
                    <a:pt x="3143" y="6087"/>
                    <a:pt x="8768" y="7620"/>
                    <a:pt x="11794" y="10863"/>
                  </a:cubicBezTo>
                  <a:cubicBezTo>
                    <a:pt x="13483" y="12672"/>
                    <a:pt x="16447" y="13705"/>
                    <a:pt x="14388" y="15078"/>
                  </a:cubicBezTo>
                  <a:cubicBezTo>
                    <a:pt x="12290" y="16477"/>
                    <a:pt x="12537" y="13360"/>
                    <a:pt x="10821" y="11512"/>
                  </a:cubicBezTo>
                  <a:cubicBezTo>
                    <a:pt x="8064" y="8543"/>
                    <a:pt x="5452" y="5410"/>
                    <a:pt x="2390" y="2757"/>
                  </a:cubicBezTo>
                  <a:cubicBezTo>
                    <a:pt x="1777" y="2226"/>
                    <a:pt x="792" y="1031"/>
                    <a:pt x="1093" y="1784"/>
                  </a:cubicBezTo>
                  <a:cubicBezTo>
                    <a:pt x="3344" y="7412"/>
                    <a:pt x="7379" y="12150"/>
                    <a:pt x="10497" y="17348"/>
                  </a:cubicBezTo>
                  <a:cubicBezTo>
                    <a:pt x="10983" y="18159"/>
                    <a:pt x="1255" y="0"/>
                    <a:pt x="1742" y="487"/>
                  </a:cubicBezTo>
                  <a:cubicBezTo>
                    <a:pt x="6916" y="5658"/>
                    <a:pt x="19228" y="13465"/>
                    <a:pt x="14064" y="18645"/>
                  </a:cubicBezTo>
                  <a:cubicBezTo>
                    <a:pt x="13340" y="19371"/>
                    <a:pt x="13901" y="17603"/>
                    <a:pt x="13415" y="16700"/>
                  </a:cubicBezTo>
                  <a:cubicBezTo>
                    <a:pt x="11125" y="12447"/>
                    <a:pt x="8748" y="6622"/>
                    <a:pt x="4012" y="5675"/>
                  </a:cubicBezTo>
                  <a:cubicBezTo>
                    <a:pt x="3535" y="5580"/>
                    <a:pt x="3771" y="6226"/>
                    <a:pt x="4012" y="6648"/>
                  </a:cubicBezTo>
                  <a:cubicBezTo>
                    <a:pt x="6661" y="11284"/>
                    <a:pt x="8349" y="17931"/>
                    <a:pt x="13415" y="19618"/>
                  </a:cubicBezTo>
                  <a:cubicBezTo>
                    <a:pt x="14922" y="20120"/>
                    <a:pt x="4448" y="8918"/>
                    <a:pt x="7254" y="8918"/>
                  </a:cubicBezTo>
                  <a:cubicBezTo>
                    <a:pt x="11426" y="8918"/>
                    <a:pt x="13701" y="14921"/>
                    <a:pt x="14712" y="18969"/>
                  </a:cubicBezTo>
                </a:path>
              </a:pathLst>
            </a:custGeom>
            <a:noFill/>
            <a:ln cap="flat" cmpd="sng" w="9525">
              <a:solidFill>
                <a:srgbClr val="F55D4B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Shape 1919"/>
          <p:cNvSpPr txBox="1"/>
          <p:nvPr>
            <p:ph type="title"/>
          </p:nvPr>
        </p:nvSpPr>
        <p:spPr>
          <a:xfrm>
            <a:off x="1073125" y="2765000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Thank you for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your attention.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0" name="Shape 19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94400"/>
            <a:ext cx="13716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1" name="Shape 19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7200" y="1130250"/>
            <a:ext cx="4849924" cy="43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Shape 1816"/>
          <p:cNvSpPr txBox="1"/>
          <p:nvPr>
            <p:ph idx="1" type="body"/>
          </p:nvPr>
        </p:nvSpPr>
        <p:spPr>
          <a:xfrm>
            <a:off x="2645700" y="438925"/>
            <a:ext cx="3456900" cy="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3600"/>
              <a:t>Team members</a:t>
            </a:r>
            <a:endParaRPr sz="3600"/>
          </a:p>
        </p:txBody>
      </p:sp>
      <p:sp>
        <p:nvSpPr>
          <p:cNvPr id="1817" name="Shape 1817"/>
          <p:cNvSpPr txBox="1"/>
          <p:nvPr>
            <p:ph idx="1" type="body"/>
          </p:nvPr>
        </p:nvSpPr>
        <p:spPr>
          <a:xfrm>
            <a:off x="3125375" y="3153963"/>
            <a:ext cx="4425300" cy="15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lang="en" sz="1800">
                <a:latin typeface="Arial"/>
                <a:ea typeface="Arial"/>
                <a:cs typeface="Arial"/>
                <a:sym typeface="Arial"/>
              </a:rPr>
              <a:t>Munkhdelger Buyandalai</a:t>
            </a:r>
            <a:r>
              <a:rPr b="0" lang="en" sz="1800">
                <a:latin typeface="Arial"/>
                <a:ea typeface="Arial"/>
                <a:cs typeface="Arial"/>
                <a:sym typeface="Arial"/>
              </a:rPr>
              <a:t> (Deegii)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Student id:</a:t>
            </a:r>
            <a:r>
              <a:rPr b="0" lang="en" sz="1800">
                <a:latin typeface="Arial"/>
                <a:ea typeface="Arial"/>
                <a:cs typeface="Arial"/>
                <a:sym typeface="Arial"/>
              </a:rPr>
              <a:t> 986402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Nationality: </a:t>
            </a:r>
            <a:r>
              <a:rPr b="0" lang="en" sz="1800">
                <a:latin typeface="Arial"/>
                <a:ea typeface="Arial"/>
                <a:cs typeface="Arial"/>
                <a:sym typeface="Arial"/>
              </a:rPr>
              <a:t>Mongolia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8" name="Shape 1818"/>
          <p:cNvPicPr preferRelativeResize="0"/>
          <p:nvPr/>
        </p:nvPicPr>
        <p:blipFill rotWithShape="1">
          <a:blip r:embed="rId3">
            <a:alphaModFix/>
          </a:blip>
          <a:srcRect b="0" l="14772" r="14779" t="0"/>
          <a:stretch/>
        </p:blipFill>
        <p:spPr>
          <a:xfrm>
            <a:off x="1745725" y="3153962"/>
            <a:ext cx="953350" cy="101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9" name="Shape 18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5725" y="4824750"/>
            <a:ext cx="1014950" cy="101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0" name="Shape 1820"/>
          <p:cNvSpPr txBox="1"/>
          <p:nvPr>
            <p:ph idx="1" type="body"/>
          </p:nvPr>
        </p:nvSpPr>
        <p:spPr>
          <a:xfrm>
            <a:off x="3156175" y="4659775"/>
            <a:ext cx="5264100" cy="13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Name: </a:t>
            </a:r>
            <a:r>
              <a:rPr b="0" lang="en" sz="1800">
                <a:latin typeface="Arial"/>
                <a:ea typeface="Arial"/>
                <a:cs typeface="Arial"/>
                <a:sym typeface="Arial"/>
              </a:rPr>
              <a:t>Enkhbayar Sambuu-Yondon (Enkhee)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Student id:</a:t>
            </a:r>
            <a:r>
              <a:rPr b="0" lang="en" sz="1800">
                <a:latin typeface="Arial"/>
                <a:ea typeface="Arial"/>
                <a:cs typeface="Arial"/>
                <a:sym typeface="Arial"/>
              </a:rPr>
              <a:t> 986369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Nationality: </a:t>
            </a:r>
            <a:r>
              <a:rPr b="0" lang="en" sz="1800">
                <a:latin typeface="Arial"/>
                <a:ea typeface="Arial"/>
                <a:cs typeface="Arial"/>
                <a:sym typeface="Arial"/>
              </a:rPr>
              <a:t>Mongolia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1" name="Shape 18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8550" y="1648150"/>
            <a:ext cx="953350" cy="101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2" name="Shape 1822"/>
          <p:cNvSpPr txBox="1"/>
          <p:nvPr>
            <p:ph idx="1" type="body"/>
          </p:nvPr>
        </p:nvSpPr>
        <p:spPr>
          <a:xfrm>
            <a:off x="3148200" y="1571675"/>
            <a:ext cx="4425300" cy="15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Name: </a:t>
            </a:r>
            <a:r>
              <a:rPr b="0" lang="en" sz="1800">
                <a:latin typeface="Arial"/>
                <a:ea typeface="Arial"/>
                <a:cs typeface="Arial"/>
                <a:sym typeface="Arial"/>
              </a:rPr>
              <a:t>Enkhtulga Tseveenkhuu (Eta)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Student id:</a:t>
            </a:r>
            <a:r>
              <a:rPr b="0" lang="en" sz="1800">
                <a:latin typeface="Arial"/>
                <a:ea typeface="Arial"/>
                <a:cs typeface="Arial"/>
                <a:sym typeface="Arial"/>
              </a:rPr>
              <a:t> 986215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Nationality: </a:t>
            </a:r>
            <a:r>
              <a:rPr b="0" lang="en" sz="1800">
                <a:latin typeface="Arial"/>
                <a:ea typeface="Arial"/>
                <a:cs typeface="Arial"/>
                <a:sym typeface="Arial"/>
              </a:rPr>
              <a:t>Mongolia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 txBox="1"/>
          <p:nvPr>
            <p:ph type="title"/>
          </p:nvPr>
        </p:nvSpPr>
        <p:spPr>
          <a:xfrm>
            <a:off x="-1117850" y="819525"/>
            <a:ext cx="4978500" cy="56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Mongolz ebank</a:t>
            </a:r>
            <a:endParaRPr/>
          </a:p>
        </p:txBody>
      </p:sp>
      <p:sp>
        <p:nvSpPr>
          <p:cNvPr id="1828" name="Shape 1828"/>
          <p:cNvSpPr txBox="1"/>
          <p:nvPr/>
        </p:nvSpPr>
        <p:spPr>
          <a:xfrm>
            <a:off x="477500" y="1455825"/>
            <a:ext cx="4148400" cy="3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User (transaction)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View Account Balance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View all transaction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Transfer money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Get transaction alert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User (read)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View Account Balance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View all transaction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Admin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View users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Register user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29" name="Shape 1829"/>
          <p:cNvSpPr/>
          <p:nvPr/>
        </p:nvSpPr>
        <p:spPr>
          <a:xfrm>
            <a:off x="4362750" y="1379625"/>
            <a:ext cx="4654433" cy="3002672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19050">
            <a:solidFill>
              <a:srgbClr val="F55D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0" name="Shape 18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274" y="1455826"/>
            <a:ext cx="4439374" cy="249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1" name="Shape 18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9850" y="4602577"/>
            <a:ext cx="3711800" cy="202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Shape 1836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pic>
        <p:nvPicPr>
          <p:cNvPr id="1837" name="Shape 18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700" y="1979800"/>
            <a:ext cx="5732600" cy="43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Shape 1842"/>
          <p:cNvSpPr txBox="1"/>
          <p:nvPr>
            <p:ph type="title"/>
          </p:nvPr>
        </p:nvSpPr>
        <p:spPr>
          <a:xfrm>
            <a:off x="1131750" y="689300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1843" name="Shape 18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175" y="1830800"/>
            <a:ext cx="7187625" cy="41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Shape 1848"/>
          <p:cNvSpPr txBox="1"/>
          <p:nvPr>
            <p:ph idx="4294967295" type="ctrTitle"/>
          </p:nvPr>
        </p:nvSpPr>
        <p:spPr>
          <a:xfrm>
            <a:off x="1496175" y="353250"/>
            <a:ext cx="5713500" cy="11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 dID WE use?</a:t>
            </a:r>
            <a:endParaRPr sz="4800"/>
          </a:p>
        </p:txBody>
      </p:sp>
      <p:sp>
        <p:nvSpPr>
          <p:cNvPr id="1849" name="Shape 1849"/>
          <p:cNvSpPr txBox="1"/>
          <p:nvPr>
            <p:ph idx="4294967295" type="subTitle"/>
          </p:nvPr>
        </p:nvSpPr>
        <p:spPr>
          <a:xfrm>
            <a:off x="1382625" y="1580000"/>
            <a:ext cx="5885700" cy="3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✖"/>
            </a:pPr>
            <a:r>
              <a:rPr lang="en" sz="1800"/>
              <a:t>RESTful web service	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✖"/>
            </a:pPr>
            <a:r>
              <a:rPr lang="en" sz="1800"/>
              <a:t>Spring MVC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✖"/>
            </a:pPr>
            <a:r>
              <a:rPr lang="en" sz="1800"/>
              <a:t>Hibernate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✖"/>
            </a:pPr>
            <a:r>
              <a:rPr lang="en" sz="1800"/>
              <a:t>AOP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✖"/>
            </a:pPr>
            <a:r>
              <a:rPr lang="en" sz="1800"/>
              <a:t>EAI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✖"/>
            </a:pPr>
            <a:r>
              <a:rPr lang="en" sz="1800"/>
              <a:t>Email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✖"/>
            </a:pPr>
            <a:r>
              <a:rPr lang="en" sz="1800"/>
              <a:t>REST security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✖"/>
            </a:pPr>
            <a:r>
              <a:rPr lang="en" sz="1800"/>
              <a:t>Security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✖"/>
            </a:pPr>
            <a:r>
              <a:rPr lang="en" sz="1800"/>
              <a:t>Maven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✖"/>
            </a:pPr>
            <a:r>
              <a:rPr lang="en" sz="1800"/>
              <a:t>Batch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✖"/>
            </a:pPr>
            <a:r>
              <a:rPr lang="en" sz="1800"/>
              <a:t>Online SVN repo /Github/</a:t>
            </a:r>
            <a:endParaRPr sz="1800"/>
          </a:p>
          <a:p>
            <a:pPr indent="0" lvl="0" mar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endParaRPr sz="1800"/>
          </a:p>
        </p:txBody>
      </p:sp>
      <p:pic>
        <p:nvPicPr>
          <p:cNvPr id="1850" name="Shape 18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9600" y="5113179"/>
            <a:ext cx="1544200" cy="390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Shape 18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4951" y="4136890"/>
            <a:ext cx="2190076" cy="60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2" name="Shape 18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7700" y="1309181"/>
            <a:ext cx="1847325" cy="955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3" name="Shape 18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6863" y="2731251"/>
            <a:ext cx="3191474" cy="1037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Shape 1858"/>
          <p:cNvSpPr txBox="1"/>
          <p:nvPr>
            <p:ph idx="1" type="body"/>
          </p:nvPr>
        </p:nvSpPr>
        <p:spPr>
          <a:xfrm>
            <a:off x="3284600" y="3165650"/>
            <a:ext cx="28530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legreya"/>
              <a:buChar char="➔"/>
            </a:pPr>
            <a:r>
              <a:rPr lang="en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Account</a:t>
            </a:r>
            <a:endParaRPr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legreya"/>
              <a:buChar char="➔"/>
            </a:pPr>
            <a:r>
              <a:rPr lang="en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Transaction</a:t>
            </a:r>
            <a:endParaRPr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legreya"/>
              <a:buChar char="➔"/>
            </a:pPr>
            <a:r>
              <a:rPr lang="en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Restful web service</a:t>
            </a:r>
            <a:endParaRPr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legreya"/>
              <a:buChar char="➔"/>
            </a:pPr>
            <a:r>
              <a:rPr lang="en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AOP</a:t>
            </a:r>
            <a:endParaRPr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legreya"/>
              <a:buChar char="➔"/>
            </a:pPr>
            <a:r>
              <a:rPr lang="en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Validation</a:t>
            </a:r>
            <a:endParaRPr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859" name="Shape 1859"/>
          <p:cNvSpPr txBox="1"/>
          <p:nvPr>
            <p:ph type="title"/>
          </p:nvPr>
        </p:nvSpPr>
        <p:spPr>
          <a:xfrm>
            <a:off x="1068600" y="652425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Our tASKS</a:t>
            </a:r>
            <a:endParaRPr sz="3600"/>
          </a:p>
        </p:txBody>
      </p:sp>
      <p:sp>
        <p:nvSpPr>
          <p:cNvPr id="1860" name="Shape 1860"/>
          <p:cNvSpPr txBox="1"/>
          <p:nvPr/>
        </p:nvSpPr>
        <p:spPr>
          <a:xfrm>
            <a:off x="347375" y="3609463"/>
            <a:ext cx="3000000" cy="15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egreya"/>
              <a:buChar char="➔"/>
            </a:pPr>
            <a:r>
              <a:rPr lang="en" sz="180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User</a:t>
            </a:r>
            <a:endParaRPr sz="1800">
              <a:solidFill>
                <a:schemeClr val="dk1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egreya"/>
              <a:buChar char="➔"/>
            </a:pPr>
            <a:r>
              <a:rPr lang="en" sz="180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Security</a:t>
            </a:r>
            <a:endParaRPr sz="1800">
              <a:solidFill>
                <a:schemeClr val="dk1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egreya"/>
              <a:buChar char="➔"/>
            </a:pPr>
            <a:r>
              <a:rPr lang="en" sz="180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Rest security</a:t>
            </a:r>
            <a:endParaRPr sz="1800">
              <a:solidFill>
                <a:schemeClr val="dk1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egreya"/>
              <a:buChar char="➔"/>
            </a:pPr>
            <a:r>
              <a:rPr lang="en" sz="180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Validation</a:t>
            </a:r>
            <a:endParaRPr sz="1800">
              <a:solidFill>
                <a:schemeClr val="dk1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egreya"/>
              <a:buChar char="➔"/>
            </a:pPr>
            <a:r>
              <a:rPr lang="en" sz="180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Fetch</a:t>
            </a:r>
            <a:endParaRPr sz="1800">
              <a:solidFill>
                <a:schemeClr val="dk1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cxnSp>
        <p:nvCxnSpPr>
          <p:cNvPr id="1861" name="Shape 1861"/>
          <p:cNvCxnSpPr/>
          <p:nvPr/>
        </p:nvCxnSpPr>
        <p:spPr>
          <a:xfrm>
            <a:off x="2762975" y="1844375"/>
            <a:ext cx="30600" cy="3663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62" name="Shape 18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725" y="2101862"/>
            <a:ext cx="1014950" cy="101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Shape 1863"/>
          <p:cNvSpPr txBox="1"/>
          <p:nvPr/>
        </p:nvSpPr>
        <p:spPr>
          <a:xfrm>
            <a:off x="953325" y="1509513"/>
            <a:ext cx="9243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C3E50"/>
                </a:solidFill>
              </a:rPr>
              <a:t>Eta</a:t>
            </a:r>
            <a:endParaRPr/>
          </a:p>
        </p:txBody>
      </p:sp>
      <p:pic>
        <p:nvPicPr>
          <p:cNvPr id="1864" name="Shape 18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2025" y="2121875"/>
            <a:ext cx="1014950" cy="101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5" name="Shape 1865"/>
          <p:cNvSpPr txBox="1"/>
          <p:nvPr/>
        </p:nvSpPr>
        <p:spPr>
          <a:xfrm>
            <a:off x="3863550" y="1509525"/>
            <a:ext cx="11583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C3E50"/>
                </a:solidFill>
              </a:rPr>
              <a:t>Enkhee</a:t>
            </a:r>
            <a:endParaRPr/>
          </a:p>
        </p:txBody>
      </p:sp>
      <p:cxnSp>
        <p:nvCxnSpPr>
          <p:cNvPr id="1866" name="Shape 1866"/>
          <p:cNvCxnSpPr/>
          <p:nvPr/>
        </p:nvCxnSpPr>
        <p:spPr>
          <a:xfrm>
            <a:off x="5771125" y="1720438"/>
            <a:ext cx="35400" cy="37566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7" name="Shape 1867"/>
          <p:cNvSpPr txBox="1"/>
          <p:nvPr>
            <p:ph idx="1" type="body"/>
          </p:nvPr>
        </p:nvSpPr>
        <p:spPr>
          <a:xfrm>
            <a:off x="6291000" y="3165650"/>
            <a:ext cx="2853000" cy="19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legreya"/>
              <a:buChar char="➔"/>
            </a:pPr>
            <a:r>
              <a:rPr lang="en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MVC</a:t>
            </a:r>
            <a:endParaRPr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legreya"/>
              <a:buChar char="➔"/>
            </a:pPr>
            <a:r>
              <a:rPr lang="en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Front end</a:t>
            </a:r>
            <a:endParaRPr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legreya"/>
              <a:buChar char="➔"/>
            </a:pPr>
            <a:r>
              <a:rPr lang="en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EAI</a:t>
            </a:r>
            <a:endParaRPr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legreya"/>
              <a:buChar char="➔"/>
            </a:pPr>
            <a:r>
              <a:rPr lang="en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Batch</a:t>
            </a:r>
            <a:endParaRPr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legreya"/>
              <a:buChar char="➔"/>
            </a:pPr>
            <a:r>
              <a:rPr lang="en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Email</a:t>
            </a:r>
            <a:endParaRPr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868" name="Shape 1868"/>
          <p:cNvSpPr txBox="1"/>
          <p:nvPr/>
        </p:nvSpPr>
        <p:spPr>
          <a:xfrm>
            <a:off x="6773775" y="1509513"/>
            <a:ext cx="9243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C3E50"/>
                </a:solidFill>
              </a:rPr>
              <a:t>Deegii</a:t>
            </a:r>
            <a:endParaRPr/>
          </a:p>
        </p:txBody>
      </p:sp>
      <p:pic>
        <p:nvPicPr>
          <p:cNvPr id="1869" name="Shape 1869"/>
          <p:cNvPicPr preferRelativeResize="0"/>
          <p:nvPr/>
        </p:nvPicPr>
        <p:blipFill rotWithShape="1">
          <a:blip r:embed="rId5">
            <a:alphaModFix/>
          </a:blip>
          <a:srcRect b="0" l="14772" r="14779" t="0"/>
          <a:stretch/>
        </p:blipFill>
        <p:spPr>
          <a:xfrm>
            <a:off x="6870900" y="2121875"/>
            <a:ext cx="953350" cy="10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3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Shape 1874"/>
          <p:cNvSpPr txBox="1"/>
          <p:nvPr>
            <p:ph idx="1" type="body"/>
          </p:nvPr>
        </p:nvSpPr>
        <p:spPr>
          <a:xfrm>
            <a:off x="883150" y="1391550"/>
            <a:ext cx="4091700" cy="10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Validation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Hibernate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Annotation driven</a:t>
            </a:r>
            <a:endParaRPr/>
          </a:p>
        </p:txBody>
      </p:sp>
      <p:sp>
        <p:nvSpPr>
          <p:cNvPr id="1875" name="Shape 1875"/>
          <p:cNvSpPr txBox="1"/>
          <p:nvPr>
            <p:ph type="title"/>
          </p:nvPr>
        </p:nvSpPr>
        <p:spPr>
          <a:xfrm>
            <a:off x="593800" y="467075"/>
            <a:ext cx="29136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Code example</a:t>
            </a:r>
            <a:endParaRPr sz="3600">
              <a:solidFill>
                <a:schemeClr val="accent1"/>
              </a:solidFill>
            </a:endParaRPr>
          </a:p>
        </p:txBody>
      </p:sp>
      <p:pic>
        <p:nvPicPr>
          <p:cNvPr id="1876" name="Shape 18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575" y="2746825"/>
            <a:ext cx="6463850" cy="36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Shape 1881"/>
          <p:cNvSpPr txBox="1"/>
          <p:nvPr>
            <p:ph type="title"/>
          </p:nvPr>
        </p:nvSpPr>
        <p:spPr>
          <a:xfrm>
            <a:off x="826950" y="-83700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EAI</a:t>
            </a:r>
            <a:endParaRPr/>
          </a:p>
        </p:txBody>
      </p:sp>
      <p:pic>
        <p:nvPicPr>
          <p:cNvPr id="1882" name="Shape 18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150" y="811925"/>
            <a:ext cx="6472007" cy="60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