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61" r:id="rId3"/>
    <p:sldId id="262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44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12" y="1497035"/>
            <a:ext cx="6865432" cy="1452993"/>
          </a:xfrm>
        </p:spPr>
        <p:txBody>
          <a:bodyPr anchor="b"/>
          <a:lstStyle>
            <a:lvl1pPr algn="l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112" y="3037769"/>
            <a:ext cx="6865432" cy="374673"/>
          </a:xfrm>
        </p:spPr>
        <p:txBody>
          <a:bodyPr/>
          <a:lstStyle>
            <a:lvl1pPr marL="0" indent="0" algn="l">
              <a:buNone/>
              <a:defRPr sz="19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64972" y="6492876"/>
            <a:ext cx="1395413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8714" y="6492876"/>
            <a:ext cx="27915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1695" y="6492876"/>
            <a:ext cx="2228850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906000" cy="132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28682" y="5623385"/>
            <a:ext cx="2871762" cy="40707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株式会社ディーゴ</a:t>
            </a:r>
            <a:endParaRPr lang="en-US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06286" cy="132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10" y="1530173"/>
            <a:ext cx="1310640" cy="1320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0" y="5452431"/>
            <a:ext cx="1727976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993421"/>
            <a:ext cx="1078743" cy="5362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22" y="993420"/>
            <a:ext cx="8602133" cy="5362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6230181" cy="915410"/>
          </a:xfrm>
        </p:spPr>
        <p:txBody>
          <a:bodyPr/>
          <a:lstStyle>
            <a:lvl1pPr>
              <a:defRPr sz="2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371475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 marL="742950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 marL="1114425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485900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3" y="1388520"/>
            <a:ext cx="7139667" cy="1417569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0543" y="2967494"/>
            <a:ext cx="7139667" cy="40707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199165" y="5674297"/>
            <a:ext cx="2486026" cy="40707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株式会社ディーゴ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86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6230181" cy="9154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84" y="1050087"/>
            <a:ext cx="4830101" cy="52615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0109" y="1050087"/>
            <a:ext cx="4830101" cy="52615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8" y="3881"/>
            <a:ext cx="6011983" cy="910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5" y="1084263"/>
            <a:ext cx="4817828" cy="947208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29" y="2073886"/>
            <a:ext cx="4800302" cy="4281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8655" y="1084263"/>
            <a:ext cx="4841555" cy="947208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2073886"/>
            <a:ext cx="4835297" cy="4281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8" y="85545"/>
            <a:ext cx="5075784" cy="822859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711" y="1207939"/>
            <a:ext cx="5289499" cy="514047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527" y="2542822"/>
            <a:ext cx="4342005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6" y="0"/>
            <a:ext cx="3934827" cy="903111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93561" y="1202801"/>
            <a:ext cx="5277723" cy="5129031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1" y="2720622"/>
            <a:ext cx="4160605" cy="3588632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2014/06/04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51" y="83158"/>
            <a:ext cx="6230181" cy="83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52" y="982229"/>
            <a:ext cx="9638619" cy="537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7887"/>
            <a:ext cx="9906000" cy="3701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4444"/>
            <a:ext cx="2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Copyright© 2014 </a:t>
            </a:r>
            <a:r>
              <a:rPr lang="en-US" altLang="ja-JP" sz="120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Deego</a:t>
            </a:r>
            <a:r>
              <a:rPr lang="en-US" altLang="ja-JP" sz="12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Co., Ltd.</a:t>
            </a:r>
            <a:endParaRPr 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915410"/>
            <a:ext cx="9906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915410"/>
            <a:ext cx="1306286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17398" y="648986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7C47-44EA-B345-ABA1-B85D062AF0AB}" type="datetimeFigureOut">
              <a:rPr lang="en-US" smtClean="0"/>
              <a:pPr/>
              <a:t>2014/06/04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9058" y="6489862"/>
            <a:ext cx="2809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743" y="6489862"/>
            <a:ext cx="138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3EE5-2EC9-444A-A808-DA5088DE85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45" y="272064"/>
            <a:ext cx="1727976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12" y="1565950"/>
            <a:ext cx="6865432" cy="698313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株式会社ディーゴ会社説明</a:t>
            </a:r>
            <a:endParaRPr 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112" y="2476626"/>
            <a:ext cx="6865432" cy="374673"/>
          </a:xfrm>
        </p:spPr>
        <p:txBody>
          <a:bodyPr/>
          <a:lstStyle/>
          <a:p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XXXXXXXXXXXXXXXXXXX</a:t>
            </a:r>
            <a:endParaRPr 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67828" y="5531555"/>
            <a:ext cx="3031067" cy="539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株式会社ディーゴ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03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7889649" cy="91541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求める人物像</a:t>
            </a:r>
            <a:endParaRPr lang="en-US" sz="2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1417" y="1153341"/>
            <a:ext cx="945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スキルについて</a:t>
            </a:r>
            <a:endParaRPr kumimoji="1" lang="en-US" altLang="ja-JP" sz="2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1417" y="3689754"/>
            <a:ext cx="945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人物像について</a:t>
            </a:r>
            <a:endParaRPr kumimoji="1" lang="en-US" altLang="ja-JP" sz="2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469" y="1738117"/>
            <a:ext cx="8539341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現状のスキルについては特には問いません。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デザインの仕事というよりは、プログラミング・コーディングが中心。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ただし、簡単なバナーや画像を作成する業務が発生したりするのでプログラマー志望であっても、デザインの基本は抑えておく必要がある。</a:t>
            </a:r>
            <a:endParaRPr kumimoji="1" lang="en-US" altLang="ja-JP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kumimoji="1" lang="en-US" altLang="ja-JP" dirty="0" smtClean="0"/>
          </a:p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kumimoji="1" lang="ja-JP" altLang="en-US" dirty="0" smtClean="0"/>
              <a:t>次ページにて、具体的に説明致します。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1469" y="4248383"/>
            <a:ext cx="85393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わからないことにも、積極的に学ぶ意思を持ってる方、また人に聞く勇気を持っている方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打ち合わせなどにも、出席する場合もあるので人と話すことに抵抗のない方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主体性をもってプロジェクト（業務）に参加できる方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自らの意見を積極的に発言出来る方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306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7889649" cy="91541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スキルについて</a:t>
            </a:r>
            <a:endParaRPr lang="en-US" sz="2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1417" y="1153341"/>
            <a:ext cx="945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スキルの指標</a:t>
            </a:r>
            <a:endParaRPr kumimoji="1" lang="en-US" altLang="ja-JP" dirty="0"/>
          </a:p>
        </p:txBody>
      </p:sp>
      <p:pic>
        <p:nvPicPr>
          <p:cNvPr id="4" name="図 3" descr="ski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625600"/>
            <a:ext cx="8191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_tpl.potx" id="{48EF1B83-CEB1-4137-9E6B-5C6D071E1F9D}" vid="{256BAA27-5093-4A5E-839C-375614DF5E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presentation_tpl</Template>
  <TotalTime>363</TotalTime>
  <Words>150</Words>
  <Application>Microsoft Macintosh PowerPoint</Application>
  <PresentationFormat>A4 210x297 mm</PresentationFormat>
  <Paragraphs>17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Theme</vt:lpstr>
      <vt:lpstr>株式会社ディーゴ会社説明</vt:lpstr>
      <vt:lpstr>求める人物像</vt:lpstr>
      <vt:lpstr>スキルについて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株式会社ヤマザキ様 業務管理システム構築ご提案</dc:title>
  <dc:creator>Microsoft account</dc:creator>
  <cp:lastModifiedBy>-</cp:lastModifiedBy>
  <cp:revision>25</cp:revision>
  <dcterms:created xsi:type="dcterms:W3CDTF">2014-02-26T11:14:52Z</dcterms:created>
  <dcterms:modified xsi:type="dcterms:W3CDTF">2014-06-04T01:21:01Z</dcterms:modified>
</cp:coreProperties>
</file>