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OVIDTableauDashboard_1659657814667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44FF823-FE04-4B32-8439-5A6F8B828AD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COVID Tableau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76C6B84-D9C8-4F33-AF75-2BD76B93B3F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12/7/2022 1:38:33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E1853BDB-CA3A-4E8F-A55E-10667A9D52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497"/>
            <a:ext cx="12192000" cy="512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2022-12-07T13:38:34Z</dcterms:created>
  <dcterms:modified xsi:type="dcterms:W3CDTF">2022-12-07T13:38:34Z</dcterms:modified>
</cp:coreProperties>
</file>