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Workflows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William Notowidado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Prepared for PT. Walden Global Services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Gitflow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762000"/>
            <a:ext cx="58483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Workflows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en">
                <a:solidFill>
                  <a:srgbClr val="D9D9D9"/>
                </a:solidFill>
              </a:rPr>
              <a:t>Centralized</a:t>
            </a: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en">
                <a:solidFill>
                  <a:srgbClr val="D9D9D9"/>
                </a:solidFill>
              </a:rPr>
              <a:t>Gitflow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Feature Branch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Forking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Branch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57200" y="1063375"/>
            <a:ext cx="5384999" cy="38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Isolating feature development.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50" y="687475"/>
            <a:ext cx="4778550" cy="41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Workflows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en">
                <a:solidFill>
                  <a:srgbClr val="D9D9D9"/>
                </a:solidFill>
              </a:rPr>
              <a:t>Centralized</a:t>
            </a: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en">
                <a:solidFill>
                  <a:srgbClr val="D9D9D9"/>
                </a:solidFill>
              </a:rPr>
              <a:t>Gitflow</a:t>
            </a: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en">
                <a:solidFill>
                  <a:srgbClr val="D9D9D9"/>
                </a:solidFill>
              </a:rPr>
              <a:t>Feature Branch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Forking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57200" y="1063375"/>
            <a:ext cx="5384999" cy="38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Gives developer a server-side repository.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750" y="2339400"/>
            <a:ext cx="3214049" cy="27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Forking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75" y="2305050"/>
            <a:ext cx="4762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337" y="2305050"/>
            <a:ext cx="22193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1614487"/>
            <a:ext cx="22288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1614487"/>
            <a:ext cx="22288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1614487"/>
            <a:ext cx="22288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Workflows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Centralized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Gitflow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Feature Branch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Forking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1614487"/>
            <a:ext cx="22288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1614487"/>
            <a:ext cx="22288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Workflows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4CCCC"/>
                </a:highlight>
              </a:rPr>
              <a:t>Centralized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2CC"/>
                </a:highlight>
              </a:rPr>
              <a:t>Gitflow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D9EAD3"/>
                </a:highlight>
              </a:rPr>
              <a:t>Feature Branch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D9EAD3"/>
                </a:highlight>
              </a:rPr>
              <a:t>Forking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Centralized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900" y="2313862"/>
            <a:ext cx="22479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457200" y="1063375"/>
            <a:ext cx="5664000" cy="38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Each developer creates a local copy of the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457200" y="1063375"/>
            <a:ext cx="5664000" cy="38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30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--rebase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when pull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775" y="2294212"/>
            <a:ext cx="22479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Workflows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en">
                <a:solidFill>
                  <a:srgbClr val="D9D9D9"/>
                </a:solidFill>
              </a:rPr>
              <a:t>Centralized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Gitflow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Feature Branch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Forking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Gitflow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57200" y="1063375"/>
            <a:ext cx="5384999" cy="38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Strict branching model designed around the project release.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771387"/>
            <a:ext cx="43434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Gitflow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866900"/>
            <a:ext cx="58483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Gitflow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295400"/>
            <a:ext cx="58483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Gitflow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047750"/>
            <a:ext cx="58483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